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17C65-73C1-4D11-98AB-1B5977306159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DA679-960D-40A2-93BE-AA15E8D5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5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9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5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2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2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2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8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9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690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56EC8-FC03-40BE-916D-BF56C41B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6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itchFamily="124" charset="0"/>
              </a:rPr>
              <a:t>g-2 activities between now and shutdown</a:t>
            </a:r>
            <a:endParaRPr lang="en-US" altLang="en-US" dirty="0" smtClean="0">
              <a:latin typeface="Helvetica" pitchFamily="124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838200"/>
            <a:ext cx="8672513" cy="6019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en-US" sz="2200" dirty="0" smtClean="0">
                <a:latin typeface="Helvetica" pitchFamily="124" charset="0"/>
              </a:rPr>
              <a:t>Lens/PMAG </a:t>
            </a:r>
            <a:r>
              <a:rPr lang="en-US" altLang="en-US" sz="2200" dirty="0" err="1" smtClean="0">
                <a:latin typeface="Helvetica" pitchFamily="124" charset="0"/>
              </a:rPr>
              <a:t>ps</a:t>
            </a:r>
            <a:r>
              <a:rPr lang="en-US" altLang="en-US" sz="2200" dirty="0" smtClean="0">
                <a:latin typeface="Helvetica" pitchFamily="124" charset="0"/>
              </a:rPr>
              <a:t> design, buy parts after ring cold and powered</a:t>
            </a:r>
          </a:p>
          <a:p>
            <a:r>
              <a:rPr lang="en-US" altLang="en-US" sz="2200" dirty="0">
                <a:latin typeface="Helvetica" pitchFamily="124" charset="0"/>
              </a:rPr>
              <a:t>D</a:t>
            </a:r>
            <a:r>
              <a:rPr lang="en-US" altLang="en-US" sz="2200" dirty="0" smtClean="0">
                <a:latin typeface="Helvetica" pitchFamily="124" charset="0"/>
              </a:rPr>
              <a:t>ump finish design, procure dump after ring cold and powered</a:t>
            </a:r>
          </a:p>
          <a:p>
            <a:r>
              <a:rPr lang="en-US" altLang="en-US" sz="2200" dirty="0" smtClean="0">
                <a:latin typeface="Helvetica" pitchFamily="124" charset="0"/>
              </a:rPr>
              <a:t>M1 final focus, M2, M3: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procure stands, vacuum equip, stakeout magnet locations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procure power supplies, load cables, assemble racks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pull cables?</a:t>
            </a:r>
          </a:p>
          <a:p>
            <a:r>
              <a:rPr lang="en-US" altLang="en-US" sz="2200" dirty="0" smtClean="0">
                <a:latin typeface="Helvetica" pitchFamily="124" charset="0"/>
              </a:rPr>
              <a:t>D30: install bus and cable tray, pull cables?</a:t>
            </a:r>
          </a:p>
          <a:p>
            <a:r>
              <a:rPr lang="en-US" altLang="en-US" sz="2200" dirty="0" smtClean="0">
                <a:latin typeface="Helvetica" pitchFamily="124" charset="0"/>
              </a:rPr>
              <a:t>DR extraction: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buy kicker parts, assemble kicker </a:t>
            </a:r>
            <a:r>
              <a:rPr lang="en-US" altLang="en-US" sz="2000" dirty="0" err="1" smtClean="0">
                <a:latin typeface="Helvetica" pitchFamily="124" charset="0"/>
              </a:rPr>
              <a:t>ps</a:t>
            </a:r>
            <a:r>
              <a:rPr lang="en-US" altLang="en-US" sz="2000" dirty="0" smtClean="0">
                <a:latin typeface="Helvetica" pitchFamily="124" charset="0"/>
              </a:rPr>
              <a:t> control cards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TD build </a:t>
            </a:r>
            <a:r>
              <a:rPr lang="en-US" altLang="en-US" sz="2000" dirty="0" err="1" smtClean="0">
                <a:latin typeface="Helvetica" pitchFamily="124" charset="0"/>
              </a:rPr>
              <a:t>Lambertson</a:t>
            </a:r>
            <a:endParaRPr lang="en-US" altLang="en-US" sz="2000" dirty="0" smtClean="0">
              <a:latin typeface="Helvetica" pitchFamily="124" charset="0"/>
            </a:endParaRPr>
          </a:p>
          <a:p>
            <a:r>
              <a:rPr lang="en-US" altLang="en-US" sz="2200" dirty="0" smtClean="0">
                <a:latin typeface="Helvetica" pitchFamily="124" charset="0"/>
              </a:rPr>
              <a:t>M4/M5: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finish design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4 magnets in MC-1: procure stands, </a:t>
            </a:r>
            <a:r>
              <a:rPr lang="en-US" altLang="en-US" sz="2000" dirty="0" err="1" smtClean="0">
                <a:latin typeface="Helvetica" pitchFamily="124" charset="0"/>
              </a:rPr>
              <a:t>ps</a:t>
            </a:r>
            <a:r>
              <a:rPr lang="en-US" altLang="en-US" sz="2000" dirty="0" smtClean="0">
                <a:latin typeface="Helvetica" pitchFamily="124" charset="0"/>
              </a:rPr>
              <a:t>, pull cables, install magnets</a:t>
            </a:r>
          </a:p>
          <a:p>
            <a:r>
              <a:rPr lang="en-US" altLang="en-US" sz="2400" dirty="0" smtClean="0">
                <a:latin typeface="Helvetica" pitchFamily="124" charset="0"/>
              </a:rPr>
              <a:t>Instrumentation: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buy parts</a:t>
            </a:r>
          </a:p>
          <a:p>
            <a:pPr lvl="1"/>
            <a:r>
              <a:rPr lang="en-US" altLang="en-US" sz="2000" dirty="0" smtClean="0">
                <a:latin typeface="Helvetica" pitchFamily="124" charset="0"/>
              </a:rPr>
              <a:t>assemble </a:t>
            </a:r>
            <a:r>
              <a:rPr lang="en-US" altLang="en-US" dirty="0" smtClean="0">
                <a:latin typeface="Helvetica" pitchFamily="124" charset="0"/>
              </a:rPr>
              <a:t>SEM </a:t>
            </a:r>
            <a:r>
              <a:rPr lang="en-US" altLang="en-US" sz="2000" dirty="0" smtClean="0">
                <a:latin typeface="Helvetica" pitchFamily="124" charset="0"/>
              </a:rPr>
              <a:t>scanners and preamps, ion chamber electronics,        in-place ion chambers, modify bayonet cans</a:t>
            </a:r>
          </a:p>
          <a:p>
            <a:pPr lvl="1"/>
            <a:endParaRPr lang="en-US" altLang="en-US" sz="2000" dirty="0" smtClean="0">
              <a:latin typeface="Helvetica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g-2 activities between now and shutdown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g-2 activities between now and shutdown</dc:title>
  <dc:creator>Mary E. Convery x4390 14804N</dc:creator>
  <cp:lastModifiedBy>Mary E. Convery x4390 14804N</cp:lastModifiedBy>
  <cp:revision>3</cp:revision>
  <dcterms:created xsi:type="dcterms:W3CDTF">2015-02-03T20:31:11Z</dcterms:created>
  <dcterms:modified xsi:type="dcterms:W3CDTF">2015-02-03T20:42:28Z</dcterms:modified>
</cp:coreProperties>
</file>