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08C5-A32F-3C41-BAA0-EEB218506FD3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E0D8-5555-DE4B-9648-682075868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9F0F-6C05-0040-8204-889F74859342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20CD-7DB0-D545-BD09-FE8BD4915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72112157"/>
              </p:ext>
            </p:extLst>
          </p:nvPr>
        </p:nvGraphicFramePr>
        <p:xfrm>
          <a:off x="0" y="978599"/>
          <a:ext cx="9144000" cy="5791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smtClean="0"/>
                        <a:t>Quarterly </a:t>
                      </a:r>
                      <a:r>
                        <a:rPr lang="en-US" sz="1400" b="1" u="sng" baseline="0" dirty="0" smtClean="0"/>
                        <a:t>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5146692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CE61-5EEF-054B-8CE6-1FACAEA84158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ECA3-1A4A-9349-913F-46D59F6C7FE8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76DA-49D0-5448-8589-B7EEB1133536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6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920-CAB2-C64D-8B79-D3BB49394B68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C1FE-F7FB-2A48-85D7-CDDAA29E36CE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9CE-5E6A-8042-8721-5F3998D61E7B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1D6-957B-2949-94AF-786CD7ED917D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61D-DAD9-AD46-B8C3-AFD71D34C3E8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E42A-818B-684C-B6EB-4CD61C9C314E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C960-C0E3-D04D-AFEA-6E1579116133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3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Step IV Conceptual </a:t>
            </a:r>
            <a:r>
              <a:rPr lang="en-US" dirty="0"/>
              <a:t>Design </a:t>
            </a:r>
            <a:r>
              <a:rPr lang="en-US" dirty="0" smtClean="0"/>
              <a:t>Studies: finished</a:t>
            </a:r>
          </a:p>
          <a:p>
            <a:r>
              <a:rPr lang="en-US" dirty="0" smtClean="0"/>
              <a:t>Step IV Magnetic </a:t>
            </a:r>
            <a:r>
              <a:rPr lang="en-US" dirty="0"/>
              <a:t>Shielding Detailed </a:t>
            </a:r>
            <a:r>
              <a:rPr lang="en-US" dirty="0" smtClean="0"/>
              <a:t>Engineering: finished</a:t>
            </a:r>
          </a:p>
          <a:p>
            <a:r>
              <a:rPr lang="en-US" dirty="0"/>
              <a:t>MICE Step IV Magnetic Shielding Fabricate </a:t>
            </a:r>
            <a:r>
              <a:rPr lang="en-US" dirty="0" smtClean="0"/>
              <a:t>Parts</a:t>
            </a:r>
          </a:p>
          <a:p>
            <a:r>
              <a:rPr lang="en-US" dirty="0"/>
              <a:t>MICE </a:t>
            </a:r>
            <a:r>
              <a:rPr lang="en-US" dirty="0" smtClean="0"/>
              <a:t>Final Step Conceptual Design ad Engineering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PRY Step IV</a:t>
            </a:r>
          </a:p>
          <a:p>
            <a:pPr lvl="1"/>
            <a:r>
              <a:rPr lang="en-US" dirty="0" smtClean="0"/>
              <a:t>cam concept to avoid overstressing of L-seal bolts (now ok up to 5 times calculated load)</a:t>
            </a:r>
          </a:p>
          <a:p>
            <a:pPr lvl="1"/>
            <a:r>
              <a:rPr lang="en-US" dirty="0" smtClean="0"/>
              <a:t>PRY legs arrived in UK, presently being installed</a:t>
            </a:r>
          </a:p>
          <a:p>
            <a:pPr lvl="1"/>
            <a:r>
              <a:rPr lang="en-US" dirty="0" smtClean="0"/>
              <a:t>Steve Plate in UK to oversee this</a:t>
            </a:r>
          </a:p>
          <a:p>
            <a:pPr lvl="1"/>
            <a:r>
              <a:rPr lang="en-US" dirty="0" smtClean="0"/>
              <a:t>Machining of PRY shielding plates ongoing as planned</a:t>
            </a:r>
          </a:p>
          <a:p>
            <a:pPr lvl="1"/>
            <a:r>
              <a:rPr lang="en-US" dirty="0" smtClean="0"/>
              <a:t>Draw-wire sensors arrived, will be shipped to UK shortly</a:t>
            </a:r>
          </a:p>
          <a:p>
            <a:r>
              <a:rPr lang="en-US" dirty="0" smtClean="0"/>
              <a:t>PRY Final Step</a:t>
            </a:r>
          </a:p>
          <a:p>
            <a:pPr lvl="1"/>
            <a:r>
              <a:rPr lang="en-US" dirty="0" smtClean="0"/>
              <a:t>Required steel ordered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PRY Step IV: finish machining of PRY plates</a:t>
            </a:r>
          </a:p>
          <a:p>
            <a:r>
              <a:rPr lang="en-US" dirty="0" smtClean="0"/>
              <a:t>Engineering/design of PRY Final Step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Transport of PRY to UK</a:t>
            </a:r>
          </a:p>
          <a:p>
            <a:r>
              <a:rPr lang="en-US" dirty="0" smtClean="0"/>
              <a:t>Support installation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06 March 2015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1.05.03 MICE Magnetic Shielding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Holger</a:t>
            </a:r>
            <a:r>
              <a:rPr lang="en-US" dirty="0" smtClean="0"/>
              <a:t> Witte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" y="3634741"/>
            <a:ext cx="3585385" cy="313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 IV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4038" y="63051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cxnSp>
        <p:nvCxnSpPr>
          <p:cNvPr id="12" name="Straight Connector 11"/>
          <p:cNvCxnSpPr>
            <a:endCxn id="7" idx="0"/>
          </p:cNvCxnSpPr>
          <p:nvPr/>
        </p:nvCxnSpPr>
        <p:spPr>
          <a:xfrm flipH="1">
            <a:off x="3033452" y="5678962"/>
            <a:ext cx="135319" cy="626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0"/>
          </p:cNvCxnSpPr>
          <p:nvPr/>
        </p:nvCxnSpPr>
        <p:spPr>
          <a:xfrm flipH="1">
            <a:off x="2091349" y="6305148"/>
            <a:ext cx="942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46900" y="1056282"/>
            <a:ext cx="49341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PRY bases installed (UK)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side of framework (south) in 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for survey, </a:t>
            </a:r>
            <a:r>
              <a:rPr lang="en-US" dirty="0" smtClean="0"/>
              <a:t>shimming, … of north side before installed on south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MICE hall will be ready when PRY arrives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Schedule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March </a:t>
            </a:r>
            <a:r>
              <a:rPr lang="en-US" dirty="0" smtClean="0"/>
              <a:t>20: </a:t>
            </a:r>
            <a:r>
              <a:rPr lang="en-US" dirty="0" smtClean="0"/>
              <a:t>South plates in UK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April </a:t>
            </a:r>
            <a:r>
              <a:rPr lang="en-US" dirty="0" smtClean="0"/>
              <a:t>21: </a:t>
            </a:r>
            <a:r>
              <a:rPr lang="en-US" dirty="0" smtClean="0"/>
              <a:t>North framework </a:t>
            </a:r>
            <a:r>
              <a:rPr lang="en-US" dirty="0" smtClean="0"/>
              <a:t>+ plates in UK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038175"/>
            <a:ext cx="2660520" cy="25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" y="1038175"/>
            <a:ext cx="1135614" cy="25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7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PRY South Wall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341" y="5229930"/>
            <a:ext cx="810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South wall at Keller (March 5th)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Trial assembly finished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 status: dismantling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Crating + shipping to JFK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C:\Users\Holger\Desktop\20150305_144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8" y="1151810"/>
            <a:ext cx="6877884" cy="38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Concept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2" y="2504018"/>
            <a:ext cx="2444807" cy="239753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79" y="1873313"/>
            <a:ext cx="4244975" cy="3118835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4110273" y="2937858"/>
            <a:ext cx="3704479" cy="281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5536019"/>
            <a:ext cx="7644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Mitigates overstressing of L-Seal bolts</a:t>
            </a:r>
          </a:p>
          <a:p>
            <a:endParaRPr lang="en-US" dirty="0"/>
          </a:p>
          <a:p>
            <a:r>
              <a:rPr lang="en-US" dirty="0" smtClean="0"/>
              <a:t>Stress analysis now ok up to 5 times calculated load on end plate of PRY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>
            <a:off x="4190952" y="1691893"/>
            <a:ext cx="4138236" cy="535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5194" y="132256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L-Seal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1" b="34322"/>
          <a:stretch/>
        </p:blipFill>
        <p:spPr bwMode="auto">
          <a:xfrm>
            <a:off x="289712" y="2139991"/>
            <a:ext cx="1865014" cy="247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1086416" y="1691893"/>
            <a:ext cx="3104536" cy="883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4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966916"/>
            <a:ext cx="8640762" cy="54809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Penetration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5332491"/>
            <a:ext cx="762000" cy="458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56065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R150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95453" y="1457608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IV PRY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23850" y="1826940"/>
            <a:ext cx="1009465" cy="2582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3698" y="96691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</a:t>
            </a:r>
          </a:p>
          <a:p>
            <a:r>
              <a:rPr lang="en-US" dirty="0" smtClean="0"/>
              <a:t>for Step V</a:t>
            </a:r>
            <a:r>
              <a:rPr lang="en-US" dirty="0"/>
              <a:t>’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1934640" y="1613247"/>
            <a:ext cx="20912" cy="1504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</p:cNvCxnSpPr>
          <p:nvPr/>
        </p:nvCxnSpPr>
        <p:spPr>
          <a:xfrm>
            <a:off x="6233316" y="1826940"/>
            <a:ext cx="1507397" cy="2129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7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1" y="1378017"/>
            <a:ext cx="8068712" cy="4936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Penetration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9955252">
            <a:off x="2580237" y="5354618"/>
            <a:ext cx="1195057" cy="78765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2202" y="601820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5/10 Gauss Surface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t="37238" r="25490" b="12620"/>
          <a:stretch/>
        </p:blipFill>
        <p:spPr>
          <a:xfrm>
            <a:off x="179388" y="923454"/>
            <a:ext cx="2667755" cy="2254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19086009">
            <a:off x="16598" y="2091763"/>
            <a:ext cx="1195057" cy="78765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2651"/>
      </p:ext>
    </p:extLst>
  </p:cSld>
  <p:clrMapOvr>
    <a:masterClrMapping/>
  </p:clrMapOvr>
</p:sld>
</file>

<file path=ppt/theme/theme1.xml><?xml version="1.0" encoding="utf-8"?>
<a:theme xmlns:a="http://schemas.openxmlformats.org/drawingml/2006/main" name="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MAP_L2_Managers_MonthlyReport_Template.potx</Template>
  <TotalTime>358</TotalTime>
  <Words>243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MAP_L2_Managers_MonthlyReport_Template</vt:lpstr>
      <vt:lpstr>PowerPoint Presentation</vt:lpstr>
      <vt:lpstr>PowerPoint Presentation</vt:lpstr>
      <vt:lpstr>PowerPoint Presentation</vt:lpstr>
      <vt:lpstr>CAM Concept</vt:lpstr>
      <vt:lpstr>RF Penetration</vt:lpstr>
      <vt:lpstr>RF Penetration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Holger Witte</cp:lastModifiedBy>
  <cp:revision>77</cp:revision>
  <dcterms:created xsi:type="dcterms:W3CDTF">2012-09-01T16:43:44Z</dcterms:created>
  <dcterms:modified xsi:type="dcterms:W3CDTF">2015-03-05T22:55:54Z</dcterms:modified>
</cp:coreProperties>
</file>