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413" r:id="rId2"/>
    <p:sldId id="511" r:id="rId3"/>
    <p:sldId id="514" r:id="rId4"/>
    <p:sldId id="443" r:id="rId5"/>
    <p:sldId id="524" r:id="rId6"/>
    <p:sldId id="515" r:id="rId7"/>
    <p:sldId id="518" r:id="rId8"/>
    <p:sldId id="519" r:id="rId9"/>
    <p:sldId id="520" r:id="rId10"/>
    <p:sldId id="526" r:id="rId11"/>
    <p:sldId id="523" r:id="rId12"/>
    <p:sldId id="542" r:id="rId13"/>
    <p:sldId id="525" r:id="rId14"/>
    <p:sldId id="513" r:id="rId15"/>
    <p:sldId id="528" r:id="rId16"/>
    <p:sldId id="532" r:id="rId17"/>
    <p:sldId id="534" r:id="rId18"/>
    <p:sldId id="535" r:id="rId19"/>
    <p:sldId id="537" r:id="rId20"/>
    <p:sldId id="539" r:id="rId21"/>
    <p:sldId id="541" r:id="rId22"/>
    <p:sldId id="54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USER" initials="D" lastIdx="4" clrIdx="0"/>
  <p:cmAuthor id="1" name="Jetta Wong" initials="JLW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FF"/>
    <a:srgbClr val="006699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336" autoAdjust="0"/>
    <p:restoredTop sz="70898" autoAdjust="0"/>
  </p:normalViewPr>
  <p:slideViewPr>
    <p:cSldViewPr>
      <p:cViewPr varScale="1">
        <p:scale>
          <a:sx n="141" d="100"/>
          <a:sy n="141" d="100"/>
        </p:scale>
        <p:origin x="-2400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8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79083-02A3-4A2C-8413-A8A014B9610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1D26E9-CC9B-4290-BEB9-7FFAAAD575FF}">
      <dgm:prSet phldrT="[Text]"/>
      <dgm:spPr/>
      <dgm:t>
        <a:bodyPr/>
        <a:lstStyle/>
        <a:p>
          <a:r>
            <a:rPr lang="en-US" dirty="0" smtClean="0"/>
            <a:t>FY14 Standard AOP Template</a:t>
          </a:r>
          <a:endParaRPr lang="en-US" dirty="0"/>
        </a:p>
      </dgm:t>
    </dgm:pt>
    <dgm:pt modelId="{97024E08-01D0-42C9-BEBE-FEACC1E65667}" type="parTrans" cxnId="{02054FA5-D54F-4425-AFCE-C680FB33C8EB}">
      <dgm:prSet/>
      <dgm:spPr/>
      <dgm:t>
        <a:bodyPr/>
        <a:lstStyle/>
        <a:p>
          <a:endParaRPr lang="en-US"/>
        </a:p>
      </dgm:t>
    </dgm:pt>
    <dgm:pt modelId="{EDF79187-F478-49B1-9CA3-EF847F4EB2FF}" type="sibTrans" cxnId="{02054FA5-D54F-4425-AFCE-C680FB33C8EB}">
      <dgm:prSet/>
      <dgm:spPr/>
      <dgm:t>
        <a:bodyPr/>
        <a:lstStyle/>
        <a:p>
          <a:endParaRPr lang="en-US"/>
        </a:p>
      </dgm:t>
    </dgm:pt>
    <dgm:pt modelId="{5EB8BC13-7F69-4D2F-8FDD-42511EB11849}">
      <dgm:prSet phldrT="[Text]"/>
      <dgm:spPr/>
      <dgm:t>
        <a:bodyPr/>
        <a:lstStyle/>
        <a:p>
          <a:r>
            <a:rPr lang="en-US" b="1" dirty="0" smtClean="0"/>
            <a:t>Project Count: 1424</a:t>
          </a:r>
          <a:endParaRPr lang="en-US" b="1" dirty="0"/>
        </a:p>
      </dgm:t>
    </dgm:pt>
    <dgm:pt modelId="{B9D86A79-D0F7-4056-A22F-ADF3DEDE0D74}" type="parTrans" cxnId="{2352A5F0-0658-4943-8F10-35EF32ADC9F9}">
      <dgm:prSet/>
      <dgm:spPr/>
      <dgm:t>
        <a:bodyPr/>
        <a:lstStyle/>
        <a:p>
          <a:endParaRPr lang="en-US"/>
        </a:p>
      </dgm:t>
    </dgm:pt>
    <dgm:pt modelId="{C76B5802-61D3-4948-B4CC-7FC774BDA683}" type="sibTrans" cxnId="{2352A5F0-0658-4943-8F10-35EF32ADC9F9}">
      <dgm:prSet/>
      <dgm:spPr/>
      <dgm:t>
        <a:bodyPr/>
        <a:lstStyle/>
        <a:p>
          <a:endParaRPr lang="en-US"/>
        </a:p>
      </dgm:t>
    </dgm:pt>
    <dgm:pt modelId="{68FB955D-CBBE-4DC3-A2B1-FFB197EAC24F}">
      <dgm:prSet phldrT="[Text]"/>
      <dgm:spPr/>
      <dgm:t>
        <a:bodyPr/>
        <a:lstStyle/>
        <a:p>
          <a:r>
            <a:rPr lang="en-US" b="1" dirty="0" smtClean="0"/>
            <a:t>Milestone Count: </a:t>
          </a:r>
          <a:r>
            <a:rPr lang="en-US" dirty="0" smtClean="0"/>
            <a:t>7,500 milestones</a:t>
          </a:r>
          <a:endParaRPr lang="en-US" dirty="0"/>
        </a:p>
      </dgm:t>
    </dgm:pt>
    <dgm:pt modelId="{83157283-3CA1-43F7-B4D4-20DCC26E8329}" type="parTrans" cxnId="{A998BBE3-0A03-4C31-9896-48C7A4C45035}">
      <dgm:prSet/>
      <dgm:spPr/>
      <dgm:t>
        <a:bodyPr/>
        <a:lstStyle/>
        <a:p>
          <a:endParaRPr lang="en-US"/>
        </a:p>
      </dgm:t>
    </dgm:pt>
    <dgm:pt modelId="{0A6269A3-436D-47D6-82D6-135DAE887D2B}" type="sibTrans" cxnId="{A998BBE3-0A03-4C31-9896-48C7A4C45035}">
      <dgm:prSet/>
      <dgm:spPr/>
      <dgm:t>
        <a:bodyPr/>
        <a:lstStyle/>
        <a:p>
          <a:endParaRPr lang="en-US"/>
        </a:p>
      </dgm:t>
    </dgm:pt>
    <dgm:pt modelId="{758E6814-892A-4245-8F61-A1796ACDC62B}">
      <dgm:prSet phldrT="[Text]"/>
      <dgm:spPr/>
      <dgm:t>
        <a:bodyPr/>
        <a:lstStyle/>
        <a:p>
          <a:r>
            <a:rPr lang="en-US" dirty="0" smtClean="0"/>
            <a:t>FY15 AOP Policies</a:t>
          </a:r>
          <a:endParaRPr lang="en-US" dirty="0"/>
        </a:p>
      </dgm:t>
    </dgm:pt>
    <dgm:pt modelId="{9ABADB3B-B69F-4FA1-A874-4374F7207F20}" type="parTrans" cxnId="{E0B471F0-41C5-45AC-8A31-EFBC7D327A82}">
      <dgm:prSet/>
      <dgm:spPr/>
      <dgm:t>
        <a:bodyPr/>
        <a:lstStyle/>
        <a:p>
          <a:endParaRPr lang="en-US"/>
        </a:p>
      </dgm:t>
    </dgm:pt>
    <dgm:pt modelId="{ED5664F1-75FB-4CD7-A8F5-1C49BE5838F5}" type="sibTrans" cxnId="{E0B471F0-41C5-45AC-8A31-EFBC7D327A82}">
      <dgm:prSet/>
      <dgm:spPr/>
      <dgm:t>
        <a:bodyPr/>
        <a:lstStyle/>
        <a:p>
          <a:endParaRPr lang="en-US"/>
        </a:p>
      </dgm:t>
    </dgm:pt>
    <dgm:pt modelId="{E8060225-DBAF-46D3-B4E5-91C45973CFB8}">
      <dgm:prSet phldrT="[Text]"/>
      <dgm:spPr/>
      <dgm:t>
        <a:bodyPr/>
        <a:lstStyle/>
        <a:p>
          <a:r>
            <a:rPr lang="en-US" dirty="0" smtClean="0"/>
            <a:t>FY15 AOP Analysis</a:t>
          </a:r>
          <a:endParaRPr lang="en-US" dirty="0"/>
        </a:p>
      </dgm:t>
    </dgm:pt>
    <dgm:pt modelId="{7A77183D-3034-4E88-B141-E1E0D02545D8}" type="parTrans" cxnId="{42F0FC1E-2B3D-402E-88D4-F5DCB05F4C54}">
      <dgm:prSet/>
      <dgm:spPr/>
      <dgm:t>
        <a:bodyPr/>
        <a:lstStyle/>
        <a:p>
          <a:endParaRPr lang="en-US"/>
        </a:p>
      </dgm:t>
    </dgm:pt>
    <dgm:pt modelId="{D0CA1FD6-C3BD-4DAA-AFAB-078CFE395CE9}" type="sibTrans" cxnId="{42F0FC1E-2B3D-402E-88D4-F5DCB05F4C54}">
      <dgm:prSet/>
      <dgm:spPr/>
      <dgm:t>
        <a:bodyPr/>
        <a:lstStyle/>
        <a:p>
          <a:endParaRPr lang="en-US"/>
        </a:p>
      </dgm:t>
    </dgm:pt>
    <dgm:pt modelId="{987B619D-7F39-4D47-B139-D54A687B60A3}">
      <dgm:prSet phldrT="[Text]"/>
      <dgm:spPr/>
      <dgm:t>
        <a:bodyPr/>
        <a:lstStyle/>
        <a:p>
          <a:r>
            <a:rPr lang="en-US" dirty="0" smtClean="0"/>
            <a:t>F14 AOP Analysis</a:t>
          </a:r>
          <a:endParaRPr lang="en-US" dirty="0"/>
        </a:p>
      </dgm:t>
    </dgm:pt>
    <dgm:pt modelId="{70510677-BA14-40C0-AE96-0ED70EB24F18}" type="parTrans" cxnId="{E48308BB-0CD4-4294-ABAE-B1D3600AF846}">
      <dgm:prSet/>
      <dgm:spPr/>
      <dgm:t>
        <a:bodyPr/>
        <a:lstStyle/>
        <a:p>
          <a:endParaRPr lang="en-US"/>
        </a:p>
      </dgm:t>
    </dgm:pt>
    <dgm:pt modelId="{037D38B1-1D56-44CF-8B58-C6201DD7FE45}" type="sibTrans" cxnId="{E48308BB-0CD4-4294-ABAE-B1D3600AF846}">
      <dgm:prSet/>
      <dgm:spPr/>
      <dgm:t>
        <a:bodyPr/>
        <a:lstStyle/>
        <a:p>
          <a:endParaRPr lang="en-US"/>
        </a:p>
      </dgm:t>
    </dgm:pt>
    <dgm:pt modelId="{62F339B5-65AD-4318-B3D0-B7AF9B63F603}">
      <dgm:prSet phldrT="[Text]"/>
      <dgm:spPr/>
      <dgm:t>
        <a:bodyPr/>
        <a:lstStyle/>
        <a:p>
          <a:r>
            <a:rPr lang="en-US" dirty="0" smtClean="0"/>
            <a:t>Average project size: $580,000</a:t>
          </a:r>
          <a:endParaRPr lang="en-US" dirty="0"/>
        </a:p>
      </dgm:t>
    </dgm:pt>
    <dgm:pt modelId="{CC17C5DC-7C29-4DB5-84C5-95DD61ABB7DA}" type="parTrans" cxnId="{629F1516-3F74-4008-B2EB-EE0DB586BECA}">
      <dgm:prSet/>
      <dgm:spPr/>
      <dgm:t>
        <a:bodyPr/>
        <a:lstStyle/>
        <a:p>
          <a:endParaRPr lang="en-US"/>
        </a:p>
      </dgm:t>
    </dgm:pt>
    <dgm:pt modelId="{B26B76A5-3FC9-4982-90AC-DDCE7442071E}" type="sibTrans" cxnId="{629F1516-3F74-4008-B2EB-EE0DB586BECA}">
      <dgm:prSet/>
      <dgm:spPr/>
      <dgm:t>
        <a:bodyPr/>
        <a:lstStyle/>
        <a:p>
          <a:endParaRPr lang="en-US"/>
        </a:p>
      </dgm:t>
    </dgm:pt>
    <dgm:pt modelId="{3DB4794C-FF13-4FD6-9BC6-4B54F305FE7B}">
      <dgm:prSet phldrT="[Text]"/>
      <dgm:spPr/>
      <dgm:t>
        <a:bodyPr/>
        <a:lstStyle/>
        <a:p>
          <a:r>
            <a:rPr lang="en-US" dirty="0" smtClean="0"/>
            <a:t>Fewer, larger projects</a:t>
          </a:r>
          <a:endParaRPr lang="en-US" dirty="0"/>
        </a:p>
      </dgm:t>
    </dgm:pt>
    <dgm:pt modelId="{5D94CE51-0C0B-431A-89FF-60A3064993C7}" type="parTrans" cxnId="{3027A653-CF30-49C9-A089-17EDBD68BF6A}">
      <dgm:prSet/>
      <dgm:spPr/>
      <dgm:t>
        <a:bodyPr/>
        <a:lstStyle/>
        <a:p>
          <a:endParaRPr lang="en-US"/>
        </a:p>
      </dgm:t>
    </dgm:pt>
    <dgm:pt modelId="{DE3D429B-538D-4C6D-A376-F85E194E4A35}" type="sibTrans" cxnId="{3027A653-CF30-49C9-A089-17EDBD68BF6A}">
      <dgm:prSet/>
      <dgm:spPr/>
      <dgm:t>
        <a:bodyPr/>
        <a:lstStyle/>
        <a:p>
          <a:endParaRPr lang="en-US"/>
        </a:p>
      </dgm:t>
    </dgm:pt>
    <dgm:pt modelId="{2EBF8631-B362-4314-AD19-B5C2152EC7C4}">
      <dgm:prSet phldrT="[Text]"/>
      <dgm:spPr/>
      <dgm:t>
        <a:bodyPr/>
        <a:lstStyle/>
        <a:p>
          <a:r>
            <a:rPr lang="en-US" b="1" dirty="0" smtClean="0"/>
            <a:t>Multi-year projects</a:t>
          </a:r>
          <a:endParaRPr lang="en-US" b="1" dirty="0"/>
        </a:p>
      </dgm:t>
    </dgm:pt>
    <dgm:pt modelId="{E80356AB-8449-47C2-B10A-BA15862FB85D}" type="parTrans" cxnId="{311AA6E5-5261-4D2C-8D4C-80459836A573}">
      <dgm:prSet/>
      <dgm:spPr/>
      <dgm:t>
        <a:bodyPr/>
        <a:lstStyle/>
        <a:p>
          <a:endParaRPr lang="en-US"/>
        </a:p>
      </dgm:t>
    </dgm:pt>
    <dgm:pt modelId="{DB84EB4D-4B36-4F28-AAB7-6E8DBB6F23C0}" type="sibTrans" cxnId="{311AA6E5-5261-4D2C-8D4C-80459836A573}">
      <dgm:prSet/>
      <dgm:spPr/>
      <dgm:t>
        <a:bodyPr/>
        <a:lstStyle/>
        <a:p>
          <a:endParaRPr lang="en-US"/>
        </a:p>
      </dgm:t>
    </dgm:pt>
    <dgm:pt modelId="{330B739C-B54A-4B8A-83A0-7E806605D712}">
      <dgm:prSet phldrT="[Text]"/>
      <dgm:spPr/>
      <dgm:t>
        <a:bodyPr/>
        <a:lstStyle/>
        <a:p>
          <a:r>
            <a:rPr lang="en-US" dirty="0" smtClean="0"/>
            <a:t>Fewer, smarter milestones</a:t>
          </a:r>
          <a:endParaRPr lang="en-US" dirty="0"/>
        </a:p>
      </dgm:t>
    </dgm:pt>
    <dgm:pt modelId="{3D8890A1-8543-471C-829E-FCA66595428E}" type="parTrans" cxnId="{772CE732-53C5-4F52-ADE4-2256FD9B5961}">
      <dgm:prSet/>
      <dgm:spPr/>
      <dgm:t>
        <a:bodyPr/>
        <a:lstStyle/>
        <a:p>
          <a:endParaRPr lang="en-US"/>
        </a:p>
      </dgm:t>
    </dgm:pt>
    <dgm:pt modelId="{DBA1C022-F802-44FF-99BB-8228BF86446A}" type="sibTrans" cxnId="{772CE732-53C5-4F52-ADE4-2256FD9B5961}">
      <dgm:prSet/>
      <dgm:spPr/>
      <dgm:t>
        <a:bodyPr/>
        <a:lstStyle/>
        <a:p>
          <a:endParaRPr lang="en-US"/>
        </a:p>
      </dgm:t>
    </dgm:pt>
    <dgm:pt modelId="{26A33A2D-2D45-4E1F-A75E-C98887B752C2}">
      <dgm:prSet phldrT="[Text]"/>
      <dgm:spPr/>
      <dgm:t>
        <a:bodyPr/>
        <a:lstStyle/>
        <a:p>
          <a:r>
            <a:rPr lang="en-US" dirty="0" smtClean="0"/>
            <a:t>Merit review prior to funding</a:t>
          </a:r>
          <a:endParaRPr lang="en-US" dirty="0"/>
        </a:p>
      </dgm:t>
    </dgm:pt>
    <dgm:pt modelId="{FBAC8A29-F4E4-4DFF-94AB-AECDC6EC7C8D}" type="parTrans" cxnId="{E22141B0-A04E-41B9-86A7-3AB5059C09E4}">
      <dgm:prSet/>
      <dgm:spPr/>
      <dgm:t>
        <a:bodyPr/>
        <a:lstStyle/>
        <a:p>
          <a:endParaRPr lang="en-US"/>
        </a:p>
      </dgm:t>
    </dgm:pt>
    <dgm:pt modelId="{8FF07E34-CBB1-441A-95F3-3C6E79389D4D}" type="sibTrans" cxnId="{E22141B0-A04E-41B9-86A7-3AB5059C09E4}">
      <dgm:prSet/>
      <dgm:spPr/>
      <dgm:t>
        <a:bodyPr/>
        <a:lstStyle/>
        <a:p>
          <a:endParaRPr lang="en-US"/>
        </a:p>
      </dgm:t>
    </dgm:pt>
    <dgm:pt modelId="{5ADB47DA-940B-44B7-99E8-D1F092E54C0D}">
      <dgm:prSet phldrT="[Text]"/>
      <dgm:spPr/>
      <dgm:t>
        <a:bodyPr/>
        <a:lstStyle/>
        <a:p>
          <a:r>
            <a:rPr lang="en-US" b="1" dirty="0" smtClean="0"/>
            <a:t>Project Count: ~1000 </a:t>
          </a:r>
          <a:r>
            <a:rPr lang="en-US" dirty="0" smtClean="0"/>
            <a:t>(</a:t>
          </a:r>
          <a:r>
            <a:rPr lang="en-US" u="sng" dirty="0" smtClean="0"/>
            <a:t>50% decrease</a:t>
          </a:r>
          <a:r>
            <a:rPr lang="en-US" u="none" dirty="0" smtClean="0"/>
            <a:t>)</a:t>
          </a:r>
          <a:endParaRPr lang="en-US" dirty="0"/>
        </a:p>
      </dgm:t>
    </dgm:pt>
    <dgm:pt modelId="{814C5077-52B0-4358-9445-94DD68A0E07D}" type="parTrans" cxnId="{F475ED55-F148-41C4-9D55-E4A37BF01846}">
      <dgm:prSet/>
      <dgm:spPr/>
      <dgm:t>
        <a:bodyPr/>
        <a:lstStyle/>
        <a:p>
          <a:endParaRPr lang="en-US"/>
        </a:p>
      </dgm:t>
    </dgm:pt>
    <dgm:pt modelId="{FA49E090-A1F8-4722-851B-BCD26FB6BEB9}" type="sibTrans" cxnId="{F475ED55-F148-41C4-9D55-E4A37BF01846}">
      <dgm:prSet/>
      <dgm:spPr/>
      <dgm:t>
        <a:bodyPr/>
        <a:lstStyle/>
        <a:p>
          <a:endParaRPr lang="en-US"/>
        </a:p>
      </dgm:t>
    </dgm:pt>
    <dgm:pt modelId="{E9599BE4-5104-427A-BC46-F2ECCD7B2740}">
      <dgm:prSet phldrT="[Text]"/>
      <dgm:spPr/>
      <dgm:t>
        <a:bodyPr/>
        <a:lstStyle/>
        <a:p>
          <a:r>
            <a:rPr lang="en-US" dirty="0" smtClean="0"/>
            <a:t>Average project size: $1 million (</a:t>
          </a:r>
          <a:r>
            <a:rPr lang="en-US" u="sng" dirty="0" smtClean="0"/>
            <a:t>two-fold increase)</a:t>
          </a:r>
          <a:endParaRPr lang="en-US" dirty="0"/>
        </a:p>
      </dgm:t>
    </dgm:pt>
    <dgm:pt modelId="{66F4EBFF-6165-4094-9C92-63D537F4555C}" type="parTrans" cxnId="{7404EEDC-964B-44BE-A320-2B7660D41997}">
      <dgm:prSet/>
      <dgm:spPr/>
      <dgm:t>
        <a:bodyPr/>
        <a:lstStyle/>
        <a:p>
          <a:endParaRPr lang="en-US"/>
        </a:p>
      </dgm:t>
    </dgm:pt>
    <dgm:pt modelId="{29BBDB35-84DC-452E-BE14-B82275423005}" type="sibTrans" cxnId="{7404EEDC-964B-44BE-A320-2B7660D41997}">
      <dgm:prSet/>
      <dgm:spPr/>
      <dgm:t>
        <a:bodyPr/>
        <a:lstStyle/>
        <a:p>
          <a:endParaRPr lang="en-US"/>
        </a:p>
      </dgm:t>
    </dgm:pt>
    <dgm:pt modelId="{47697D79-E618-4FD4-AF50-A1DBDCA300A0}">
      <dgm:prSet phldrT="[Text]"/>
      <dgm:spPr/>
      <dgm:t>
        <a:bodyPr/>
        <a:lstStyle/>
        <a:p>
          <a:r>
            <a:rPr lang="en-US" b="1" dirty="0" smtClean="0"/>
            <a:t>Milestone Count:      </a:t>
          </a:r>
          <a:r>
            <a:rPr lang="en-US" dirty="0" smtClean="0"/>
            <a:t>&lt; 2,000 (</a:t>
          </a:r>
          <a:r>
            <a:rPr lang="en-US" u="sng" dirty="0" smtClean="0"/>
            <a:t>75% decrease)</a:t>
          </a:r>
          <a:endParaRPr lang="en-US" dirty="0"/>
        </a:p>
      </dgm:t>
    </dgm:pt>
    <dgm:pt modelId="{7965962E-7929-49E3-B981-6AD2498A0A5C}" type="parTrans" cxnId="{E4DE7183-88A4-4543-B54D-E85B10DA67D5}">
      <dgm:prSet/>
      <dgm:spPr/>
      <dgm:t>
        <a:bodyPr/>
        <a:lstStyle/>
        <a:p>
          <a:endParaRPr lang="en-US"/>
        </a:p>
      </dgm:t>
    </dgm:pt>
    <dgm:pt modelId="{3B91857E-2E80-46C4-A5FE-AFC1682A07D0}" type="sibTrans" cxnId="{E4DE7183-88A4-4543-B54D-E85B10DA67D5}">
      <dgm:prSet/>
      <dgm:spPr/>
      <dgm:t>
        <a:bodyPr/>
        <a:lstStyle/>
        <a:p>
          <a:endParaRPr lang="en-US"/>
        </a:p>
      </dgm:t>
    </dgm:pt>
    <dgm:pt modelId="{4895866D-10CB-4B84-9B63-8B707424CA8F}">
      <dgm:prSet phldrT="[Text]"/>
      <dgm:spPr/>
      <dgm:t>
        <a:bodyPr/>
        <a:lstStyle/>
        <a:p>
          <a:r>
            <a:rPr lang="en-US" dirty="0" smtClean="0"/>
            <a:t>EERE developed its first standard template for AOPs</a:t>
          </a:r>
          <a:endParaRPr lang="en-US" dirty="0"/>
        </a:p>
      </dgm:t>
    </dgm:pt>
    <dgm:pt modelId="{1AE5B0ED-65E4-4C56-A7F3-A491C5472913}" type="parTrans" cxnId="{F3335FB2-D081-47D7-AD06-A7E7FCF02A21}">
      <dgm:prSet/>
      <dgm:spPr/>
      <dgm:t>
        <a:bodyPr/>
        <a:lstStyle/>
        <a:p>
          <a:endParaRPr lang="en-US"/>
        </a:p>
      </dgm:t>
    </dgm:pt>
    <dgm:pt modelId="{DC33ACE7-C648-47EB-9F1A-E1CA66786E4E}" type="sibTrans" cxnId="{F3335FB2-D081-47D7-AD06-A7E7FCF02A21}">
      <dgm:prSet/>
      <dgm:spPr/>
      <dgm:t>
        <a:bodyPr/>
        <a:lstStyle/>
        <a:p>
          <a:endParaRPr lang="en-US"/>
        </a:p>
      </dgm:t>
    </dgm:pt>
    <dgm:pt modelId="{D229B628-10AA-4DD0-9654-6E5FCFF80592}">
      <dgm:prSet phldrT="[Text]"/>
      <dgm:spPr/>
      <dgm:t>
        <a:bodyPr/>
        <a:lstStyle/>
        <a:p>
          <a:r>
            <a:rPr lang="en-US" dirty="0" smtClean="0"/>
            <a:t>On-time completion of AOP process</a:t>
          </a:r>
          <a:endParaRPr lang="en-US" dirty="0"/>
        </a:p>
      </dgm:t>
    </dgm:pt>
    <dgm:pt modelId="{31E0BF69-1438-4D4E-8260-39C9318BB2C5}" type="parTrans" cxnId="{4CEE9AF8-1FC2-40C2-99A1-561067D68296}">
      <dgm:prSet/>
      <dgm:spPr/>
      <dgm:t>
        <a:bodyPr/>
        <a:lstStyle/>
        <a:p>
          <a:endParaRPr lang="en-US"/>
        </a:p>
      </dgm:t>
    </dgm:pt>
    <dgm:pt modelId="{5BCE40E1-19A6-4C65-9CBC-3127E90203FF}" type="sibTrans" cxnId="{4CEE9AF8-1FC2-40C2-99A1-561067D68296}">
      <dgm:prSet/>
      <dgm:spPr/>
      <dgm:t>
        <a:bodyPr/>
        <a:lstStyle/>
        <a:p>
          <a:endParaRPr lang="en-US"/>
        </a:p>
      </dgm:t>
    </dgm:pt>
    <dgm:pt modelId="{427A5A92-8284-4F24-9CCF-9A264BE44391}">
      <dgm:prSet phldrT="[Text]"/>
      <dgm:spPr/>
      <dgm:t>
        <a:bodyPr/>
        <a:lstStyle/>
        <a:p>
          <a:r>
            <a:rPr lang="en-US" dirty="0" smtClean="0"/>
            <a:t>AOPs increased transparency and communication between EERE and the labs it funds</a:t>
          </a:r>
          <a:endParaRPr lang="en-US" dirty="0"/>
        </a:p>
      </dgm:t>
    </dgm:pt>
    <dgm:pt modelId="{D99E8E54-2057-4F67-99A4-BAA465B150E1}" type="parTrans" cxnId="{71F7528B-D3A0-480A-8D99-1F46D6591AD3}">
      <dgm:prSet/>
      <dgm:spPr/>
      <dgm:t>
        <a:bodyPr/>
        <a:lstStyle/>
        <a:p>
          <a:endParaRPr lang="en-US"/>
        </a:p>
      </dgm:t>
    </dgm:pt>
    <dgm:pt modelId="{52659CBE-2A3F-4B7F-A1FE-6E98E80BB425}" type="sibTrans" cxnId="{71F7528B-D3A0-480A-8D99-1F46D6591AD3}">
      <dgm:prSet/>
      <dgm:spPr/>
      <dgm:t>
        <a:bodyPr/>
        <a:lstStyle/>
        <a:p>
          <a:endParaRPr lang="en-US"/>
        </a:p>
      </dgm:t>
    </dgm:pt>
    <dgm:pt modelId="{AFDFB62F-D45F-403F-B52B-EF9712C8D77B}">
      <dgm:prSet phldrT="[Text]"/>
      <dgm:spPr/>
      <dgm:t>
        <a:bodyPr/>
        <a:lstStyle/>
        <a:p>
          <a:r>
            <a:rPr lang="en-US" dirty="0" smtClean="0"/>
            <a:t>% Go/No-</a:t>
          </a:r>
          <a:r>
            <a:rPr lang="en-US" dirty="0" err="1" smtClean="0"/>
            <a:t>Gos</a:t>
          </a:r>
          <a:r>
            <a:rPr lang="en-US" dirty="0" smtClean="0"/>
            <a:t>: 27% (</a:t>
          </a:r>
          <a:r>
            <a:rPr lang="en-US" u="sng" dirty="0" smtClean="0"/>
            <a:t>five-fold increase</a:t>
          </a:r>
          <a:r>
            <a:rPr lang="en-US" u="none" dirty="0" smtClean="0"/>
            <a:t>)</a:t>
          </a:r>
          <a:endParaRPr lang="en-US" dirty="0"/>
        </a:p>
      </dgm:t>
    </dgm:pt>
    <dgm:pt modelId="{FC9BAF40-4525-4CE2-8FA6-D407E39137A1}" type="parTrans" cxnId="{9BCF710C-E7B5-4FC1-9F74-1EC1AF8AFD0A}">
      <dgm:prSet/>
      <dgm:spPr/>
      <dgm:t>
        <a:bodyPr/>
        <a:lstStyle/>
        <a:p>
          <a:endParaRPr lang="en-US"/>
        </a:p>
      </dgm:t>
    </dgm:pt>
    <dgm:pt modelId="{FD41AB15-5EF4-4CDD-80EA-0666726CD682}" type="sibTrans" cxnId="{9BCF710C-E7B5-4FC1-9F74-1EC1AF8AFD0A}">
      <dgm:prSet/>
      <dgm:spPr/>
      <dgm:t>
        <a:bodyPr/>
        <a:lstStyle/>
        <a:p>
          <a:endParaRPr lang="en-US"/>
        </a:p>
      </dgm:t>
    </dgm:pt>
    <dgm:pt modelId="{BC08F9BD-F3A2-4724-85BB-0BAFF8ED727C}">
      <dgm:prSet phldrT="[Text]"/>
      <dgm:spPr/>
      <dgm:t>
        <a:bodyPr/>
        <a:lstStyle/>
        <a:p>
          <a:r>
            <a:rPr lang="en-US" dirty="0" smtClean="0"/>
            <a:t>% Go/No-</a:t>
          </a:r>
          <a:r>
            <a:rPr lang="en-US" dirty="0" err="1" smtClean="0"/>
            <a:t>Gos</a:t>
          </a:r>
          <a:r>
            <a:rPr lang="en-US" dirty="0" smtClean="0"/>
            <a:t>: 5%</a:t>
          </a:r>
          <a:endParaRPr lang="en-US" dirty="0"/>
        </a:p>
      </dgm:t>
    </dgm:pt>
    <dgm:pt modelId="{972FE12B-7944-47E3-983B-515EFB09FEDC}" type="parTrans" cxnId="{4833C74D-421B-4BE2-905A-BB8037BDC5B4}">
      <dgm:prSet/>
      <dgm:spPr/>
      <dgm:t>
        <a:bodyPr/>
        <a:lstStyle/>
        <a:p>
          <a:endParaRPr lang="en-US"/>
        </a:p>
      </dgm:t>
    </dgm:pt>
    <dgm:pt modelId="{5FFDB4C7-FEE8-41C1-AF4C-C1402A2169DF}" type="sibTrans" cxnId="{4833C74D-421B-4BE2-905A-BB8037BDC5B4}">
      <dgm:prSet/>
      <dgm:spPr/>
      <dgm:t>
        <a:bodyPr/>
        <a:lstStyle/>
        <a:p>
          <a:endParaRPr lang="en-US"/>
        </a:p>
      </dgm:t>
    </dgm:pt>
    <dgm:pt modelId="{BFC9430E-38F1-4BFF-B6C2-B764197A9137}" type="pres">
      <dgm:prSet presAssocID="{94479083-02A3-4A2C-8413-A8A014B961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1CC08-47D7-4047-8758-8F980E7B4742}" type="pres">
      <dgm:prSet presAssocID="{E31D26E9-CC9B-4290-BEB9-7FFAAAD575FF}" presName="composite" presStyleCnt="0"/>
      <dgm:spPr/>
    </dgm:pt>
    <dgm:pt modelId="{884D2C81-5039-4004-892F-8A17F19F5C2C}" type="pres">
      <dgm:prSet presAssocID="{E31D26E9-CC9B-4290-BEB9-7FFAAAD575F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FDF6D-D8A1-478E-A76F-6B0FFBBD1B42}" type="pres">
      <dgm:prSet presAssocID="{E31D26E9-CC9B-4290-BEB9-7FFAAAD575FF}" presName="desTx" presStyleLbl="revTx" presStyleIdx="0" presStyleCnt="4" custLinFactNeighborX="10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F91F-8389-4E6D-A90E-D6857184683F}" type="pres">
      <dgm:prSet presAssocID="{EDF79187-F478-49B1-9CA3-EF847F4EB2FF}" presName="space" presStyleCnt="0"/>
      <dgm:spPr/>
    </dgm:pt>
    <dgm:pt modelId="{CFEFAEA9-01D3-47D4-8356-2482CD27F18F}" type="pres">
      <dgm:prSet presAssocID="{987B619D-7F39-4D47-B139-D54A687B60A3}" presName="composite" presStyleCnt="0"/>
      <dgm:spPr/>
    </dgm:pt>
    <dgm:pt modelId="{69592DB6-E9AE-423D-B329-A2BF06313EB4}" type="pres">
      <dgm:prSet presAssocID="{987B619D-7F39-4D47-B139-D54A687B60A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163A6-54F9-4F69-8688-2F00C7CB8DF0}" type="pres">
      <dgm:prSet presAssocID="{987B619D-7F39-4D47-B139-D54A687B60A3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D1B88-CA7E-458E-8198-8CCF9112C327}" type="pres">
      <dgm:prSet presAssocID="{037D38B1-1D56-44CF-8B58-C6201DD7FE45}" presName="space" presStyleCnt="0"/>
      <dgm:spPr/>
    </dgm:pt>
    <dgm:pt modelId="{9CB4C603-9A1D-466C-8273-2E3F091F696D}" type="pres">
      <dgm:prSet presAssocID="{758E6814-892A-4245-8F61-A1796ACDC62B}" presName="composite" presStyleCnt="0"/>
      <dgm:spPr/>
    </dgm:pt>
    <dgm:pt modelId="{10E8232B-0240-414F-9C65-0982712DA924}" type="pres">
      <dgm:prSet presAssocID="{758E6814-892A-4245-8F61-A1796ACDC62B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AC667-52A1-42B8-9EAF-9268B1703E3F}" type="pres">
      <dgm:prSet presAssocID="{758E6814-892A-4245-8F61-A1796ACDC62B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B398C-CD5E-4E56-99C1-26E389602538}" type="pres">
      <dgm:prSet presAssocID="{ED5664F1-75FB-4CD7-A8F5-1C49BE5838F5}" presName="space" presStyleCnt="0"/>
      <dgm:spPr/>
    </dgm:pt>
    <dgm:pt modelId="{34F2A80D-FC3E-43E2-88FF-50066D16273A}" type="pres">
      <dgm:prSet presAssocID="{E8060225-DBAF-46D3-B4E5-91C45973CFB8}" presName="composite" presStyleCnt="0"/>
      <dgm:spPr/>
    </dgm:pt>
    <dgm:pt modelId="{48D8B206-E8C5-4F5D-A49C-FB38D7482398}" type="pres">
      <dgm:prSet presAssocID="{E8060225-DBAF-46D3-B4E5-91C45973CFB8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69BD-E732-4F1E-802C-3DB5050A93D1}" type="pres">
      <dgm:prSet presAssocID="{E8060225-DBAF-46D3-B4E5-91C45973CFB8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5ED55-F148-41C4-9D55-E4A37BF01846}" srcId="{E8060225-DBAF-46D3-B4E5-91C45973CFB8}" destId="{5ADB47DA-940B-44B7-99E8-D1F092E54C0D}" srcOrd="0" destOrd="0" parTransId="{814C5077-52B0-4358-9445-94DD68A0E07D}" sibTransId="{FA49E090-A1F8-4722-851B-BCD26FB6BEB9}"/>
    <dgm:cxn modelId="{02054FA5-D54F-4425-AFCE-C680FB33C8EB}" srcId="{94479083-02A3-4A2C-8413-A8A014B96103}" destId="{E31D26E9-CC9B-4290-BEB9-7FFAAAD575FF}" srcOrd="0" destOrd="0" parTransId="{97024E08-01D0-42C9-BEBE-FEACC1E65667}" sibTransId="{EDF79187-F478-49B1-9CA3-EF847F4EB2FF}"/>
    <dgm:cxn modelId="{B6B9FE78-8367-4C63-966E-E28AF4B23CC5}" type="presOf" srcId="{94479083-02A3-4A2C-8413-A8A014B96103}" destId="{BFC9430E-38F1-4BFF-B6C2-B764197A9137}" srcOrd="0" destOrd="0" presId="urn:microsoft.com/office/officeart/2005/8/layout/chevron1"/>
    <dgm:cxn modelId="{31D6C99F-C54F-40C5-8065-030764C39498}" type="presOf" srcId="{62F339B5-65AD-4318-B3D0-B7AF9B63F603}" destId="{1AE163A6-54F9-4F69-8688-2F00C7CB8DF0}" srcOrd="0" destOrd="1" presId="urn:microsoft.com/office/officeart/2005/8/layout/chevron1"/>
    <dgm:cxn modelId="{42F0FC1E-2B3D-402E-88D4-F5DCB05F4C54}" srcId="{94479083-02A3-4A2C-8413-A8A014B96103}" destId="{E8060225-DBAF-46D3-B4E5-91C45973CFB8}" srcOrd="3" destOrd="0" parTransId="{7A77183D-3034-4E88-B141-E1E0D02545D8}" sibTransId="{D0CA1FD6-C3BD-4DAA-AFAB-078CFE395CE9}"/>
    <dgm:cxn modelId="{48BE37D6-B502-405B-8DD5-75EDFBED877D}" type="presOf" srcId="{E31D26E9-CC9B-4290-BEB9-7FFAAAD575FF}" destId="{884D2C81-5039-4004-892F-8A17F19F5C2C}" srcOrd="0" destOrd="0" presId="urn:microsoft.com/office/officeart/2005/8/layout/chevron1"/>
    <dgm:cxn modelId="{7404EEDC-964B-44BE-A320-2B7660D41997}" srcId="{E8060225-DBAF-46D3-B4E5-91C45973CFB8}" destId="{E9599BE4-5104-427A-BC46-F2ECCD7B2740}" srcOrd="1" destOrd="0" parTransId="{66F4EBFF-6165-4094-9C92-63D537F4555C}" sibTransId="{29BBDB35-84DC-452E-BE14-B82275423005}"/>
    <dgm:cxn modelId="{71F1B73E-4B4B-4A08-B30D-705CE5FA2A78}" type="presOf" srcId="{2EBF8631-B362-4314-AD19-B5C2152EC7C4}" destId="{BF3AC667-52A1-42B8-9EAF-9268B1703E3F}" srcOrd="0" destOrd="1" presId="urn:microsoft.com/office/officeart/2005/8/layout/chevron1"/>
    <dgm:cxn modelId="{C358B9E2-27AA-45BE-8232-C52CF8031160}" type="presOf" srcId="{4895866D-10CB-4B84-9B63-8B707424CA8F}" destId="{0E3FDF6D-D8A1-478E-A76F-6B0FFBBD1B42}" srcOrd="0" destOrd="0" presId="urn:microsoft.com/office/officeart/2005/8/layout/chevron1"/>
    <dgm:cxn modelId="{D91653C6-B5A3-4396-90E7-EB21201086D1}" type="presOf" srcId="{987B619D-7F39-4D47-B139-D54A687B60A3}" destId="{69592DB6-E9AE-423D-B329-A2BF06313EB4}" srcOrd="0" destOrd="0" presId="urn:microsoft.com/office/officeart/2005/8/layout/chevron1"/>
    <dgm:cxn modelId="{E48308BB-0CD4-4294-ABAE-B1D3600AF846}" srcId="{94479083-02A3-4A2C-8413-A8A014B96103}" destId="{987B619D-7F39-4D47-B139-D54A687B60A3}" srcOrd="1" destOrd="0" parTransId="{70510677-BA14-40C0-AE96-0ED70EB24F18}" sibTransId="{037D38B1-1D56-44CF-8B58-C6201DD7FE45}"/>
    <dgm:cxn modelId="{65E55A71-B274-410A-A8D3-658B981C9067}" type="presOf" srcId="{427A5A92-8284-4F24-9CCF-9A264BE44391}" destId="{0E3FDF6D-D8A1-478E-A76F-6B0FFBBD1B42}" srcOrd="0" destOrd="2" presId="urn:microsoft.com/office/officeart/2005/8/layout/chevron1"/>
    <dgm:cxn modelId="{FB652FFD-7CE3-45AE-80DD-4EE0BF21A7D3}" type="presOf" srcId="{BC08F9BD-F3A2-4724-85BB-0BAFF8ED727C}" destId="{1AE163A6-54F9-4F69-8688-2F00C7CB8DF0}" srcOrd="0" destOrd="3" presId="urn:microsoft.com/office/officeart/2005/8/layout/chevron1"/>
    <dgm:cxn modelId="{550E992E-C65A-4393-90A3-24DADFAC1623}" type="presOf" srcId="{330B739C-B54A-4B8A-83A0-7E806605D712}" destId="{BF3AC667-52A1-42B8-9EAF-9268B1703E3F}" srcOrd="0" destOrd="2" presId="urn:microsoft.com/office/officeart/2005/8/layout/chevron1"/>
    <dgm:cxn modelId="{2352A5F0-0658-4943-8F10-35EF32ADC9F9}" srcId="{987B619D-7F39-4D47-B139-D54A687B60A3}" destId="{5EB8BC13-7F69-4D2F-8FDD-42511EB11849}" srcOrd="0" destOrd="0" parTransId="{B9D86A79-D0F7-4056-A22F-ADF3DEDE0D74}" sibTransId="{C76B5802-61D3-4948-B4CC-7FC774BDA683}"/>
    <dgm:cxn modelId="{71F7528B-D3A0-480A-8D99-1F46D6591AD3}" srcId="{E31D26E9-CC9B-4290-BEB9-7FFAAAD575FF}" destId="{427A5A92-8284-4F24-9CCF-9A264BE44391}" srcOrd="2" destOrd="0" parTransId="{D99E8E54-2057-4F67-99A4-BAA465B150E1}" sibTransId="{52659CBE-2A3F-4B7F-A1FE-6E98E80BB425}"/>
    <dgm:cxn modelId="{E0B471F0-41C5-45AC-8A31-EFBC7D327A82}" srcId="{94479083-02A3-4A2C-8413-A8A014B96103}" destId="{758E6814-892A-4245-8F61-A1796ACDC62B}" srcOrd="2" destOrd="0" parTransId="{9ABADB3B-B69F-4FA1-A874-4374F7207F20}" sibTransId="{ED5664F1-75FB-4CD7-A8F5-1C49BE5838F5}"/>
    <dgm:cxn modelId="{CF82F405-9007-42EE-8EFC-B219E985AEDC}" type="presOf" srcId="{E8060225-DBAF-46D3-B4E5-91C45973CFB8}" destId="{48D8B206-E8C5-4F5D-A49C-FB38D7482398}" srcOrd="0" destOrd="0" presId="urn:microsoft.com/office/officeart/2005/8/layout/chevron1"/>
    <dgm:cxn modelId="{B76BF4BC-AAE6-4C2A-886F-F22C349FB7B0}" type="presOf" srcId="{47697D79-E618-4FD4-AF50-A1DBDCA300A0}" destId="{AC6069BD-E732-4F1E-802C-3DB5050A93D1}" srcOrd="0" destOrd="2" presId="urn:microsoft.com/office/officeart/2005/8/layout/chevron1"/>
    <dgm:cxn modelId="{6CFFE4AC-1C20-4857-87DF-5B85F3CC7841}" type="presOf" srcId="{AFDFB62F-D45F-403F-B52B-EF9712C8D77B}" destId="{AC6069BD-E732-4F1E-802C-3DB5050A93D1}" srcOrd="0" destOrd="3" presId="urn:microsoft.com/office/officeart/2005/8/layout/chevron1"/>
    <dgm:cxn modelId="{711CDC37-2ED8-48E8-9B71-F9EA26A3B8CD}" type="presOf" srcId="{5ADB47DA-940B-44B7-99E8-D1F092E54C0D}" destId="{AC6069BD-E732-4F1E-802C-3DB5050A93D1}" srcOrd="0" destOrd="0" presId="urn:microsoft.com/office/officeart/2005/8/layout/chevron1"/>
    <dgm:cxn modelId="{E1A590FC-B5B4-4B9D-9F95-A005189A50B9}" type="presOf" srcId="{E9599BE4-5104-427A-BC46-F2ECCD7B2740}" destId="{AC6069BD-E732-4F1E-802C-3DB5050A93D1}" srcOrd="0" destOrd="1" presId="urn:microsoft.com/office/officeart/2005/8/layout/chevron1"/>
    <dgm:cxn modelId="{3027A653-CF30-49C9-A089-17EDBD68BF6A}" srcId="{758E6814-892A-4245-8F61-A1796ACDC62B}" destId="{3DB4794C-FF13-4FD6-9BC6-4B54F305FE7B}" srcOrd="0" destOrd="0" parTransId="{5D94CE51-0C0B-431A-89FF-60A3064993C7}" sibTransId="{DE3D429B-538D-4C6D-A376-F85E194E4A35}"/>
    <dgm:cxn modelId="{F5E58A54-9B19-4437-B793-B432CE950B72}" type="presOf" srcId="{26A33A2D-2D45-4E1F-A75E-C98887B752C2}" destId="{BF3AC667-52A1-42B8-9EAF-9268B1703E3F}" srcOrd="0" destOrd="3" presId="urn:microsoft.com/office/officeart/2005/8/layout/chevron1"/>
    <dgm:cxn modelId="{4833C74D-421B-4BE2-905A-BB8037BDC5B4}" srcId="{987B619D-7F39-4D47-B139-D54A687B60A3}" destId="{BC08F9BD-F3A2-4724-85BB-0BAFF8ED727C}" srcOrd="3" destOrd="0" parTransId="{972FE12B-7944-47E3-983B-515EFB09FEDC}" sibTransId="{5FFDB4C7-FEE8-41C1-AF4C-C1402A2169DF}"/>
    <dgm:cxn modelId="{D934B716-E807-4F18-80B4-65C27BFE0271}" type="presOf" srcId="{5EB8BC13-7F69-4D2F-8FDD-42511EB11849}" destId="{1AE163A6-54F9-4F69-8688-2F00C7CB8DF0}" srcOrd="0" destOrd="0" presId="urn:microsoft.com/office/officeart/2005/8/layout/chevron1"/>
    <dgm:cxn modelId="{7ABAA9C7-2865-40D3-BD0A-EEE13E60EE2C}" type="presOf" srcId="{758E6814-892A-4245-8F61-A1796ACDC62B}" destId="{10E8232B-0240-414F-9C65-0982712DA924}" srcOrd="0" destOrd="0" presId="urn:microsoft.com/office/officeart/2005/8/layout/chevron1"/>
    <dgm:cxn modelId="{772CE732-53C5-4F52-ADE4-2256FD9B5961}" srcId="{758E6814-892A-4245-8F61-A1796ACDC62B}" destId="{330B739C-B54A-4B8A-83A0-7E806605D712}" srcOrd="2" destOrd="0" parTransId="{3D8890A1-8543-471C-829E-FCA66595428E}" sibTransId="{DBA1C022-F802-44FF-99BB-8228BF86446A}"/>
    <dgm:cxn modelId="{F3335FB2-D081-47D7-AD06-A7E7FCF02A21}" srcId="{E31D26E9-CC9B-4290-BEB9-7FFAAAD575FF}" destId="{4895866D-10CB-4B84-9B63-8B707424CA8F}" srcOrd="0" destOrd="0" parTransId="{1AE5B0ED-65E4-4C56-A7F3-A491C5472913}" sibTransId="{DC33ACE7-C648-47EB-9F1A-E1CA66786E4E}"/>
    <dgm:cxn modelId="{1472769A-844A-41DE-B1E3-159DAEDFC71C}" type="presOf" srcId="{68FB955D-CBBE-4DC3-A2B1-FFB197EAC24F}" destId="{1AE163A6-54F9-4F69-8688-2F00C7CB8DF0}" srcOrd="0" destOrd="2" presId="urn:microsoft.com/office/officeart/2005/8/layout/chevron1"/>
    <dgm:cxn modelId="{629F1516-3F74-4008-B2EB-EE0DB586BECA}" srcId="{987B619D-7F39-4D47-B139-D54A687B60A3}" destId="{62F339B5-65AD-4318-B3D0-B7AF9B63F603}" srcOrd="1" destOrd="0" parTransId="{CC17C5DC-7C29-4DB5-84C5-95DD61ABB7DA}" sibTransId="{B26B76A5-3FC9-4982-90AC-DDCE7442071E}"/>
    <dgm:cxn modelId="{E22141B0-A04E-41B9-86A7-3AB5059C09E4}" srcId="{758E6814-892A-4245-8F61-A1796ACDC62B}" destId="{26A33A2D-2D45-4E1F-A75E-C98887B752C2}" srcOrd="3" destOrd="0" parTransId="{FBAC8A29-F4E4-4DFF-94AB-AECDC6EC7C8D}" sibTransId="{8FF07E34-CBB1-441A-95F3-3C6E79389D4D}"/>
    <dgm:cxn modelId="{33345909-B393-4C08-B476-D50575D317D9}" type="presOf" srcId="{D229B628-10AA-4DD0-9654-6E5FCFF80592}" destId="{0E3FDF6D-D8A1-478E-A76F-6B0FFBBD1B42}" srcOrd="0" destOrd="1" presId="urn:microsoft.com/office/officeart/2005/8/layout/chevron1"/>
    <dgm:cxn modelId="{311AA6E5-5261-4D2C-8D4C-80459836A573}" srcId="{758E6814-892A-4245-8F61-A1796ACDC62B}" destId="{2EBF8631-B362-4314-AD19-B5C2152EC7C4}" srcOrd="1" destOrd="0" parTransId="{E80356AB-8449-47C2-B10A-BA15862FB85D}" sibTransId="{DB84EB4D-4B36-4F28-AAB7-6E8DBB6F23C0}"/>
    <dgm:cxn modelId="{4CEE9AF8-1FC2-40C2-99A1-561067D68296}" srcId="{E31D26E9-CC9B-4290-BEB9-7FFAAAD575FF}" destId="{D229B628-10AA-4DD0-9654-6E5FCFF80592}" srcOrd="1" destOrd="0" parTransId="{31E0BF69-1438-4D4E-8260-39C9318BB2C5}" sibTransId="{5BCE40E1-19A6-4C65-9CBC-3127E90203FF}"/>
    <dgm:cxn modelId="{E4DE7183-88A4-4543-B54D-E85B10DA67D5}" srcId="{E8060225-DBAF-46D3-B4E5-91C45973CFB8}" destId="{47697D79-E618-4FD4-AF50-A1DBDCA300A0}" srcOrd="2" destOrd="0" parTransId="{7965962E-7929-49E3-B981-6AD2498A0A5C}" sibTransId="{3B91857E-2E80-46C4-A5FE-AFC1682A07D0}"/>
    <dgm:cxn modelId="{A998BBE3-0A03-4C31-9896-48C7A4C45035}" srcId="{987B619D-7F39-4D47-B139-D54A687B60A3}" destId="{68FB955D-CBBE-4DC3-A2B1-FFB197EAC24F}" srcOrd="2" destOrd="0" parTransId="{83157283-3CA1-43F7-B4D4-20DCC26E8329}" sibTransId="{0A6269A3-436D-47D6-82D6-135DAE887D2B}"/>
    <dgm:cxn modelId="{5E859325-49C8-4610-BB44-EB69408BFDF2}" type="presOf" srcId="{3DB4794C-FF13-4FD6-9BC6-4B54F305FE7B}" destId="{BF3AC667-52A1-42B8-9EAF-9268B1703E3F}" srcOrd="0" destOrd="0" presId="urn:microsoft.com/office/officeart/2005/8/layout/chevron1"/>
    <dgm:cxn modelId="{9BCF710C-E7B5-4FC1-9F74-1EC1AF8AFD0A}" srcId="{E8060225-DBAF-46D3-B4E5-91C45973CFB8}" destId="{AFDFB62F-D45F-403F-B52B-EF9712C8D77B}" srcOrd="3" destOrd="0" parTransId="{FC9BAF40-4525-4CE2-8FA6-D407E39137A1}" sibTransId="{FD41AB15-5EF4-4CDD-80EA-0666726CD682}"/>
    <dgm:cxn modelId="{443BD8A3-9023-4A9F-BFA0-464C29174002}" type="presParOf" srcId="{BFC9430E-38F1-4BFF-B6C2-B764197A9137}" destId="{F101CC08-47D7-4047-8758-8F980E7B4742}" srcOrd="0" destOrd="0" presId="urn:microsoft.com/office/officeart/2005/8/layout/chevron1"/>
    <dgm:cxn modelId="{20FC0FDF-D69F-4591-BD23-0EC864B5216E}" type="presParOf" srcId="{F101CC08-47D7-4047-8758-8F980E7B4742}" destId="{884D2C81-5039-4004-892F-8A17F19F5C2C}" srcOrd="0" destOrd="0" presId="urn:microsoft.com/office/officeart/2005/8/layout/chevron1"/>
    <dgm:cxn modelId="{4899DE72-6573-4E75-BC87-C1CFCBFA06A4}" type="presParOf" srcId="{F101CC08-47D7-4047-8758-8F980E7B4742}" destId="{0E3FDF6D-D8A1-478E-A76F-6B0FFBBD1B42}" srcOrd="1" destOrd="0" presId="urn:microsoft.com/office/officeart/2005/8/layout/chevron1"/>
    <dgm:cxn modelId="{6C413639-A721-497D-95A5-8C9DB34027E9}" type="presParOf" srcId="{BFC9430E-38F1-4BFF-B6C2-B764197A9137}" destId="{C674F91F-8389-4E6D-A90E-D6857184683F}" srcOrd="1" destOrd="0" presId="urn:microsoft.com/office/officeart/2005/8/layout/chevron1"/>
    <dgm:cxn modelId="{3A931BA0-6CDE-468E-9D1D-758DDB94C92E}" type="presParOf" srcId="{BFC9430E-38F1-4BFF-B6C2-B764197A9137}" destId="{CFEFAEA9-01D3-47D4-8356-2482CD27F18F}" srcOrd="2" destOrd="0" presId="urn:microsoft.com/office/officeart/2005/8/layout/chevron1"/>
    <dgm:cxn modelId="{8D223795-8DFE-491E-B70F-4A3607C5A3D9}" type="presParOf" srcId="{CFEFAEA9-01D3-47D4-8356-2482CD27F18F}" destId="{69592DB6-E9AE-423D-B329-A2BF06313EB4}" srcOrd="0" destOrd="0" presId="urn:microsoft.com/office/officeart/2005/8/layout/chevron1"/>
    <dgm:cxn modelId="{44C52950-611D-4F86-93D5-8B9B21D5E9D1}" type="presParOf" srcId="{CFEFAEA9-01D3-47D4-8356-2482CD27F18F}" destId="{1AE163A6-54F9-4F69-8688-2F00C7CB8DF0}" srcOrd="1" destOrd="0" presId="urn:microsoft.com/office/officeart/2005/8/layout/chevron1"/>
    <dgm:cxn modelId="{FD3F22CE-9242-4C68-A14B-0FCEC4CF2C0B}" type="presParOf" srcId="{BFC9430E-38F1-4BFF-B6C2-B764197A9137}" destId="{6F2D1B88-CA7E-458E-8198-8CCF9112C327}" srcOrd="3" destOrd="0" presId="urn:microsoft.com/office/officeart/2005/8/layout/chevron1"/>
    <dgm:cxn modelId="{AE89938A-7A7F-4EF3-98D4-831EAC0AE9B4}" type="presParOf" srcId="{BFC9430E-38F1-4BFF-B6C2-B764197A9137}" destId="{9CB4C603-9A1D-466C-8273-2E3F091F696D}" srcOrd="4" destOrd="0" presId="urn:microsoft.com/office/officeart/2005/8/layout/chevron1"/>
    <dgm:cxn modelId="{819C664F-6328-4F21-A0D8-C66BC3287F4F}" type="presParOf" srcId="{9CB4C603-9A1D-466C-8273-2E3F091F696D}" destId="{10E8232B-0240-414F-9C65-0982712DA924}" srcOrd="0" destOrd="0" presId="urn:microsoft.com/office/officeart/2005/8/layout/chevron1"/>
    <dgm:cxn modelId="{9B98EEAA-8BAC-478A-BA83-437FE6B4F035}" type="presParOf" srcId="{9CB4C603-9A1D-466C-8273-2E3F091F696D}" destId="{BF3AC667-52A1-42B8-9EAF-9268B1703E3F}" srcOrd="1" destOrd="0" presId="urn:microsoft.com/office/officeart/2005/8/layout/chevron1"/>
    <dgm:cxn modelId="{82BA3E45-7C51-4BEC-A58F-274C5A902505}" type="presParOf" srcId="{BFC9430E-38F1-4BFF-B6C2-B764197A9137}" destId="{BBDB398C-CD5E-4E56-99C1-26E389602538}" srcOrd="5" destOrd="0" presId="urn:microsoft.com/office/officeart/2005/8/layout/chevron1"/>
    <dgm:cxn modelId="{3082D7F7-76C4-4C1F-9C70-C7F100AB5F09}" type="presParOf" srcId="{BFC9430E-38F1-4BFF-B6C2-B764197A9137}" destId="{34F2A80D-FC3E-43E2-88FF-50066D16273A}" srcOrd="6" destOrd="0" presId="urn:microsoft.com/office/officeart/2005/8/layout/chevron1"/>
    <dgm:cxn modelId="{39470A07-D0C4-4307-BFDC-ABECAB57B1C1}" type="presParOf" srcId="{34F2A80D-FC3E-43E2-88FF-50066D16273A}" destId="{48D8B206-E8C5-4F5D-A49C-FB38D7482398}" srcOrd="0" destOrd="0" presId="urn:microsoft.com/office/officeart/2005/8/layout/chevron1"/>
    <dgm:cxn modelId="{48F990B6-DB1E-449E-A5E5-DB8ED426DE13}" type="presParOf" srcId="{34F2A80D-FC3E-43E2-88FF-50066D16273A}" destId="{AC6069BD-E732-4F1E-802C-3DB5050A93D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2C81-5039-4004-892F-8A17F19F5C2C}">
      <dsp:nvSpPr>
        <dsp:cNvPr id="0" name=""/>
        <dsp:cNvSpPr/>
      </dsp:nvSpPr>
      <dsp:spPr>
        <a:xfrm>
          <a:off x="3053" y="201974"/>
          <a:ext cx="1986304" cy="702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FY14 Standard AOP Template</a:t>
          </a:r>
          <a:endParaRPr lang="en-US" sz="1300" kern="1200" dirty="0"/>
        </a:p>
      </dsp:txBody>
      <dsp:txXfrm>
        <a:off x="354053" y="201974"/>
        <a:ext cx="1284304" cy="702000"/>
      </dsp:txXfrm>
    </dsp:sp>
    <dsp:sp modelId="{0E3FDF6D-D8A1-478E-A76F-6B0FFBBD1B42}">
      <dsp:nvSpPr>
        <dsp:cNvPr id="0" name=""/>
        <dsp:cNvSpPr/>
      </dsp:nvSpPr>
      <dsp:spPr>
        <a:xfrm>
          <a:off x="163562" y="991725"/>
          <a:ext cx="1589043" cy="193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EERE developed its first standard template for AOPs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On-time completion of AOP process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AOPs increased transparency and communication between EERE and the labs it funds</a:t>
          </a:r>
          <a:endParaRPr lang="en-US" sz="1300" kern="1200" dirty="0"/>
        </a:p>
      </dsp:txBody>
      <dsp:txXfrm>
        <a:off x="163562" y="991725"/>
        <a:ext cx="1589043" cy="1930500"/>
      </dsp:txXfrm>
    </dsp:sp>
    <dsp:sp modelId="{69592DB6-E9AE-423D-B329-A2BF06313EB4}">
      <dsp:nvSpPr>
        <dsp:cNvPr id="0" name=""/>
        <dsp:cNvSpPr/>
      </dsp:nvSpPr>
      <dsp:spPr>
        <a:xfrm>
          <a:off x="1773357" y="201974"/>
          <a:ext cx="1986304" cy="702000"/>
        </a:xfrm>
        <a:prstGeom prst="chevron">
          <a:avLst/>
        </a:prstGeom>
        <a:solidFill>
          <a:schemeClr val="accent5">
            <a:hueOff val="-2443442"/>
            <a:satOff val="-2924"/>
            <a:lumOff val="97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F14 AOP Analysis</a:t>
          </a:r>
          <a:endParaRPr lang="en-US" sz="1300" kern="1200" dirty="0"/>
        </a:p>
      </dsp:txBody>
      <dsp:txXfrm>
        <a:off x="2124357" y="201974"/>
        <a:ext cx="1284304" cy="702000"/>
      </dsp:txXfrm>
    </dsp:sp>
    <dsp:sp modelId="{1AE163A6-54F9-4F69-8688-2F00C7CB8DF0}">
      <dsp:nvSpPr>
        <dsp:cNvPr id="0" name=""/>
        <dsp:cNvSpPr/>
      </dsp:nvSpPr>
      <dsp:spPr>
        <a:xfrm>
          <a:off x="1773357" y="991725"/>
          <a:ext cx="1589043" cy="193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Count: 1424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Average project size: $580,000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Milestone Count: </a:t>
          </a:r>
          <a:r>
            <a:rPr lang="en-US" sz="1300" kern="1200" dirty="0" smtClean="0"/>
            <a:t>7,500 milestones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% Go/No-</a:t>
          </a:r>
          <a:r>
            <a:rPr lang="en-US" sz="1300" kern="1200" dirty="0" err="1" smtClean="0"/>
            <a:t>Gos</a:t>
          </a:r>
          <a:r>
            <a:rPr lang="en-US" sz="1300" kern="1200" dirty="0" smtClean="0"/>
            <a:t>: 5%</a:t>
          </a:r>
          <a:endParaRPr lang="en-US" sz="1300" kern="1200" dirty="0"/>
        </a:p>
      </dsp:txBody>
      <dsp:txXfrm>
        <a:off x="1773357" y="991725"/>
        <a:ext cx="1589043" cy="1930500"/>
      </dsp:txXfrm>
    </dsp:sp>
    <dsp:sp modelId="{10E8232B-0240-414F-9C65-0982712DA924}">
      <dsp:nvSpPr>
        <dsp:cNvPr id="0" name=""/>
        <dsp:cNvSpPr/>
      </dsp:nvSpPr>
      <dsp:spPr>
        <a:xfrm>
          <a:off x="3543662" y="201974"/>
          <a:ext cx="1986304" cy="702000"/>
        </a:xfrm>
        <a:prstGeom prst="chevron">
          <a:avLst/>
        </a:prstGeom>
        <a:solidFill>
          <a:schemeClr val="accent5">
            <a:hueOff val="-4886884"/>
            <a:satOff val="-5848"/>
            <a:lumOff val="194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FY15 AOP Policies</a:t>
          </a:r>
          <a:endParaRPr lang="en-US" sz="1300" kern="1200" dirty="0"/>
        </a:p>
      </dsp:txBody>
      <dsp:txXfrm>
        <a:off x="3894662" y="201974"/>
        <a:ext cx="1284304" cy="702000"/>
      </dsp:txXfrm>
    </dsp:sp>
    <dsp:sp modelId="{BF3AC667-52A1-42B8-9EAF-9268B1703E3F}">
      <dsp:nvSpPr>
        <dsp:cNvPr id="0" name=""/>
        <dsp:cNvSpPr/>
      </dsp:nvSpPr>
      <dsp:spPr>
        <a:xfrm>
          <a:off x="3543662" y="991725"/>
          <a:ext cx="1589043" cy="193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Fewer, larger projects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Multi-year projects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Fewer, smarter milestones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Merit review prior to funding</a:t>
          </a:r>
          <a:endParaRPr lang="en-US" sz="1300" kern="1200" dirty="0"/>
        </a:p>
      </dsp:txBody>
      <dsp:txXfrm>
        <a:off x="3543662" y="991725"/>
        <a:ext cx="1589043" cy="1930500"/>
      </dsp:txXfrm>
    </dsp:sp>
    <dsp:sp modelId="{48D8B206-E8C5-4F5D-A49C-FB38D7482398}">
      <dsp:nvSpPr>
        <dsp:cNvPr id="0" name=""/>
        <dsp:cNvSpPr/>
      </dsp:nvSpPr>
      <dsp:spPr>
        <a:xfrm>
          <a:off x="5313967" y="201974"/>
          <a:ext cx="1986304" cy="702000"/>
        </a:xfrm>
        <a:prstGeom prst="chevron">
          <a:avLst/>
        </a:prstGeom>
        <a:solidFill>
          <a:schemeClr val="accent5">
            <a:hueOff val="-7330326"/>
            <a:satOff val="-8772"/>
            <a:lumOff val="2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FY15 AOP Analysis</a:t>
          </a:r>
          <a:endParaRPr lang="en-US" sz="1300" kern="1200" dirty="0"/>
        </a:p>
      </dsp:txBody>
      <dsp:txXfrm>
        <a:off x="5664967" y="201974"/>
        <a:ext cx="1284304" cy="702000"/>
      </dsp:txXfrm>
    </dsp:sp>
    <dsp:sp modelId="{AC6069BD-E732-4F1E-802C-3DB5050A93D1}">
      <dsp:nvSpPr>
        <dsp:cNvPr id="0" name=""/>
        <dsp:cNvSpPr/>
      </dsp:nvSpPr>
      <dsp:spPr>
        <a:xfrm>
          <a:off x="5313967" y="991725"/>
          <a:ext cx="1589043" cy="193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Count: ~1000 </a:t>
          </a:r>
          <a:r>
            <a:rPr lang="en-US" sz="1300" kern="1200" dirty="0" smtClean="0"/>
            <a:t>(</a:t>
          </a:r>
          <a:r>
            <a:rPr lang="en-US" sz="1300" u="sng" kern="1200" dirty="0" smtClean="0"/>
            <a:t>50% decrease</a:t>
          </a:r>
          <a:r>
            <a:rPr lang="en-US" sz="1300" u="none" kern="1200" dirty="0" smtClean="0"/>
            <a:t>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Average project size: $1 million (</a:t>
          </a:r>
          <a:r>
            <a:rPr lang="en-US" sz="1300" u="sng" kern="1200" dirty="0" smtClean="0"/>
            <a:t>two-fold increase)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Milestone Count:      </a:t>
          </a:r>
          <a:r>
            <a:rPr lang="en-US" sz="1300" kern="1200" dirty="0" smtClean="0"/>
            <a:t>&lt; 2,000 (</a:t>
          </a:r>
          <a:r>
            <a:rPr lang="en-US" sz="1300" u="sng" kern="1200" dirty="0" smtClean="0"/>
            <a:t>75% decrease)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% Go/No-</a:t>
          </a:r>
          <a:r>
            <a:rPr lang="en-US" sz="1300" kern="1200" dirty="0" err="1" smtClean="0"/>
            <a:t>Gos</a:t>
          </a:r>
          <a:r>
            <a:rPr lang="en-US" sz="1300" kern="1200" dirty="0" smtClean="0"/>
            <a:t>: 27% (</a:t>
          </a:r>
          <a:r>
            <a:rPr lang="en-US" sz="1300" u="sng" kern="1200" dirty="0" smtClean="0"/>
            <a:t>five-fold increase</a:t>
          </a:r>
          <a:r>
            <a:rPr lang="en-US" sz="1300" u="none" kern="1200" dirty="0" smtClean="0"/>
            <a:t>)</a:t>
          </a:r>
          <a:endParaRPr lang="en-US" sz="1300" kern="1200" dirty="0"/>
        </a:p>
      </dsp:txBody>
      <dsp:txXfrm>
        <a:off x="5313967" y="991725"/>
        <a:ext cx="1589043" cy="193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57513"/>
          </a:xfrm>
          <a:prstGeom prst="rect">
            <a:avLst/>
          </a:prstGeom>
        </p:spPr>
        <p:txBody>
          <a:bodyPr vert="horz" lIns="89725" tIns="44862" rIns="89725" bIns="44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57513"/>
          </a:xfrm>
          <a:prstGeom prst="rect">
            <a:avLst/>
          </a:prstGeom>
        </p:spPr>
        <p:txBody>
          <a:bodyPr vert="horz" lIns="89725" tIns="44862" rIns="89725" bIns="44862" rtlCol="0"/>
          <a:lstStyle>
            <a:lvl1pPr algn="r">
              <a:defRPr sz="1200"/>
            </a:lvl1pPr>
          </a:lstStyle>
          <a:p>
            <a:fld id="{FBB4EFFF-A92C-42A6-B636-0F4F7340203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4926"/>
            <a:ext cx="2972421" cy="457513"/>
          </a:xfrm>
          <a:prstGeom prst="rect">
            <a:avLst/>
          </a:prstGeom>
        </p:spPr>
        <p:txBody>
          <a:bodyPr vert="horz" lIns="89725" tIns="44862" rIns="89725" bIns="44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684926"/>
            <a:ext cx="2972421" cy="457513"/>
          </a:xfrm>
          <a:prstGeom prst="rect">
            <a:avLst/>
          </a:prstGeom>
        </p:spPr>
        <p:txBody>
          <a:bodyPr vert="horz" lIns="89725" tIns="44862" rIns="89725" bIns="44862" rtlCol="0" anchor="b"/>
          <a:lstStyle>
            <a:lvl1pPr algn="r">
              <a:defRPr sz="1200"/>
            </a:lvl1pPr>
          </a:lstStyle>
          <a:p>
            <a:fld id="{6B071981-6523-428D-B534-CCC57FB5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2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69CCE0-184C-4685-8528-10CBA3EC768B}" type="datetimeFigureOut">
              <a:rPr lang="en-US"/>
              <a:pPr>
                <a:defRPr/>
              </a:pPr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68825" cy="3427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F75D11-0079-4D42-8AE6-22398F6E9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74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9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</a:rPr>
              <a:t>-Work such as laser diagnostics and combustion modeling at the Combustion Research Facility have had a big impact on the vehicles industry, resulting in an astounding 53:1 return on investment.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sz="1200" dirty="0" smtClean="0"/>
              <a:t>Lawrence Livermore National Laboratory’s cryogenic pressurized hydrogen storage is a leading concept for safe, low cost, compact, and light weight vehicular hydrogen storage systems for long-range (300+ miles) zero emissions transportation using hydrogen.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45BC-3299-CE42-9CD4-796FE9BA17AE}" type="slidenum">
              <a:rPr lang="en-US" smtClean="0">
                <a:uFillTx/>
              </a:rPr>
              <a:pPr/>
              <a:t>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541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Increasing the Industry Impact &amp; Importance of EERE National Lab Work and Capabilities</a:t>
            </a:r>
          </a:p>
          <a:p>
            <a:pPr lvl="1"/>
            <a:r>
              <a:rPr lang="en-US" dirty="0" smtClean="0"/>
              <a:t>DOUBLE THE INTENSITY OF SUCCESSFUL LAB-INDUSTRY ENGAGEMENT WITHIN THE NEXT 3 YEARS</a:t>
            </a:r>
          </a:p>
          <a:p>
            <a:pPr marL="457124" lvl="1"/>
            <a:endParaRPr lang="en-US" sz="1400" dirty="0"/>
          </a:p>
          <a:p>
            <a:r>
              <a:rPr lang="en-US" dirty="0" smtClean="0"/>
              <a:t>Affirming EERE’s Long-Term, Special, Committed Relationship with the National Laboratories</a:t>
            </a:r>
          </a:p>
          <a:p>
            <a:endParaRPr lang="en-US" sz="1400" dirty="0"/>
          </a:p>
          <a:p>
            <a:r>
              <a:rPr lang="en-US" dirty="0" smtClean="0"/>
              <a:t>Establishing a High-Impact, Well-Defined, Uniformly Applied Model for the EERE-National Laboratory Relationship – “EERE-National Lab Constitution”</a:t>
            </a:r>
          </a:p>
          <a:p>
            <a:endParaRPr lang="en-US" sz="1400" dirty="0"/>
          </a:p>
          <a:p>
            <a:r>
              <a:rPr lang="en-US" dirty="0" smtClean="0"/>
              <a:t>Crafting Communicating Our Impact/Success Stories and Increasing the EERE-National Lab Brand/Reputation in Clean Energy Impact</a:t>
            </a:r>
          </a:p>
          <a:p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r>
              <a:rPr lang="en-US" b="1" dirty="0" smtClean="0">
                <a:latin typeface="Times New Roman"/>
                <a:ea typeface="Calibri"/>
                <a:cs typeface="Times New Roman"/>
              </a:rPr>
              <a:t>EERE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– National Laboratory Relationship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000" dirty="0">
              <a:ea typeface="Calibri"/>
              <a:cs typeface="Times New Roman"/>
            </a:endParaRPr>
          </a:p>
          <a:p>
            <a:pPr marL="336029" indent="-336029"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Times New Roman"/>
              </a:rPr>
              <a:t>$600-900 million in annual funding to the labs over the last 5 years</a:t>
            </a:r>
            <a:endParaRPr lang="en-US" sz="1000" dirty="0">
              <a:ea typeface="Calibri"/>
              <a:cs typeface="Times New Roman"/>
            </a:endParaRPr>
          </a:p>
          <a:p>
            <a:pPr marL="448038"/>
            <a:r>
              <a:rPr lang="en-US" dirty="0">
                <a:latin typeface="Times New Roman"/>
                <a:ea typeface="Calibri"/>
                <a:cs typeface="Times New Roman"/>
              </a:rPr>
              <a:t> </a:t>
            </a:r>
            <a:endParaRPr lang="en-US" sz="1000" dirty="0">
              <a:ea typeface="Calibri"/>
              <a:cs typeface="Times New Roman"/>
            </a:endParaRPr>
          </a:p>
          <a:p>
            <a:pPr marL="336029" indent="-336029">
              <a:buFont typeface="Symbol"/>
              <a:buChar char=""/>
            </a:pPr>
            <a:r>
              <a:rPr lang="en-US" dirty="0">
                <a:latin typeface="Times New Roman"/>
                <a:ea typeface="Calibri"/>
                <a:cs typeface="Times New Roman"/>
              </a:rPr>
              <a:t>Labs are SPECIAL PARTNERS with EERE and I am moving back towards the FFRDC model. </a:t>
            </a:r>
            <a:endParaRPr lang="en-US" sz="10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45BC-3299-CE42-9CD4-796FE9BA17AE}" type="slidenum">
              <a:rPr lang="en-US" smtClean="0">
                <a:uFillTx/>
              </a:rPr>
              <a:pPr/>
              <a:t>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687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ED59E-4C82-4239-872B-8F7E2CB12E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ED59E-4C82-4239-872B-8F7E2CB12E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4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63FC-82AB-D046-9156-A73D670BA9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5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Jonathan Labs help you develop new catalysts</a:t>
            </a:r>
          </a:p>
          <a:p>
            <a:r>
              <a:rPr lang="en-US" dirty="0" smtClean="0"/>
              <a:t>Lidija </a:t>
            </a:r>
            <a:r>
              <a:rPr lang="en-US" baseline="0" dirty="0" smtClean="0"/>
              <a:t>measurement work</a:t>
            </a:r>
          </a:p>
          <a:p>
            <a:r>
              <a:rPr lang="en-US" baseline="0" dirty="0" smtClean="0"/>
              <a:t>Pat battery testing at INL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5D11-0079-4D42-8AE6-22398F6E98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55531"/>
            <a:ext cx="3886200" cy="5695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9581"/>
            <a:ext cx="8835980" cy="4457495"/>
          </a:xfrm>
          <a:prstGeom prst="rect">
            <a:avLst/>
          </a:prstGeom>
        </p:spPr>
      </p:pic>
      <p:sp>
        <p:nvSpPr>
          <p:cNvPr id="30" name="Text Placeholder 6"/>
          <p:cNvSpPr>
            <a:spLocks noGrp="1"/>
          </p:cNvSpPr>
          <p:nvPr>
            <p:ph type="body" idx="10"/>
          </p:nvPr>
        </p:nvSpPr>
        <p:spPr>
          <a:xfrm>
            <a:off x="4724400" y="5943600"/>
            <a:ext cx="4191000" cy="609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spcBef>
                <a:spcPts val="0"/>
              </a:spcBef>
              <a:buNone/>
              <a:defRPr sz="1800" b="1" i="0">
                <a:solidFill>
                  <a:srgbClr val="282B2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3600" b="1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762000"/>
            <a:ext cx="88392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>
                <a:solidFill>
                  <a:srgbClr val="282B2E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81667" y="455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9584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7850E4E-007C-4D61-9977-5B32F58D9B0A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9DEA3DAC-2805-4381-B744-5811D55D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9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29552"/>
            <a:ext cx="8229600" cy="5257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ergySaving In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842837"/>
            <a:ext cx="8229600" cy="525633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>
                <a:uFillTx/>
              </a:rPr>
              <a:t>Click to edit Master text styles</a:t>
            </a:r>
          </a:p>
          <a:p>
            <a:pPr lvl="1"/>
            <a:r>
              <a:rPr lang="en-US" dirty="0" smtClean="0">
                <a:uFillTx/>
              </a:rPr>
              <a:t>Second level</a:t>
            </a:r>
          </a:p>
          <a:p>
            <a:pPr lvl="2"/>
            <a:r>
              <a:rPr lang="en-US" dirty="0" smtClean="0">
                <a:uFillTx/>
              </a:rPr>
              <a:t>Third level</a:t>
            </a:r>
          </a:p>
          <a:p>
            <a:pPr lvl="3"/>
            <a:r>
              <a:rPr lang="en-US" dirty="0" smtClean="0">
                <a:uFillTx/>
              </a:rPr>
              <a:t>Fourth level</a:t>
            </a:r>
          </a:p>
          <a:p>
            <a:pPr lvl="4"/>
            <a:r>
              <a:rPr lang="en-US" dirty="0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827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96850" y="800100"/>
            <a:ext cx="8726488" cy="5543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3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92088" y="812800"/>
            <a:ext cx="8731250" cy="5530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656987"/>
            <a:ext cx="9144000" cy="55563"/>
            <a:chOff x="0" y="832104"/>
            <a:chExt cx="9144000" cy="54864"/>
          </a:xfrm>
          <a:solidFill>
            <a:schemeClr val="accent5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1" name="Text Placeholder 9"/>
          <p:cNvSpPr txBox="1">
            <a:spLocks/>
          </p:cNvSpPr>
          <p:nvPr userDrawn="1"/>
        </p:nvSpPr>
        <p:spPr>
          <a:xfrm>
            <a:off x="42335" y="6532122"/>
            <a:ext cx="452308" cy="2413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algn="ctr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-106" charset="0"/>
              <a:buNone/>
            </a:pPr>
            <a:fld id="{1EF35371-194E-174F-9528-630C4585B8CC}" type="slidenum">
              <a:rPr lang="en-US" sz="1000">
                <a:solidFill>
                  <a:srgbClr val="282B2E"/>
                </a:solidFill>
                <a:latin typeface="Calibri"/>
                <a:ea typeface="Arial" pitchFamily="-106" charset="0"/>
                <a:cs typeface="Calibri"/>
              </a:rPr>
              <a:pPr marL="342900" indent="-342900"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-106" charset="0"/>
                <a:buNone/>
              </a:pPr>
              <a:t>‹#›</a:t>
            </a:fld>
            <a:endParaRPr lang="en-US" sz="1000" dirty="0">
              <a:solidFill>
                <a:srgbClr val="282B2E"/>
              </a:solidFill>
              <a:latin typeface="Calibri"/>
              <a:ea typeface="Arial" pitchFamily="-106" charset="0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49" y="6309141"/>
            <a:ext cx="2735931" cy="401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38" r:id="rId4"/>
    <p:sldLayoutId id="2147483739" r:id="rId5"/>
    <p:sldLayoutId id="2147483740" r:id="rId6"/>
    <p:sldLayoutId id="2147483742" r:id="rId7"/>
    <p:sldLayoutId id="2147483755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i="0" kern="1200">
          <a:solidFill>
            <a:schemeClr val="tx1">
              <a:lumMod val="50000"/>
            </a:schemeClr>
          </a:solidFill>
          <a:latin typeface="Calibri"/>
          <a:ea typeface="+mj-ea"/>
          <a:cs typeface="Calibri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gov/eere/office-energy-efficiency-renewable-energ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0" dirty="0" smtClean="0"/>
              <a:t>Joyce Yang, PhD</a:t>
            </a:r>
          </a:p>
          <a:p>
            <a:r>
              <a:rPr lang="en-US" b="0" dirty="0" smtClean="0"/>
              <a:t>Director, Lab Impact Initiative</a:t>
            </a:r>
          </a:p>
          <a:p>
            <a:r>
              <a:rPr lang="en-US" b="0" dirty="0" smtClean="0"/>
              <a:t>June 15, 2015 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r>
              <a:rPr lang="en-US" dirty="0" smtClean="0"/>
              <a:t>DOE Labs and Innovation:</a:t>
            </a:r>
          </a:p>
          <a:p>
            <a:r>
              <a:rPr lang="en-US" sz="2400" dirty="0" smtClean="0"/>
              <a:t>EERE Lab Impact Initiative Progress and Direction</a:t>
            </a:r>
          </a:p>
        </p:txBody>
      </p:sp>
    </p:spTree>
    <p:extLst>
      <p:ext uri="{BB962C8B-B14F-4D97-AF65-F5344CB8AC3E}">
        <p14:creationId xmlns:p14="http://schemas.microsoft.com/office/powerpoint/2010/main" val="29769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Technology-to-Market (T2M) Plans in AOP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38800" y="2287066"/>
            <a:ext cx="3200400" cy="23611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Intent/Purpose</a:t>
            </a:r>
            <a:r>
              <a:rPr lang="en-US" dirty="0" smtClean="0"/>
              <a:t>: </a:t>
            </a:r>
            <a:r>
              <a:rPr lang="en-US" sz="2000" i="1" dirty="0" smtClean="0"/>
              <a:t>Develop a </a:t>
            </a:r>
            <a:r>
              <a:rPr lang="en-US" sz="2000" i="1" dirty="0"/>
              <a:t>deliberate </a:t>
            </a:r>
            <a:r>
              <a:rPr lang="en-US" sz="2000" i="1" dirty="0" smtClean="0"/>
              <a:t>technology </a:t>
            </a:r>
            <a:r>
              <a:rPr lang="en-US" sz="2000" i="1" dirty="0"/>
              <a:t>transfer </a:t>
            </a:r>
            <a:r>
              <a:rPr lang="en-US" sz="2000" i="1" dirty="0" smtClean="0"/>
              <a:t>approach to realize the commercial impact of the EERE/lab R&amp;D portfolio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81534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1% percent of Technology Office total direct </a:t>
            </a:r>
            <a:r>
              <a:rPr lang="en-US" sz="2400" b="1" dirty="0" smtClean="0">
                <a:solidFill>
                  <a:srgbClr val="000000"/>
                </a:solidFill>
              </a:rPr>
              <a:t>EERE Lab AOP </a:t>
            </a:r>
            <a:r>
              <a:rPr lang="en-US" sz="2400" b="1" dirty="0">
                <a:solidFill>
                  <a:srgbClr val="000000"/>
                </a:solidFill>
              </a:rPr>
              <a:t>funding</a:t>
            </a:r>
            <a:r>
              <a:rPr lang="en-US" sz="2400" dirty="0">
                <a:solidFill>
                  <a:srgbClr val="000000"/>
                </a:solidFill>
              </a:rPr>
              <a:t> (across all Labs) will be directed towards </a:t>
            </a:r>
            <a:r>
              <a:rPr lang="en-US" sz="2400" u="sng" dirty="0">
                <a:solidFill>
                  <a:srgbClr val="000000"/>
                </a:solidFill>
              </a:rPr>
              <a:t>new</a:t>
            </a:r>
            <a:r>
              <a:rPr lang="en-US" sz="2400" dirty="0">
                <a:solidFill>
                  <a:srgbClr val="000000"/>
                </a:solidFill>
              </a:rPr>
              <a:t> activities included within the T2M Activity Plans.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287066"/>
            <a:ext cx="4947427" cy="1945355"/>
            <a:chOff x="3524250" y="3497262"/>
            <a:chExt cx="5581650" cy="2286001"/>
          </a:xfrm>
        </p:grpSpPr>
        <p:sp>
          <p:nvSpPr>
            <p:cNvPr id="6" name="Rectangle 5"/>
            <p:cNvSpPr/>
            <p:nvPr/>
          </p:nvSpPr>
          <p:spPr>
            <a:xfrm>
              <a:off x="3524250" y="3497262"/>
              <a:ext cx="5562600" cy="22860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15100" y="3497262"/>
              <a:ext cx="2590800" cy="22669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5100" y="4367048"/>
              <a:ext cx="2590800" cy="1416215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1900" y="3657600"/>
              <a:ext cx="2400299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/>
                  <a:ea typeface="+mn-ea"/>
                  <a:cs typeface="Arial Narrow"/>
                </a:rPr>
                <a:t>Tech Office Budget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8450" y="3638550"/>
              <a:ext cx="24003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</a:pPr>
              <a:r>
                <a:rPr lang="en-US" sz="2000" b="1" noProof="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Lab </a:t>
              </a:r>
              <a:r>
                <a:rPr lang="en-US" sz="20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Funding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/>
                  <a:cs typeface="Arial Narrow"/>
                </a:rPr>
                <a:t>(FOA)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4483" y="4868863"/>
              <a:ext cx="1508234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</a:pPr>
              <a:r>
                <a:rPr lang="en-US" sz="2000" b="1" noProof="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99% R&amp;D</a:t>
              </a:r>
            </a:p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</a:pPr>
              <a:r>
                <a:rPr lang="en-US" sz="2000" b="1" noProof="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1% T2M</a:t>
              </a:r>
              <a:endPara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cs typeface="Arial Narrow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16298" y="4367048"/>
              <a:ext cx="2400300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</a:pPr>
              <a:r>
                <a:rPr lang="en-US" sz="2000" b="1" noProof="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Lab </a:t>
              </a:r>
              <a:r>
                <a:rPr lang="en-US" sz="2000" b="1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Funding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 Narrow"/>
                  <a:cs typeface="Arial Narrow"/>
                </a:rPr>
                <a:t>(Direct)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200" y="4495800"/>
            <a:ext cx="8153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T2M Plan Components</a:t>
            </a:r>
          </a:p>
          <a:p>
            <a:endParaRPr lang="en-US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/>
              <a:t>Strategy</a:t>
            </a:r>
            <a:r>
              <a:rPr lang="en-US" sz="1400" dirty="0"/>
              <a:t>- </a:t>
            </a:r>
            <a:r>
              <a:rPr lang="en-US" sz="1400" i="1" dirty="0"/>
              <a:t>the overall approach to technology transfer that the lab will apply to the research portfolio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/>
              <a:t>Topic Areas - </a:t>
            </a:r>
            <a:r>
              <a:rPr lang="en-US" sz="1400" i="1" dirty="0"/>
              <a:t>major research areas in the AOP portfolio that may warrant  specialized T2M approaches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/>
              <a:t>Activities</a:t>
            </a:r>
            <a:r>
              <a:rPr lang="en-US" sz="1400" dirty="0"/>
              <a:t> </a:t>
            </a:r>
            <a:r>
              <a:rPr lang="en-US" sz="1400" b="1" dirty="0"/>
              <a:t>- </a:t>
            </a:r>
            <a:r>
              <a:rPr lang="en-US" sz="1400" i="1" dirty="0"/>
              <a:t>individual activities funded by EERE  (or lab overhead) that complement the R&amp;D projects</a:t>
            </a:r>
            <a:endParaRPr lang="en-US" sz="1400" u="sng" dirty="0"/>
          </a:p>
        </p:txBody>
      </p:sp>
      <p:sp>
        <p:nvSpPr>
          <p:cNvPr id="14" name="Oval 13"/>
          <p:cNvSpPr/>
          <p:nvPr/>
        </p:nvSpPr>
        <p:spPr>
          <a:xfrm>
            <a:off x="3226408" y="3805384"/>
            <a:ext cx="1905000" cy="5255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76600" y="4267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FY15 New Activities</a:t>
            </a:r>
            <a:r>
              <a:rPr kumimoji="0" lang="en-US" sz="2323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Funded at $6.9M</a:t>
            </a:r>
          </a:p>
        </p:txBody>
      </p:sp>
    </p:spTree>
    <p:extLst>
      <p:ext uri="{BB962C8B-B14F-4D97-AF65-F5344CB8AC3E}">
        <p14:creationId xmlns:p14="http://schemas.microsoft.com/office/powerpoint/2010/main" val="38941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FY15 T2M 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920234"/>
            <a:ext cx="3688874" cy="215121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5774" y="3396734"/>
            <a:ext cx="36004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FCTO Expo (Los Angeles, Nov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Special T2M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Lab, DOE, Industry Collaboration Corner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Demystified working with labs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Assessed perception of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Discussed T2M opportunities with labs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04" y="3222372"/>
            <a:ext cx="4343398" cy="28956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8888" y="1087902"/>
            <a:ext cx="3942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AMO Cyclotron Road (Berkeley Lab)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First-of-Kind Incubator at LBNL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Featured in NY Times (Feb.,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Nurture young scientists and entrepreneurs to develop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Lab provides mentorship and access</a:t>
            </a:r>
          </a:p>
        </p:txBody>
      </p:sp>
    </p:spTree>
    <p:extLst>
      <p:ext uri="{BB962C8B-B14F-4D97-AF65-F5344CB8AC3E}">
        <p14:creationId xmlns:p14="http://schemas.microsoft.com/office/powerpoint/2010/main" val="10488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14400"/>
          </a:xfrm>
        </p:spPr>
        <p:txBody>
          <a:bodyPr/>
          <a:lstStyle/>
          <a:p>
            <a:r>
              <a:rPr lang="en-US" dirty="0" smtClean="0"/>
              <a:t>Industry Engagement: Inform/Test Market Hypotheses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3474"/>
            <a:ext cx="8915400" cy="11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27909" y="5856542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Early stage R&amp;D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8309" y="5864423"/>
            <a:ext cx="158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Late stage R&amp;D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52400" y="1444831"/>
            <a:ext cx="2741114" cy="2133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Is this the right “problem”?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I solve it, who cares (who is the customer)?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3045914" y="1389413"/>
            <a:ext cx="3227454" cy="2133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good is my solution for the given application? Will it scale? Can it be manufactured?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400800" y="1066800"/>
            <a:ext cx="2685804" cy="253043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big is the market? Competitors? What are 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egulatory challenges?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21154" y="3810000"/>
            <a:ext cx="18288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 Tech Transfer</a:t>
            </a:r>
          </a:p>
          <a:p>
            <a:pPr algn="ctr"/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29000" y="3810000"/>
            <a:ext cx="2059486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 and Industry</a:t>
            </a:r>
          </a:p>
          <a:p>
            <a:pPr algn="ctr"/>
            <a:r>
              <a:rPr lang="en-US" dirty="0" smtClean="0"/>
              <a:t>R&amp;D Collaboration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24000" y="3817917"/>
            <a:ext cx="1676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Industry Inform R&amp;D Plan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3810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cap="all" dirty="0">
                <a:solidFill>
                  <a:srgbClr val="000000"/>
                </a:solidFill>
                <a:latin typeface="+mn-lt"/>
              </a:rPr>
              <a:t>Potential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600" b="1" cap="all" dirty="0">
                <a:solidFill>
                  <a:srgbClr val="000000"/>
                </a:solidFill>
                <a:latin typeface="+mn-lt"/>
              </a:rPr>
              <a:t>T2M Activity</a:t>
            </a:r>
          </a:p>
        </p:txBody>
      </p:sp>
    </p:spTree>
    <p:extLst>
      <p:ext uri="{BB962C8B-B14F-4D97-AF65-F5344CB8AC3E}">
        <p14:creationId xmlns:p14="http://schemas.microsoft.com/office/powerpoint/2010/main" val="1508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200400"/>
            <a:ext cx="8229600" cy="289877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PART II: LABS BEING THE CATALYSTS FOR THE</a:t>
            </a:r>
          </a:p>
          <a:p>
            <a:pPr marL="0" indent="0" algn="ctr">
              <a:buNone/>
            </a:pPr>
            <a:r>
              <a:rPr lang="en-US" b="1" dirty="0" smtClean="0"/>
              <a:t>U.S. ENERGY INNOVATION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75" y="1345081"/>
            <a:ext cx="2453092" cy="48824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7" y="1355086"/>
            <a:ext cx="2453092" cy="488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690" y="1365092"/>
            <a:ext cx="2453092" cy="488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5839" y="752413"/>
            <a:ext cx="2370666" cy="58477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Investment</a:t>
            </a:r>
            <a:endParaRPr lang="en-US" sz="32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124" y="762417"/>
            <a:ext cx="2370666" cy="58477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Talent</a:t>
            </a:r>
            <a:endParaRPr lang="en-US" sz="32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0759" y="721110"/>
            <a:ext cx="2370666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Innovation Infrastructure</a:t>
            </a:r>
            <a:endParaRPr lang="en-US" b="1" dirty="0">
              <a:latin typeface="+mj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24900" cy="812725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Reinvigorating the U.S. Energy Innovation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480" y="6221872"/>
            <a:ext cx="8907510" cy="477054"/>
          </a:xfrm>
          <a:prstGeom prst="rect">
            <a:avLst/>
          </a:prstGeom>
          <a:solidFill>
            <a:srgbClr val="00009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+mj-lt"/>
              </a:rPr>
              <a:t>Platforms for Clean Energy Innovation Ecosystems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P:\Pictures and Graphics\Other\High Res. Files\iStock\currencieshr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30" y="2514852"/>
            <a:ext cx="2098532" cy="25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r="24680"/>
          <a:stretch/>
        </p:blipFill>
        <p:spPr>
          <a:xfrm>
            <a:off x="522652" y="2527679"/>
            <a:ext cx="2114550" cy="2563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13753" r="44381" b="5951"/>
          <a:stretch/>
        </p:blipFill>
        <p:spPr>
          <a:xfrm>
            <a:off x="6509860" y="2530981"/>
            <a:ext cx="2055485" cy="2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7" y="1355086"/>
            <a:ext cx="861705" cy="48824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0509" y="941969"/>
            <a:ext cx="106680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Talent</a:t>
            </a:r>
            <a:endParaRPr lang="en-US" sz="2000" b="1" dirty="0">
              <a:latin typeface="+mj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24900" cy="812725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Lab-Corps: Unleashing Talent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970056" y="2702456"/>
            <a:ext cx="4680778" cy="1987755"/>
          </a:xfrm>
          <a:prstGeom prst="rightArrow">
            <a:avLst>
              <a:gd name="adj1" fmla="val 62228"/>
              <a:gd name="adj2" fmla="val 46069"/>
            </a:avLst>
          </a:prstGeom>
          <a:gradFill flip="none" rotWithShape="1">
            <a:gsLst>
              <a:gs pos="0">
                <a:srgbClr val="FFD200">
                  <a:lumMod val="60000"/>
                  <a:lumOff val="40000"/>
                  <a:shade val="30000"/>
                  <a:satMod val="115000"/>
                </a:srgbClr>
              </a:gs>
              <a:gs pos="50000">
                <a:srgbClr val="FFD200">
                  <a:lumMod val="60000"/>
                  <a:lumOff val="40000"/>
                  <a:shade val="67500"/>
                  <a:satMod val="115000"/>
                </a:srgbClr>
              </a:gs>
              <a:gs pos="100000">
                <a:srgbClr val="FFD200">
                  <a:lumMod val="60000"/>
                  <a:lumOff val="40000"/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rgbClr val="FFD200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12899" y="2900862"/>
            <a:ext cx="1600423" cy="1561570"/>
          </a:xfrm>
          <a:prstGeom prst="ellipse">
            <a:avLst/>
          </a:prstGeom>
          <a:solidFill>
            <a:srgbClr val="FFD200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http://www.newclipartdesign.com/wp-content/uploads/2014/03/Building-Clip-Art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22" y="2987680"/>
            <a:ext cx="1813046" cy="12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millennialaction.org/wp-content/uploads/2013/05/fa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8" y="3106500"/>
            <a:ext cx="464702" cy="4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newclipartdesign.com/wp-content/uploads/2014/03/Building-Clip-Ar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03" y="2071858"/>
            <a:ext cx="1229524" cy="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wclipartdesign.com/wp-content/uploads/2014/03/Building-Clip-Ar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37" y="2068220"/>
            <a:ext cx="1229524" cy="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wclipartdesign.com/wp-content/uploads/2014/03/Building-Clip-Ar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04" y="2071858"/>
            <a:ext cx="1229524" cy="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newclipartdesign.com/wp-content/uploads/2014/03/Building-Clip-Ar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1" y="4436388"/>
            <a:ext cx="1229524" cy="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wclipartdesign.com/wp-content/uploads/2014/03/Building-Clip-Ar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45" y="4432750"/>
            <a:ext cx="1229524" cy="9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millennialaction.org/wp-content/uploads/2013/05/fa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7" y="3788792"/>
            <a:ext cx="464702" cy="4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millennialaction.org/wp-content/uploads/2013/05/fa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45" y="3123862"/>
            <a:ext cx="464702" cy="4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millennialaction.org/wp-content/uploads/2013/05/fa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52" y="3854031"/>
            <a:ext cx="464702" cy="4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millennialaction.org/wp-content/uploads/2013/05/fa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14" y="3123862"/>
            <a:ext cx="464702" cy="4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744218" y="2884912"/>
            <a:ext cx="2" cy="223000"/>
          </a:xfrm>
          <a:prstGeom prst="straightConnector1">
            <a:avLst/>
          </a:prstGeom>
          <a:noFill/>
          <a:ln w="25400" cap="flat" cmpd="sng" algn="ctr">
            <a:solidFill>
              <a:srgbClr val="50565C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Arrow Connector 31"/>
          <p:cNvCxnSpPr/>
          <p:nvPr/>
        </p:nvCxnSpPr>
        <p:spPr>
          <a:xfrm>
            <a:off x="4718758" y="2884912"/>
            <a:ext cx="0" cy="223000"/>
          </a:xfrm>
          <a:prstGeom prst="straightConnector1">
            <a:avLst/>
          </a:prstGeom>
          <a:noFill/>
          <a:ln w="25400" cap="flat" cmpd="sng" algn="ctr">
            <a:solidFill>
              <a:srgbClr val="50565C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>
            <a:off x="5786364" y="2884912"/>
            <a:ext cx="5266" cy="243856"/>
          </a:xfrm>
          <a:prstGeom prst="straightConnector1">
            <a:avLst/>
          </a:prstGeom>
          <a:noFill/>
          <a:ln w="25400" cap="flat" cmpd="sng" algn="ctr">
            <a:solidFill>
              <a:srgbClr val="50565C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 flipV="1">
            <a:off x="3744219" y="4242662"/>
            <a:ext cx="0" cy="361453"/>
          </a:xfrm>
          <a:prstGeom prst="straightConnector1">
            <a:avLst/>
          </a:prstGeom>
          <a:noFill/>
          <a:ln w="25400" cap="flat" cmpd="sng" algn="ctr">
            <a:solidFill>
              <a:srgbClr val="50565C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Arrow Connector 34"/>
          <p:cNvCxnSpPr/>
          <p:nvPr/>
        </p:nvCxnSpPr>
        <p:spPr>
          <a:xfrm flipV="1">
            <a:off x="4930747" y="4245684"/>
            <a:ext cx="0" cy="361453"/>
          </a:xfrm>
          <a:prstGeom prst="straightConnector1">
            <a:avLst/>
          </a:prstGeom>
          <a:noFill/>
          <a:ln w="25400" cap="flat" cmpd="sng" algn="ctr">
            <a:solidFill>
              <a:srgbClr val="50565C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/>
          <p:cNvSpPr txBox="1"/>
          <p:nvPr/>
        </p:nvSpPr>
        <p:spPr>
          <a:xfrm>
            <a:off x="2298827" y="4108106"/>
            <a:ext cx="737887" cy="39064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323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Node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96603" y="2288335"/>
            <a:ext cx="737887" cy="39064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Lab Sites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58330" y="3542619"/>
            <a:ext cx="1129724" cy="59464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1600" b="1" i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Commercialization Training</a:t>
            </a:r>
          </a:p>
        </p:txBody>
      </p:sp>
      <p:sp>
        <p:nvSpPr>
          <p:cNvPr id="39" name="Right Arrow 38"/>
          <p:cNvSpPr/>
          <p:nvPr/>
        </p:nvSpPr>
        <p:spPr>
          <a:xfrm rot="19131827">
            <a:off x="7039736" y="2417041"/>
            <a:ext cx="753437" cy="269226"/>
          </a:xfrm>
          <a:prstGeom prst="rightArrow">
            <a:avLst>
              <a:gd name="adj1" fmla="val 50000"/>
              <a:gd name="adj2" fmla="val 73966"/>
            </a:avLst>
          </a:prstGeom>
          <a:gradFill rotWithShape="1">
            <a:gsLst>
              <a:gs pos="0">
                <a:srgbClr val="7AC143">
                  <a:tint val="100000"/>
                  <a:shade val="100000"/>
                  <a:satMod val="130000"/>
                </a:srgbClr>
              </a:gs>
              <a:gs pos="100000">
                <a:srgbClr val="7AC14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AC14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ight Arrow 39"/>
          <p:cNvSpPr/>
          <p:nvPr/>
        </p:nvSpPr>
        <p:spPr>
          <a:xfrm rot="2481926">
            <a:off x="7506891" y="4030856"/>
            <a:ext cx="753437" cy="269226"/>
          </a:xfrm>
          <a:prstGeom prst="rightArrow">
            <a:avLst>
              <a:gd name="adj1" fmla="val 50000"/>
              <a:gd name="adj2" fmla="val 73966"/>
            </a:avLst>
          </a:prstGeom>
          <a:gradFill rotWithShape="1">
            <a:gsLst>
              <a:gs pos="0">
                <a:srgbClr val="7AC143">
                  <a:tint val="100000"/>
                  <a:shade val="100000"/>
                  <a:satMod val="130000"/>
                </a:srgbClr>
              </a:gs>
              <a:gs pos="100000">
                <a:srgbClr val="7AC14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AC14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19131827">
            <a:off x="7412015" y="3050615"/>
            <a:ext cx="753437" cy="269226"/>
          </a:xfrm>
          <a:prstGeom prst="rightArrow">
            <a:avLst>
              <a:gd name="adj1" fmla="val 50000"/>
              <a:gd name="adj2" fmla="val 73966"/>
            </a:avLst>
          </a:prstGeom>
          <a:gradFill rotWithShape="1">
            <a:gsLst>
              <a:gs pos="0">
                <a:srgbClr val="7AC143">
                  <a:tint val="100000"/>
                  <a:shade val="100000"/>
                  <a:satMod val="130000"/>
                </a:srgbClr>
              </a:gs>
              <a:gs pos="100000">
                <a:srgbClr val="7AC14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AC14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 rot="2549752">
            <a:off x="6966045" y="4537552"/>
            <a:ext cx="825432" cy="269226"/>
          </a:xfrm>
          <a:prstGeom prst="rightArrow">
            <a:avLst>
              <a:gd name="adj1" fmla="val 50000"/>
              <a:gd name="adj2" fmla="val 73966"/>
            </a:avLst>
          </a:prstGeom>
          <a:gradFill rotWithShape="1">
            <a:gsLst>
              <a:gs pos="0">
                <a:srgbClr val="7AC143">
                  <a:tint val="100000"/>
                  <a:shade val="100000"/>
                  <a:satMod val="130000"/>
                </a:srgbClr>
              </a:gs>
              <a:gs pos="100000">
                <a:srgbClr val="7AC143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AC14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7716" y="1992598"/>
            <a:ext cx="737887" cy="39064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323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CRADA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9476" y="2618592"/>
            <a:ext cx="737887" cy="39064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323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License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89476" y="4498193"/>
            <a:ext cx="737887" cy="39064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323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Startup</a:t>
            </a:r>
          </a:p>
        </p:txBody>
      </p:sp>
      <p:sp>
        <p:nvSpPr>
          <p:cNvPr id="46" name="Curved Down Arrow 45"/>
          <p:cNvSpPr/>
          <p:nvPr/>
        </p:nvSpPr>
        <p:spPr>
          <a:xfrm rot="6088631">
            <a:off x="6448501" y="4788161"/>
            <a:ext cx="741462" cy="478451"/>
          </a:xfrm>
          <a:prstGeom prst="curvedDownArrow">
            <a:avLst>
              <a:gd name="adj1" fmla="val 25000"/>
              <a:gd name="adj2" fmla="val 50000"/>
              <a:gd name="adj3" fmla="val 48527"/>
            </a:avLst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5056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61337" y="5070956"/>
            <a:ext cx="1199353" cy="33396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Other Partners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8669" y="5209600"/>
            <a:ext cx="1252442" cy="3906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No-Go / Further RD&amp;D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39679" y="3039825"/>
            <a:ext cx="526366" cy="29080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Teams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87406" y="3042606"/>
            <a:ext cx="526366" cy="29080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Teams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50585" y="3399009"/>
            <a:ext cx="865869" cy="594648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62500" lnSpcReduction="20000"/>
          </a:bodyPr>
          <a:lstStyle/>
          <a:p>
            <a:pPr fontAlgn="auto">
              <a:spcBef>
                <a:spcPts val="200"/>
              </a:spcBef>
              <a:spcAft>
                <a:spcPts val="0"/>
              </a:spcAft>
              <a:buFont typeface="Arial"/>
              <a:buNone/>
            </a:pPr>
            <a:r>
              <a:rPr lang="en-US" sz="1900" b="1" i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Customer &amp; 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buFont typeface="Arial"/>
              <a:buNone/>
            </a:pPr>
            <a:r>
              <a:rPr lang="en-US" sz="1900" b="1" i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Value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buFont typeface="Arial"/>
              <a:buNone/>
            </a:pPr>
            <a:r>
              <a:rPr lang="en-US" sz="1900" b="1" i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Discovery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6037199" y="3605006"/>
            <a:ext cx="450626" cy="215139"/>
          </a:xfrm>
          <a:prstGeom prst="rightArrow">
            <a:avLst>
              <a:gd name="adj1" fmla="val 50000"/>
              <a:gd name="adj2" fmla="val 77548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FFD200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55142" y="4020067"/>
            <a:ext cx="526366" cy="29080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8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Teams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40780" y="4679528"/>
            <a:ext cx="737887" cy="390646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  <a:ea typeface="+mn-ea"/>
                <a:cs typeface="Arial Narrow"/>
              </a:rPr>
              <a:t>Lab Sites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80830" y="919437"/>
            <a:ext cx="7414448" cy="1060758"/>
          </a:xfrm>
          <a:prstGeom prst="rect">
            <a:avLst/>
          </a:prstGeom>
          <a:solidFill>
            <a:srgbClr val="FFD200">
              <a:lumMod val="40000"/>
              <a:lumOff val="60000"/>
            </a:srgbClr>
          </a:solidFill>
          <a:ln w="28575">
            <a:solidFill>
              <a:srgbClr val="FFD200">
                <a:lumMod val="50000"/>
              </a:srgb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Lab-Corps Vision: </a:t>
            </a:r>
            <a:r>
              <a:rPr lang="en-US" sz="2000" i="1" noProof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</a:t>
            </a:r>
            <a:r>
              <a:rPr lang="en-US" sz="2000" i="1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mpower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 leading National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L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ab researchers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to successfully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transition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their discoveries into 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high-impact technologies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in the marketplace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5400" y="5410200"/>
            <a:ext cx="502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cs typeface="Calibri"/>
              </a:rPr>
              <a:t>FY14 Funding = $2.3M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Sponsor: Office of Strategic Programs.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cs typeface="Calibri"/>
              </a:rPr>
              <a:t>Tech-to-Market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2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8" y="273184"/>
            <a:ext cx="8229600" cy="914400"/>
          </a:xfrm>
        </p:spPr>
        <p:txBody>
          <a:bodyPr anchor="t"/>
          <a:lstStyle/>
          <a:p>
            <a:r>
              <a:rPr lang="en-US" dirty="0" smtClean="0"/>
              <a:t>Lab-Corps: A National Network to Unleash Lab Impact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4" name="Picture 2" descr="http://www.deosileys.net/images/discovery/national_laboratories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8" y="730384"/>
            <a:ext cx="8793125" cy="61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73174" y="3225609"/>
            <a:ext cx="1632101" cy="832042"/>
          </a:xfrm>
          <a:prstGeom prst="ellipse">
            <a:avLst/>
          </a:prstGeom>
          <a:gradFill flip="none" rotWithShape="1">
            <a:gsLst>
              <a:gs pos="12000">
                <a:schemeClr val="accent2">
                  <a:lumMod val="0"/>
                  <a:lumOff val="100000"/>
                  <a:alpha val="44000"/>
                </a:schemeClr>
              </a:gs>
              <a:gs pos="75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</a:rPr>
              <a:t>NREL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5688" y="3176226"/>
            <a:ext cx="917727" cy="543074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alpha val="99000"/>
                </a:schemeClr>
              </a:gs>
              <a:gs pos="19000">
                <a:schemeClr val="accent2">
                  <a:lumMod val="20000"/>
                  <a:lumOff val="8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LBNL</a:t>
            </a:r>
          </a:p>
        </p:txBody>
      </p:sp>
      <p:sp>
        <p:nvSpPr>
          <p:cNvPr id="7" name="Oval 6"/>
          <p:cNvSpPr/>
          <p:nvPr/>
        </p:nvSpPr>
        <p:spPr>
          <a:xfrm>
            <a:off x="562862" y="3543152"/>
            <a:ext cx="917727" cy="543074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alpha val="99000"/>
                </a:schemeClr>
              </a:gs>
              <a:gs pos="19000">
                <a:schemeClr val="accent2">
                  <a:lumMod val="20000"/>
                  <a:lumOff val="8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LLNL / SNL-CA</a:t>
            </a:r>
          </a:p>
        </p:txBody>
      </p:sp>
      <p:sp>
        <p:nvSpPr>
          <p:cNvPr id="8" name="Oval 7"/>
          <p:cNvSpPr/>
          <p:nvPr/>
        </p:nvSpPr>
        <p:spPr>
          <a:xfrm>
            <a:off x="1343912" y="2352527"/>
            <a:ext cx="917727" cy="543074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alpha val="99000"/>
                </a:schemeClr>
              </a:gs>
              <a:gs pos="19000">
                <a:schemeClr val="accent2">
                  <a:lumMod val="20000"/>
                  <a:lumOff val="8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PNNL</a:t>
            </a:r>
          </a:p>
        </p:txBody>
      </p:sp>
      <p:sp>
        <p:nvSpPr>
          <p:cNvPr id="9" name="Oval 8"/>
          <p:cNvSpPr/>
          <p:nvPr/>
        </p:nvSpPr>
        <p:spPr>
          <a:xfrm>
            <a:off x="2080985" y="2733528"/>
            <a:ext cx="917727" cy="543074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alpha val="99000"/>
                </a:schemeClr>
              </a:gs>
              <a:gs pos="19000">
                <a:schemeClr val="accent2">
                  <a:lumMod val="20000"/>
                  <a:lumOff val="8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INL</a:t>
            </a:r>
          </a:p>
        </p:txBody>
      </p:sp>
      <p:sp>
        <p:nvSpPr>
          <p:cNvPr id="11" name="Oval 10"/>
          <p:cNvSpPr/>
          <p:nvPr/>
        </p:nvSpPr>
        <p:spPr>
          <a:xfrm>
            <a:off x="2636760" y="4333657"/>
            <a:ext cx="754139" cy="304948"/>
          </a:xfrm>
          <a:prstGeom prst="ellipse">
            <a:avLst/>
          </a:prstGeom>
          <a:gradFill flip="none" rotWithShape="1">
            <a:gsLst>
              <a:gs pos="17000">
                <a:srgbClr val="B7ECFF"/>
              </a:gs>
              <a:gs pos="66000">
                <a:schemeClr val="accent4">
                  <a:lumMod val="60000"/>
                  <a:lumOff val="40000"/>
                </a:schemeClr>
              </a:gs>
              <a:gs pos="19000">
                <a:schemeClr val="accent3">
                  <a:alpha val="7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SNL</a:t>
            </a:r>
          </a:p>
        </p:txBody>
      </p:sp>
      <p:sp>
        <p:nvSpPr>
          <p:cNvPr id="12" name="Oval 11"/>
          <p:cNvSpPr/>
          <p:nvPr/>
        </p:nvSpPr>
        <p:spPr>
          <a:xfrm>
            <a:off x="2850846" y="4114801"/>
            <a:ext cx="692453" cy="304948"/>
          </a:xfrm>
          <a:prstGeom prst="ellipse">
            <a:avLst/>
          </a:prstGeom>
          <a:gradFill flip="none" rotWithShape="1">
            <a:gsLst>
              <a:gs pos="17000">
                <a:srgbClr val="B7ECFF"/>
              </a:gs>
              <a:gs pos="66000">
                <a:schemeClr val="accent4">
                  <a:lumMod val="60000"/>
                  <a:lumOff val="40000"/>
                </a:schemeClr>
              </a:gs>
              <a:gs pos="19000">
                <a:schemeClr val="accent3">
                  <a:alpha val="7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LANL</a:t>
            </a:r>
          </a:p>
        </p:txBody>
      </p:sp>
      <p:sp>
        <p:nvSpPr>
          <p:cNvPr id="13" name="Oval 12"/>
          <p:cNvSpPr/>
          <p:nvPr/>
        </p:nvSpPr>
        <p:spPr>
          <a:xfrm>
            <a:off x="7361160" y="2936631"/>
            <a:ext cx="754139" cy="304948"/>
          </a:xfrm>
          <a:prstGeom prst="ellipse">
            <a:avLst/>
          </a:prstGeom>
          <a:gradFill flip="none" rotWithShape="1">
            <a:gsLst>
              <a:gs pos="17000">
                <a:srgbClr val="B7ECFF"/>
              </a:gs>
              <a:gs pos="66000">
                <a:schemeClr val="accent4">
                  <a:lumMod val="60000"/>
                  <a:lumOff val="40000"/>
                </a:schemeClr>
              </a:gs>
              <a:gs pos="19000">
                <a:schemeClr val="accent3">
                  <a:alpha val="7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BNL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57350" y="2914214"/>
            <a:ext cx="825348" cy="59896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23415" y="3513183"/>
            <a:ext cx="1249759" cy="11892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480589" y="3807143"/>
            <a:ext cx="1059259" cy="75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95750" y="3289133"/>
            <a:ext cx="1190170" cy="25401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483914" y="3130381"/>
            <a:ext cx="229492" cy="22977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41307" y="3967720"/>
            <a:ext cx="80964" cy="404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095750" y="3206445"/>
            <a:ext cx="3366326" cy="564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093335" y="4218984"/>
            <a:ext cx="891178" cy="543074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alpha val="99000"/>
                </a:schemeClr>
              </a:gs>
              <a:gs pos="19000">
                <a:schemeClr val="accent2">
                  <a:lumMod val="20000"/>
                  <a:lumOff val="8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Site</a:t>
            </a:r>
          </a:p>
        </p:txBody>
      </p:sp>
      <p:sp>
        <p:nvSpPr>
          <p:cNvPr id="61" name="Oval 60"/>
          <p:cNvSpPr/>
          <p:nvPr/>
        </p:nvSpPr>
        <p:spPr>
          <a:xfrm>
            <a:off x="8081261" y="3591460"/>
            <a:ext cx="903252" cy="589711"/>
          </a:xfrm>
          <a:prstGeom prst="ellipse">
            <a:avLst/>
          </a:prstGeom>
          <a:gradFill flip="none" rotWithShape="1">
            <a:gsLst>
              <a:gs pos="12000">
                <a:schemeClr val="accent2">
                  <a:lumMod val="0"/>
                  <a:lumOff val="100000"/>
                  <a:alpha val="44000"/>
                </a:schemeClr>
              </a:gs>
              <a:gs pos="75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Node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8090786" y="4809683"/>
            <a:ext cx="893727" cy="548187"/>
          </a:xfrm>
          <a:prstGeom prst="ellipse">
            <a:avLst/>
          </a:prstGeom>
          <a:gradFill flip="none" rotWithShape="1">
            <a:gsLst>
              <a:gs pos="17000">
                <a:srgbClr val="B7ECFF"/>
              </a:gs>
              <a:gs pos="66000">
                <a:schemeClr val="accent4">
                  <a:lumMod val="60000"/>
                  <a:lumOff val="40000"/>
                </a:schemeClr>
              </a:gs>
              <a:gs pos="19000">
                <a:schemeClr val="accent3">
                  <a:alpha val="7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Partner</a:t>
            </a:r>
          </a:p>
        </p:txBody>
      </p:sp>
      <p:sp>
        <p:nvSpPr>
          <p:cNvPr id="65" name="Oval 64"/>
          <p:cNvSpPr/>
          <p:nvPr/>
        </p:nvSpPr>
        <p:spPr>
          <a:xfrm>
            <a:off x="4951597" y="2774440"/>
            <a:ext cx="779126" cy="304948"/>
          </a:xfrm>
          <a:prstGeom prst="ellipse">
            <a:avLst/>
          </a:prstGeom>
          <a:gradFill flip="none" rotWithShape="1">
            <a:gsLst>
              <a:gs pos="17000">
                <a:srgbClr val="B7ECFF"/>
              </a:gs>
              <a:gs pos="66000">
                <a:schemeClr val="accent4">
                  <a:lumMod val="60000"/>
                  <a:lumOff val="40000"/>
                </a:schemeClr>
              </a:gs>
              <a:gs pos="19000">
                <a:schemeClr val="accent3">
                  <a:alpha val="70000"/>
                  <a:lumMod val="0"/>
                  <a:lumOff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</a:rPr>
              <a:t>Fermi</a:t>
            </a:r>
          </a:p>
        </p:txBody>
      </p:sp>
      <p:sp>
        <p:nvSpPr>
          <p:cNvPr id="10" name="Oval 9"/>
          <p:cNvSpPr/>
          <p:nvPr/>
        </p:nvSpPr>
        <p:spPr>
          <a:xfrm>
            <a:off x="5271860" y="2936631"/>
            <a:ext cx="917727" cy="543074"/>
          </a:xfrm>
          <a:prstGeom prst="ellipse">
            <a:avLst/>
          </a:prstGeom>
          <a:gradFill flip="none" rotWithShape="1">
            <a:gsLst>
              <a:gs pos="66000">
                <a:schemeClr val="accent2">
                  <a:alpha val="99000"/>
                </a:schemeClr>
              </a:gs>
              <a:gs pos="19000">
                <a:schemeClr val="accent2">
                  <a:lumMod val="20000"/>
                  <a:lumOff val="8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ANL</a:t>
            </a:r>
          </a:p>
        </p:txBody>
      </p:sp>
    </p:spTree>
    <p:extLst>
      <p:ext uri="{BB962C8B-B14F-4D97-AF65-F5344CB8AC3E}">
        <p14:creationId xmlns:p14="http://schemas.microsoft.com/office/powerpoint/2010/main" val="8473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49746"/>
            <a:ext cx="1117772" cy="49877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0508" y="941969"/>
            <a:ext cx="1220321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Infrastructure</a:t>
            </a:r>
            <a:endParaRPr lang="en-US" sz="1400" b="1" dirty="0">
              <a:latin typeface="+mj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19058" y="273607"/>
            <a:ext cx="8724900" cy="812725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>Technologist-in-Residence Pilot: Unleashing Infrastructure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622709" y="857163"/>
            <a:ext cx="7350545" cy="995846"/>
          </a:xfrm>
          <a:prstGeom prst="rect">
            <a:avLst/>
          </a:prstGeom>
          <a:solidFill>
            <a:srgbClr val="FFD200">
              <a:lumMod val="40000"/>
              <a:lumOff val="60000"/>
            </a:srgbClr>
          </a:solidFill>
          <a:ln w="28575">
            <a:solidFill>
              <a:srgbClr val="FFD200">
                <a:lumMod val="50000"/>
              </a:srgb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i="1" noProof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GOAL: Catalyze strong lab-industry relationships to stimulate high-impact lab-industry research agreements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0" y="4159984"/>
            <a:ext cx="4377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C4C4C"/>
                </a:solidFill>
                <a:latin typeface="+mn-lt"/>
                <a:cs typeface="Arial" pitchFamily="34" charset="0"/>
              </a:rPr>
              <a:t>“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Embedded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” researcher exchanges  for ~2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years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to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identify strategic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industry technology challenges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that can be solved by leveraging 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ational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L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ab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Arial" pitchFamily="34" charset="0"/>
              </a:rPr>
              <a:t>resources  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+mn-lt"/>
              <a:cs typeface="Arial Narrow"/>
            </a:endParaRPr>
          </a:p>
        </p:txBody>
      </p:sp>
      <p:pic>
        <p:nvPicPr>
          <p:cNvPr id="58" name="Picture 57" descr="153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604" y="1981200"/>
            <a:ext cx="2914650" cy="38862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2176273" y="2576647"/>
            <a:ext cx="2529389" cy="1445756"/>
            <a:chOff x="1706150" y="1970360"/>
            <a:chExt cx="4608527" cy="2414485"/>
          </a:xfrm>
        </p:grpSpPr>
        <p:sp>
          <p:nvSpPr>
            <p:cNvPr id="60" name="Oval 59"/>
            <p:cNvSpPr/>
            <p:nvPr/>
          </p:nvSpPr>
          <p:spPr>
            <a:xfrm>
              <a:off x="1706150" y="1970360"/>
              <a:ext cx="2629929" cy="2414485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4800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hape 60"/>
            <p:cNvSpPr/>
            <p:nvPr/>
          </p:nvSpPr>
          <p:spPr>
            <a:xfrm>
              <a:off x="3684748" y="1970360"/>
              <a:ext cx="2629929" cy="2414485"/>
            </a:xfrm>
            <a:prstGeom prst="gear9">
              <a:avLst/>
            </a:prstGeom>
            <a:gradFill flip="none" rotWithShape="1">
              <a:gsLst>
                <a:gs pos="0">
                  <a:srgbClr val="FFFF00"/>
                </a:gs>
                <a:gs pos="4800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62" name="Oval 61"/>
            <p:cNvSpPr/>
            <p:nvPr/>
          </p:nvSpPr>
          <p:spPr>
            <a:xfrm>
              <a:off x="1706150" y="1970360"/>
              <a:ext cx="2629929" cy="2414485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903356" y="3064423"/>
              <a:ext cx="235516" cy="22635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2908559">
              <a:off x="2757030" y="1921517"/>
              <a:ext cx="528169" cy="251217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8046572">
              <a:off x="2757030" y="1921517"/>
              <a:ext cx="528169" cy="2512171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746346" y="1970360"/>
              <a:ext cx="549537" cy="2414485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060367" y="2147186"/>
              <a:ext cx="235516" cy="226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62259" y="3459557"/>
              <a:ext cx="235516" cy="226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478699" y="3848447"/>
              <a:ext cx="235516" cy="226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881954" y="3065064"/>
              <a:ext cx="235516" cy="226358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 rot="19610002">
            <a:off x="904814" y="2315037"/>
            <a:ext cx="19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Senior Technologist,</a:t>
            </a:r>
          </a:p>
          <a:p>
            <a:r>
              <a:rPr lang="en-US" sz="1400" b="1" dirty="0" smtClean="0"/>
              <a:t>National Laboratory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 rot="1891873">
            <a:off x="3966483" y="2420918"/>
            <a:ext cx="1989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Senior Technologist, </a:t>
            </a:r>
          </a:p>
          <a:p>
            <a:r>
              <a:rPr lang="en-US" sz="1400" b="1" dirty="0" smtClean="0"/>
              <a:t>Industry</a:t>
            </a:r>
            <a:endParaRPr lang="en-US" sz="1400" b="1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949771" y="2840387"/>
            <a:ext cx="476837" cy="45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261375" y="2818068"/>
            <a:ext cx="444288" cy="337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5791200"/>
            <a:ext cx="502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cs typeface="Calibri"/>
              </a:rPr>
              <a:t>FY15 Funding = $2.3M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dirty="0" smtClean="0">
                <a:solidFill>
                  <a:schemeClr val="accent6"/>
                </a:solidFill>
                <a:latin typeface="Calibri"/>
                <a:cs typeface="Calibri"/>
              </a:rPr>
              <a:t>Sponsor: CEMI through Advanced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dirty="0" smtClean="0">
                <a:solidFill>
                  <a:schemeClr val="accent6"/>
                </a:solidFill>
                <a:latin typeface="Calibri"/>
                <a:cs typeface="Calibri"/>
              </a:rPr>
              <a:t>Manufacturing Office</a:t>
            </a:r>
          </a:p>
        </p:txBody>
      </p:sp>
    </p:spTree>
    <p:extLst>
      <p:ext uri="{BB962C8B-B14F-4D97-AF65-F5344CB8AC3E}">
        <p14:creationId xmlns:p14="http://schemas.microsoft.com/office/powerpoint/2010/main" val="38629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Technologist-in-Residence Pilot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Pair Formation</a:t>
            </a:r>
          </a:p>
          <a:p>
            <a:r>
              <a:rPr lang="en-US" dirty="0" smtClean="0"/>
              <a:t>Pairs will consist of a Lab Technologists and Industry Technologists </a:t>
            </a:r>
          </a:p>
          <a:p>
            <a:r>
              <a:rPr lang="en-US" dirty="0" smtClean="0"/>
              <a:t>Pairs will apply to the pilot together</a:t>
            </a:r>
          </a:p>
          <a:p>
            <a:r>
              <a:rPr lang="en-US" dirty="0" smtClean="0"/>
              <a:t>Industry technologists can represent single companies or multiple companies through any sort of consortium or other organization </a:t>
            </a:r>
          </a:p>
          <a:p>
            <a:r>
              <a:rPr lang="en-US" dirty="0" smtClean="0"/>
              <a:t>Laboratories will lead the pair formulation process, DOE will not be involved in matching companies with laboratories</a:t>
            </a:r>
          </a:p>
          <a:p>
            <a:r>
              <a:rPr lang="en-US" dirty="0" smtClean="0"/>
              <a:t>DOE will provide a centralized location to post and communicate pair formulation activities carried out by laboratories</a:t>
            </a:r>
          </a:p>
        </p:txBody>
      </p:sp>
    </p:spTree>
    <p:extLst>
      <p:ext uri="{BB962C8B-B14F-4D97-AF65-F5344CB8AC3E}">
        <p14:creationId xmlns:p14="http://schemas.microsoft.com/office/powerpoint/2010/main" val="42174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68757"/>
            <a:ext cx="1117772" cy="50687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0508" y="860980"/>
            <a:ext cx="1220321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Infrastructure</a:t>
            </a:r>
            <a:endParaRPr lang="en-US" sz="1400" b="1" dirty="0">
              <a:latin typeface="+mj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19058" y="273607"/>
            <a:ext cx="8724900" cy="812725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Small Business Vouchers (SBV): Unleashing Infrastructure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622709" y="857162"/>
            <a:ext cx="7350545" cy="1328749"/>
          </a:xfrm>
          <a:prstGeom prst="rect">
            <a:avLst/>
          </a:prstGeom>
          <a:solidFill>
            <a:srgbClr val="FFD200">
              <a:lumMod val="40000"/>
              <a:lumOff val="60000"/>
            </a:srgbClr>
          </a:solidFill>
          <a:ln w="28575">
            <a:solidFill>
              <a:srgbClr val="FFD200">
                <a:lumMod val="50000"/>
              </a:srgbClr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lvl="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i="1" noProof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GOAL: Provide clean energy small businesses with easy and affordable access to laboratory capabilities to solve critical technology challenges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7" name="Picture 36" descr="Screen Shot 2014-01-29 at 2.30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99560"/>
            <a:ext cx="1219200" cy="762000"/>
          </a:xfrm>
          <a:prstGeom prst="rect">
            <a:avLst/>
          </a:prstGeom>
        </p:spPr>
      </p:pic>
      <p:pic>
        <p:nvPicPr>
          <p:cNvPr id="38" name="Picture 37" descr="Screen Shot 2014-01-29 at 2.26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96" y="3918036"/>
            <a:ext cx="357249" cy="434892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7772400" y="2209800"/>
            <a:ext cx="97573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Voucher Credit Spent at Labs</a:t>
            </a:r>
          </a:p>
        </p:txBody>
      </p:sp>
      <p:pic>
        <p:nvPicPr>
          <p:cNvPr id="40" name="Picture 39" descr="Screen Shot 2014-01-29 at 2.26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272975"/>
            <a:ext cx="357249" cy="434892"/>
          </a:xfrm>
          <a:prstGeom prst="rect">
            <a:avLst/>
          </a:prstGeom>
        </p:spPr>
      </p:pic>
      <p:pic>
        <p:nvPicPr>
          <p:cNvPr id="41" name="Picture 40" descr="Screen Shot 2014-01-29 at 2.26.4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17" y="3535354"/>
            <a:ext cx="357249" cy="434892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6096001" y="2209800"/>
            <a:ext cx="1219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High Impact </a:t>
            </a:r>
            <a:r>
              <a:rPr lang="en-US" sz="1400" b="1" dirty="0"/>
              <a:t>S</a:t>
            </a:r>
            <a:r>
              <a:rPr lang="en-US" sz="1400" b="1" dirty="0" smtClean="0"/>
              <a:t>mall Businesses Chosen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1752600" y="2217812"/>
            <a:ext cx="1360387" cy="1029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Labs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Conduct Outreach</a:t>
            </a:r>
          </a:p>
        </p:txBody>
      </p:sp>
      <p:pic>
        <p:nvPicPr>
          <p:cNvPr id="44" name="Picture 43" descr="Screen Shot 2014-01-29 at 2.30.0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72" y="3878253"/>
            <a:ext cx="731520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47" y="3959222"/>
            <a:ext cx="469151" cy="457200"/>
          </a:xfrm>
          <a:prstGeom prst="rect">
            <a:avLst/>
          </a:prstGeom>
        </p:spPr>
      </p:pic>
      <p:cxnSp>
        <p:nvCxnSpPr>
          <p:cNvPr id="46" name="Straight Connector 45"/>
          <p:cNvCxnSpPr>
            <a:stCxn id="47" idx="1"/>
            <a:endCxn id="44" idx="2"/>
          </p:cNvCxnSpPr>
          <p:nvPr/>
        </p:nvCxnSpPr>
        <p:spPr>
          <a:xfrm flipH="1" flipV="1">
            <a:off x="2220832" y="4335453"/>
            <a:ext cx="147268" cy="282586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0" y="4389439"/>
            <a:ext cx="469151" cy="457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90" y="3214609"/>
            <a:ext cx="469151" cy="457200"/>
          </a:xfrm>
          <a:prstGeom prst="rect">
            <a:avLst/>
          </a:prstGeom>
        </p:spPr>
      </p:pic>
      <p:cxnSp>
        <p:nvCxnSpPr>
          <p:cNvPr id="49" name="Straight Connector 48"/>
          <p:cNvCxnSpPr>
            <a:stCxn id="48" idx="3"/>
          </p:cNvCxnSpPr>
          <p:nvPr/>
        </p:nvCxnSpPr>
        <p:spPr>
          <a:xfrm>
            <a:off x="2356641" y="3443209"/>
            <a:ext cx="480693" cy="5287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15" y="3291591"/>
            <a:ext cx="457200" cy="457200"/>
          </a:xfrm>
          <a:prstGeom prst="rect">
            <a:avLst/>
          </a:prstGeom>
        </p:spPr>
      </p:pic>
      <p:cxnSp>
        <p:nvCxnSpPr>
          <p:cNvPr id="51" name="Straight Connector 50"/>
          <p:cNvCxnSpPr>
            <a:stCxn id="50" idx="1"/>
            <a:endCxn id="44" idx="0"/>
          </p:cNvCxnSpPr>
          <p:nvPr/>
        </p:nvCxnSpPr>
        <p:spPr>
          <a:xfrm flipH="1">
            <a:off x="2220832" y="3520191"/>
            <a:ext cx="363883" cy="358062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0"/>
          </p:cNvCxnSpPr>
          <p:nvPr/>
        </p:nvCxnSpPr>
        <p:spPr>
          <a:xfrm flipH="1" flipV="1">
            <a:off x="3004867" y="3748791"/>
            <a:ext cx="154456" cy="210431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60" y="4344565"/>
            <a:ext cx="469152" cy="457200"/>
          </a:xfrm>
          <a:prstGeom prst="rect">
            <a:avLst/>
          </a:prstGeom>
        </p:spPr>
      </p:pic>
      <p:pic>
        <p:nvPicPr>
          <p:cNvPr id="54" name="Picture 53" descr="Screen Shot 2014-01-29 at 2.27.42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44" y="3526334"/>
            <a:ext cx="300200" cy="3657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69" y="3396806"/>
            <a:ext cx="469152" cy="4572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48" y="3836054"/>
            <a:ext cx="469152" cy="4572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74" y="3916340"/>
            <a:ext cx="469152" cy="457200"/>
          </a:xfrm>
          <a:prstGeom prst="rect">
            <a:avLst/>
          </a:prstGeom>
        </p:spPr>
      </p:pic>
      <p:sp>
        <p:nvSpPr>
          <p:cNvPr id="77" name="Content Placeholder 2"/>
          <p:cNvSpPr txBox="1">
            <a:spLocks/>
          </p:cNvSpPr>
          <p:nvPr/>
        </p:nvSpPr>
        <p:spPr>
          <a:xfrm>
            <a:off x="4017943" y="2269279"/>
            <a:ext cx="1163657" cy="1029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400" b="1" dirty="0" smtClean="0"/>
              <a:t>Labs Issue Voucher Competition</a:t>
            </a:r>
          </a:p>
        </p:txBody>
      </p:sp>
      <p:sp>
        <p:nvSpPr>
          <p:cNvPr id="78" name="Can 77"/>
          <p:cNvSpPr/>
          <p:nvPr/>
        </p:nvSpPr>
        <p:spPr>
          <a:xfrm>
            <a:off x="4318144" y="4052134"/>
            <a:ext cx="588289" cy="669150"/>
          </a:xfrm>
          <a:prstGeom prst="ca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9" name="Picture 78" descr="Screen Shot 2014-01-29 at 2.27.42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54" y="3228948"/>
            <a:ext cx="300200" cy="365760"/>
          </a:xfrm>
          <a:prstGeom prst="rect">
            <a:avLst/>
          </a:prstGeom>
        </p:spPr>
      </p:pic>
      <p:pic>
        <p:nvPicPr>
          <p:cNvPr id="80" name="Picture 79" descr="Screen Shot 2014-01-29 at 2.27.42 P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4" y="3601735"/>
            <a:ext cx="300200" cy="365760"/>
          </a:xfrm>
          <a:prstGeom prst="rect">
            <a:avLst/>
          </a:prstGeom>
        </p:spPr>
      </p:pic>
      <p:sp>
        <p:nvSpPr>
          <p:cNvPr id="81" name="Right Arrow 80"/>
          <p:cNvSpPr/>
          <p:nvPr/>
        </p:nvSpPr>
        <p:spPr>
          <a:xfrm>
            <a:off x="3567317" y="3808770"/>
            <a:ext cx="450626" cy="215139"/>
          </a:xfrm>
          <a:prstGeom prst="rightArrow">
            <a:avLst>
              <a:gd name="adj1" fmla="val 50000"/>
              <a:gd name="adj2" fmla="val 77548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FFD200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5300403" y="3836054"/>
            <a:ext cx="450626" cy="215139"/>
          </a:xfrm>
          <a:prstGeom prst="rightArrow">
            <a:avLst>
              <a:gd name="adj1" fmla="val 50000"/>
              <a:gd name="adj2" fmla="val 77548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FFD200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ight Arrow 82"/>
          <p:cNvSpPr/>
          <p:nvPr/>
        </p:nvSpPr>
        <p:spPr>
          <a:xfrm>
            <a:off x="7171085" y="3880884"/>
            <a:ext cx="450626" cy="215139"/>
          </a:xfrm>
          <a:prstGeom prst="rightArrow">
            <a:avLst>
              <a:gd name="adj1" fmla="val 50000"/>
              <a:gd name="adj2" fmla="val 77548"/>
            </a:avLst>
          </a:prstGeom>
          <a:gradFill flip="none" rotWithShape="1">
            <a:gsLst>
              <a:gs pos="100000">
                <a:srgbClr val="000000"/>
              </a:gs>
              <a:gs pos="0">
                <a:srgbClr val="FFD200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solidFill>
                  <a:srgbClr val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49898" y="4908437"/>
            <a:ext cx="7594102" cy="11113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3" spcCol="457200" rtlCol="0" anchor="ctr"/>
          <a:lstStyle/>
          <a:p>
            <a:r>
              <a:rPr lang="en-US" b="1" i="1" dirty="0" smtClean="0">
                <a:solidFill>
                  <a:srgbClr val="000000"/>
                </a:solidFill>
              </a:rPr>
              <a:t>Major Components: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Lab Call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accent5"/>
                </a:solidFill>
              </a:rPr>
              <a:t>IT </a:t>
            </a:r>
            <a:r>
              <a:rPr lang="en-US" i="1" dirty="0" smtClean="0">
                <a:solidFill>
                  <a:schemeClr val="accent5"/>
                </a:solidFill>
              </a:rPr>
              <a:t>Platform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853F"/>
                </a:solidFill>
              </a:rPr>
              <a:t>Outreach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853F"/>
                </a:solidFill>
              </a:rPr>
              <a:t>Lab Infrastructure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Voucher 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853F"/>
                </a:solidFill>
              </a:rPr>
              <a:t>Standard IP terms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rgbClr val="00853F"/>
                </a:solidFill>
              </a:rPr>
              <a:t>Third Party Evaluation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0" y="5867400"/>
            <a:ext cx="502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cs typeface="Calibri"/>
              </a:rPr>
              <a:t>FY15 Funding = $20M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000" dirty="0" smtClean="0">
                <a:solidFill>
                  <a:schemeClr val="accent6"/>
                </a:solidFill>
                <a:latin typeface="Calibri"/>
                <a:cs typeface="Calibri"/>
              </a:rPr>
              <a:t>Sponsors: EERE Tech Offices</a:t>
            </a:r>
          </a:p>
        </p:txBody>
      </p:sp>
    </p:spTree>
    <p:extLst>
      <p:ext uri="{BB962C8B-B14F-4D97-AF65-F5344CB8AC3E}">
        <p14:creationId xmlns:p14="http://schemas.microsoft.com/office/powerpoint/2010/main" val="36245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DOE Labs: A Reservoir of Talent for Science and Technology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656082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4387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100" i="1" noProof="0" dirty="0" smtClean="0">
                <a:latin typeface="+mn-lt"/>
                <a:cs typeface="Arial Narrow"/>
              </a:rPr>
              <a:t>Graphic taken from “A Decade of Discovery”</a:t>
            </a:r>
            <a:r>
              <a:rPr lang="en-US" sz="1100" noProof="0" dirty="0" smtClean="0">
                <a:latin typeface="+mn-lt"/>
                <a:cs typeface="Arial Narrow"/>
              </a:rPr>
              <a:t> DOE. 2008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1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8850" y="1752600"/>
            <a:ext cx="287655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 smtClean="0">
                <a:latin typeface="+mn-lt"/>
                <a:cs typeface="Arial Narrow"/>
              </a:rPr>
              <a:t>17 National Laboratories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noProof="0" dirty="0" smtClean="0">
                <a:latin typeface="+mn-lt"/>
                <a:cs typeface="Arial Narrow"/>
              </a:rPr>
              <a:t>10 Office of Science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Arial Narrow"/>
              </a:rPr>
              <a:t>3 NNSA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Arial Narrow"/>
              </a:rPr>
              <a:t>1 Nuclear Energy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noProof="0" dirty="0" smtClean="0">
                <a:latin typeface="+mn-lt"/>
                <a:cs typeface="Arial Narrow"/>
              </a:rPr>
              <a:t>1 Fossil Energy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  <a:cs typeface="Arial Narrow"/>
              </a:rPr>
              <a:t>1 Energy Efficiency and Renewable Energy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noProof="0" dirty="0" smtClean="0">
                <a:latin typeface="+mn-lt"/>
                <a:cs typeface="Arial Narrow"/>
              </a:rPr>
              <a:t>1 Environmental Management</a:t>
            </a:r>
          </a:p>
          <a:p>
            <a:pPr marL="285750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noProof="0" dirty="0" smtClean="0">
                <a:latin typeface="+mn-lt"/>
                <a:cs typeface="Arial Narrow"/>
              </a:rPr>
              <a:t>~ </a:t>
            </a:r>
            <a:r>
              <a:rPr lang="en-US" sz="1600" b="1" noProof="0" dirty="0" smtClean="0">
                <a:latin typeface="+mn-lt"/>
                <a:cs typeface="Arial Narrow"/>
              </a:rPr>
              <a:t>66,000 Total Employees</a:t>
            </a:r>
          </a:p>
          <a:p>
            <a:pPr marL="285750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  <a:cs typeface="Arial Narrow"/>
              </a:rPr>
              <a:t>Over 50 Nobel laureates affiliated with DOE </a:t>
            </a:r>
            <a:r>
              <a:rPr lang="en-US" sz="1600" b="1" dirty="0">
                <a:latin typeface="+mn-lt"/>
                <a:cs typeface="Arial Narrow"/>
              </a:rPr>
              <a:t>N</a:t>
            </a:r>
            <a:r>
              <a:rPr lang="en-US" sz="1600" b="1" dirty="0" smtClean="0">
                <a:latin typeface="+mn-lt"/>
                <a:cs typeface="Arial Narrow"/>
              </a:rPr>
              <a:t>ational Laboratories</a:t>
            </a:r>
          </a:p>
          <a:p>
            <a:pPr marL="285750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noProof="0" dirty="0" smtClean="0">
              <a:latin typeface="+mn-lt"/>
              <a:cs typeface="Arial Narrow"/>
            </a:endParaRPr>
          </a:p>
          <a:p>
            <a:pPr marL="285750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noProof="0" dirty="0" smtClean="0">
              <a:latin typeface="+mn-lt"/>
              <a:cs typeface="Arial Narrow"/>
            </a:endParaRP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noProof="0" dirty="0" smtClean="0">
              <a:latin typeface="+mn-lt"/>
              <a:cs typeface="Arial Narrow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05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59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SBV Assistance and Funding Gaps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5818" y="769711"/>
            <a:ext cx="6051454" cy="4832412"/>
            <a:chOff x="1950916" y="654427"/>
            <a:chExt cx="5517214" cy="4001691"/>
          </a:xfrm>
        </p:grpSpPr>
        <p:sp>
          <p:nvSpPr>
            <p:cNvPr id="5" name="Snip Same Side Corner Rectangle 35"/>
            <p:cNvSpPr/>
            <p:nvPr/>
          </p:nvSpPr>
          <p:spPr>
            <a:xfrm flipV="1">
              <a:off x="6020692" y="2712419"/>
              <a:ext cx="692052" cy="1109006"/>
            </a:xfrm>
            <a:custGeom>
              <a:avLst/>
              <a:gdLst>
                <a:gd name="connsiteX0" fmla="*/ 70485 w 422901"/>
                <a:gd name="connsiteY0" fmla="*/ 0 h 853481"/>
                <a:gd name="connsiteX1" fmla="*/ 352416 w 422901"/>
                <a:gd name="connsiteY1" fmla="*/ 0 h 853481"/>
                <a:gd name="connsiteX2" fmla="*/ 422901 w 422901"/>
                <a:gd name="connsiteY2" fmla="*/ 70485 h 853481"/>
                <a:gd name="connsiteX3" fmla="*/ 422901 w 422901"/>
                <a:gd name="connsiteY3" fmla="*/ 853481 h 853481"/>
                <a:gd name="connsiteX4" fmla="*/ 422901 w 422901"/>
                <a:gd name="connsiteY4" fmla="*/ 853481 h 853481"/>
                <a:gd name="connsiteX5" fmla="*/ 0 w 422901"/>
                <a:gd name="connsiteY5" fmla="*/ 853481 h 853481"/>
                <a:gd name="connsiteX6" fmla="*/ 0 w 422901"/>
                <a:gd name="connsiteY6" fmla="*/ 853481 h 853481"/>
                <a:gd name="connsiteX7" fmla="*/ 0 w 422901"/>
                <a:gd name="connsiteY7" fmla="*/ 70485 h 853481"/>
                <a:gd name="connsiteX8" fmla="*/ 70485 w 422901"/>
                <a:gd name="connsiteY8" fmla="*/ 0 h 853481"/>
                <a:gd name="connsiteX0" fmla="*/ 70485 w 422901"/>
                <a:gd name="connsiteY0" fmla="*/ 4375 h 857856"/>
                <a:gd name="connsiteX1" fmla="*/ 226300 w 422901"/>
                <a:gd name="connsiteY1" fmla="*/ 0 h 857856"/>
                <a:gd name="connsiteX2" fmla="*/ 352416 w 422901"/>
                <a:gd name="connsiteY2" fmla="*/ 4375 h 857856"/>
                <a:gd name="connsiteX3" fmla="*/ 422901 w 422901"/>
                <a:gd name="connsiteY3" fmla="*/ 74860 h 857856"/>
                <a:gd name="connsiteX4" fmla="*/ 422901 w 422901"/>
                <a:gd name="connsiteY4" fmla="*/ 857856 h 857856"/>
                <a:gd name="connsiteX5" fmla="*/ 422901 w 422901"/>
                <a:gd name="connsiteY5" fmla="*/ 857856 h 857856"/>
                <a:gd name="connsiteX6" fmla="*/ 0 w 422901"/>
                <a:gd name="connsiteY6" fmla="*/ 857856 h 857856"/>
                <a:gd name="connsiteX7" fmla="*/ 0 w 422901"/>
                <a:gd name="connsiteY7" fmla="*/ 857856 h 857856"/>
                <a:gd name="connsiteX8" fmla="*/ 0 w 422901"/>
                <a:gd name="connsiteY8" fmla="*/ 74860 h 857856"/>
                <a:gd name="connsiteX9" fmla="*/ 70485 w 422901"/>
                <a:gd name="connsiteY9" fmla="*/ 4375 h 85785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8627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70485 w 422901"/>
                <a:gd name="connsiteY10" fmla="*/ 138627 h 992108"/>
                <a:gd name="connsiteX0" fmla="*/ 51435 w 422901"/>
                <a:gd name="connsiteY0" fmla="*/ 124340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51435 w 422901"/>
                <a:gd name="connsiteY10" fmla="*/ 124340 h 992108"/>
                <a:gd name="connsiteX0" fmla="*/ 51435 w 422901"/>
                <a:gd name="connsiteY0" fmla="*/ 124553 h 992321"/>
                <a:gd name="connsiteX1" fmla="*/ 102475 w 422901"/>
                <a:gd name="connsiteY1" fmla="*/ 67790 h 992321"/>
                <a:gd name="connsiteX2" fmla="*/ 240588 w 422901"/>
                <a:gd name="connsiteY2" fmla="*/ 1115 h 992321"/>
                <a:gd name="connsiteX3" fmla="*/ 352416 w 422901"/>
                <a:gd name="connsiteY3" fmla="*/ 138840 h 992321"/>
                <a:gd name="connsiteX4" fmla="*/ 422901 w 422901"/>
                <a:gd name="connsiteY4" fmla="*/ 209325 h 992321"/>
                <a:gd name="connsiteX5" fmla="*/ 422901 w 422901"/>
                <a:gd name="connsiteY5" fmla="*/ 992321 h 992321"/>
                <a:gd name="connsiteX6" fmla="*/ 422901 w 422901"/>
                <a:gd name="connsiteY6" fmla="*/ 992321 h 992321"/>
                <a:gd name="connsiteX7" fmla="*/ 0 w 422901"/>
                <a:gd name="connsiteY7" fmla="*/ 992321 h 992321"/>
                <a:gd name="connsiteX8" fmla="*/ 0 w 422901"/>
                <a:gd name="connsiteY8" fmla="*/ 992321 h 992321"/>
                <a:gd name="connsiteX9" fmla="*/ 0 w 422901"/>
                <a:gd name="connsiteY9" fmla="*/ 209325 h 992321"/>
                <a:gd name="connsiteX10" fmla="*/ 51435 w 422901"/>
                <a:gd name="connsiteY10" fmla="*/ 124553 h 992321"/>
                <a:gd name="connsiteX0" fmla="*/ 51435 w 422901"/>
                <a:gd name="connsiteY0" fmla="*/ 129369 h 997137"/>
                <a:gd name="connsiteX1" fmla="*/ 102475 w 422901"/>
                <a:gd name="connsiteY1" fmla="*/ 72606 h 997137"/>
                <a:gd name="connsiteX2" fmla="*/ 159625 w 422901"/>
                <a:gd name="connsiteY2" fmla="*/ 29744 h 997137"/>
                <a:gd name="connsiteX3" fmla="*/ 240588 w 422901"/>
                <a:gd name="connsiteY3" fmla="*/ 5931 h 997137"/>
                <a:gd name="connsiteX4" fmla="*/ 352416 w 422901"/>
                <a:gd name="connsiteY4" fmla="*/ 143656 h 997137"/>
                <a:gd name="connsiteX5" fmla="*/ 422901 w 422901"/>
                <a:gd name="connsiteY5" fmla="*/ 214141 h 997137"/>
                <a:gd name="connsiteX6" fmla="*/ 422901 w 422901"/>
                <a:gd name="connsiteY6" fmla="*/ 997137 h 997137"/>
                <a:gd name="connsiteX7" fmla="*/ 422901 w 422901"/>
                <a:gd name="connsiteY7" fmla="*/ 997137 h 997137"/>
                <a:gd name="connsiteX8" fmla="*/ 0 w 422901"/>
                <a:gd name="connsiteY8" fmla="*/ 997137 h 997137"/>
                <a:gd name="connsiteX9" fmla="*/ 0 w 422901"/>
                <a:gd name="connsiteY9" fmla="*/ 997137 h 997137"/>
                <a:gd name="connsiteX10" fmla="*/ 0 w 422901"/>
                <a:gd name="connsiteY10" fmla="*/ 214141 h 997137"/>
                <a:gd name="connsiteX11" fmla="*/ 51435 w 422901"/>
                <a:gd name="connsiteY11" fmla="*/ 129369 h 997137"/>
                <a:gd name="connsiteX0" fmla="*/ 51435 w 422901"/>
                <a:gd name="connsiteY0" fmla="*/ 139879 h 1007647"/>
                <a:gd name="connsiteX1" fmla="*/ 102475 w 422901"/>
                <a:gd name="connsiteY1" fmla="*/ 83116 h 1007647"/>
                <a:gd name="connsiteX2" fmla="*/ 145338 w 422901"/>
                <a:gd name="connsiteY2" fmla="*/ 6916 h 1007647"/>
                <a:gd name="connsiteX3" fmla="*/ 240588 w 422901"/>
                <a:gd name="connsiteY3" fmla="*/ 16441 h 1007647"/>
                <a:gd name="connsiteX4" fmla="*/ 352416 w 422901"/>
                <a:gd name="connsiteY4" fmla="*/ 154166 h 1007647"/>
                <a:gd name="connsiteX5" fmla="*/ 422901 w 422901"/>
                <a:gd name="connsiteY5" fmla="*/ 224651 h 1007647"/>
                <a:gd name="connsiteX6" fmla="*/ 422901 w 422901"/>
                <a:gd name="connsiteY6" fmla="*/ 1007647 h 1007647"/>
                <a:gd name="connsiteX7" fmla="*/ 422901 w 422901"/>
                <a:gd name="connsiteY7" fmla="*/ 1007647 h 1007647"/>
                <a:gd name="connsiteX8" fmla="*/ 0 w 422901"/>
                <a:gd name="connsiteY8" fmla="*/ 1007647 h 1007647"/>
                <a:gd name="connsiteX9" fmla="*/ 0 w 422901"/>
                <a:gd name="connsiteY9" fmla="*/ 1007647 h 1007647"/>
                <a:gd name="connsiteX10" fmla="*/ 0 w 422901"/>
                <a:gd name="connsiteY10" fmla="*/ 224651 h 1007647"/>
                <a:gd name="connsiteX11" fmla="*/ 51435 w 422901"/>
                <a:gd name="connsiteY11" fmla="*/ 139879 h 1007647"/>
                <a:gd name="connsiteX0" fmla="*/ 51435 w 422901"/>
                <a:gd name="connsiteY0" fmla="*/ 138977 h 1006745"/>
                <a:gd name="connsiteX1" fmla="*/ 102475 w 422901"/>
                <a:gd name="connsiteY1" fmla="*/ 82214 h 1006745"/>
                <a:gd name="connsiteX2" fmla="*/ 145338 w 422901"/>
                <a:gd name="connsiteY2" fmla="*/ 6014 h 1006745"/>
                <a:gd name="connsiteX3" fmla="*/ 192962 w 422901"/>
                <a:gd name="connsiteY3" fmla="*/ 6015 h 1006745"/>
                <a:gd name="connsiteX4" fmla="*/ 240588 w 422901"/>
                <a:gd name="connsiteY4" fmla="*/ 15539 h 1006745"/>
                <a:gd name="connsiteX5" fmla="*/ 352416 w 422901"/>
                <a:gd name="connsiteY5" fmla="*/ 153264 h 1006745"/>
                <a:gd name="connsiteX6" fmla="*/ 422901 w 422901"/>
                <a:gd name="connsiteY6" fmla="*/ 223749 h 1006745"/>
                <a:gd name="connsiteX7" fmla="*/ 422901 w 422901"/>
                <a:gd name="connsiteY7" fmla="*/ 1006745 h 1006745"/>
                <a:gd name="connsiteX8" fmla="*/ 422901 w 422901"/>
                <a:gd name="connsiteY8" fmla="*/ 1006745 h 1006745"/>
                <a:gd name="connsiteX9" fmla="*/ 0 w 422901"/>
                <a:gd name="connsiteY9" fmla="*/ 1006745 h 1006745"/>
                <a:gd name="connsiteX10" fmla="*/ 0 w 422901"/>
                <a:gd name="connsiteY10" fmla="*/ 1006745 h 1006745"/>
                <a:gd name="connsiteX11" fmla="*/ 0 w 422901"/>
                <a:gd name="connsiteY11" fmla="*/ 223749 h 1006745"/>
                <a:gd name="connsiteX12" fmla="*/ 51435 w 422901"/>
                <a:gd name="connsiteY12" fmla="*/ 138977 h 1006745"/>
                <a:gd name="connsiteX0" fmla="*/ 51435 w 422901"/>
                <a:gd name="connsiteY0" fmla="*/ 199670 h 1067438"/>
                <a:gd name="connsiteX1" fmla="*/ 102475 w 422901"/>
                <a:gd name="connsiteY1" fmla="*/ 142907 h 1067438"/>
                <a:gd name="connsiteX2" fmla="*/ 145338 w 422901"/>
                <a:gd name="connsiteY2" fmla="*/ 66707 h 1067438"/>
                <a:gd name="connsiteX3" fmla="*/ 216775 w 422901"/>
                <a:gd name="connsiteY3" fmla="*/ 33 h 1067438"/>
                <a:gd name="connsiteX4" fmla="*/ 240588 w 422901"/>
                <a:gd name="connsiteY4" fmla="*/ 76232 h 1067438"/>
                <a:gd name="connsiteX5" fmla="*/ 352416 w 422901"/>
                <a:gd name="connsiteY5" fmla="*/ 213957 h 1067438"/>
                <a:gd name="connsiteX6" fmla="*/ 422901 w 422901"/>
                <a:gd name="connsiteY6" fmla="*/ 284442 h 1067438"/>
                <a:gd name="connsiteX7" fmla="*/ 422901 w 422901"/>
                <a:gd name="connsiteY7" fmla="*/ 1067438 h 1067438"/>
                <a:gd name="connsiteX8" fmla="*/ 422901 w 422901"/>
                <a:gd name="connsiteY8" fmla="*/ 1067438 h 1067438"/>
                <a:gd name="connsiteX9" fmla="*/ 0 w 422901"/>
                <a:gd name="connsiteY9" fmla="*/ 1067438 h 1067438"/>
                <a:gd name="connsiteX10" fmla="*/ 0 w 422901"/>
                <a:gd name="connsiteY10" fmla="*/ 1067438 h 1067438"/>
                <a:gd name="connsiteX11" fmla="*/ 0 w 422901"/>
                <a:gd name="connsiteY11" fmla="*/ 284442 h 1067438"/>
                <a:gd name="connsiteX12" fmla="*/ 51435 w 422901"/>
                <a:gd name="connsiteY12" fmla="*/ 199670 h 1067438"/>
                <a:gd name="connsiteX0" fmla="*/ 51435 w 422901"/>
                <a:gd name="connsiteY0" fmla="*/ 279640 h 1147408"/>
                <a:gd name="connsiteX1" fmla="*/ 102475 w 422901"/>
                <a:gd name="connsiteY1" fmla="*/ 222877 h 1147408"/>
                <a:gd name="connsiteX2" fmla="*/ 145338 w 422901"/>
                <a:gd name="connsiteY2" fmla="*/ 146677 h 1147408"/>
                <a:gd name="connsiteX3" fmla="*/ 216775 w 422901"/>
                <a:gd name="connsiteY3" fmla="*/ 80003 h 1147408"/>
                <a:gd name="connsiteX4" fmla="*/ 278688 w 422901"/>
                <a:gd name="connsiteY4" fmla="*/ 3802 h 1147408"/>
                <a:gd name="connsiteX5" fmla="*/ 352416 w 422901"/>
                <a:gd name="connsiteY5" fmla="*/ 293927 h 1147408"/>
                <a:gd name="connsiteX6" fmla="*/ 422901 w 422901"/>
                <a:gd name="connsiteY6" fmla="*/ 364412 h 1147408"/>
                <a:gd name="connsiteX7" fmla="*/ 422901 w 422901"/>
                <a:gd name="connsiteY7" fmla="*/ 1147408 h 1147408"/>
                <a:gd name="connsiteX8" fmla="*/ 422901 w 422901"/>
                <a:gd name="connsiteY8" fmla="*/ 1147408 h 1147408"/>
                <a:gd name="connsiteX9" fmla="*/ 0 w 422901"/>
                <a:gd name="connsiteY9" fmla="*/ 1147408 h 1147408"/>
                <a:gd name="connsiteX10" fmla="*/ 0 w 422901"/>
                <a:gd name="connsiteY10" fmla="*/ 1147408 h 1147408"/>
                <a:gd name="connsiteX11" fmla="*/ 0 w 422901"/>
                <a:gd name="connsiteY11" fmla="*/ 364412 h 1147408"/>
                <a:gd name="connsiteX12" fmla="*/ 51435 w 422901"/>
                <a:gd name="connsiteY12" fmla="*/ 279640 h 1147408"/>
                <a:gd name="connsiteX0" fmla="*/ 51435 w 422901"/>
                <a:gd name="connsiteY0" fmla="*/ 277200 h 1144968"/>
                <a:gd name="connsiteX1" fmla="*/ 102475 w 422901"/>
                <a:gd name="connsiteY1" fmla="*/ 220437 h 1144968"/>
                <a:gd name="connsiteX2" fmla="*/ 145338 w 422901"/>
                <a:gd name="connsiteY2" fmla="*/ 144237 h 1144968"/>
                <a:gd name="connsiteX3" fmla="*/ 216775 w 422901"/>
                <a:gd name="connsiteY3" fmla="*/ 77563 h 1144968"/>
                <a:gd name="connsiteX4" fmla="*/ 278688 w 422901"/>
                <a:gd name="connsiteY4" fmla="*/ 1362 h 1144968"/>
                <a:gd name="connsiteX5" fmla="*/ 316787 w 422901"/>
                <a:gd name="connsiteY5" fmla="*/ 158525 h 1144968"/>
                <a:gd name="connsiteX6" fmla="*/ 352416 w 422901"/>
                <a:gd name="connsiteY6" fmla="*/ 291487 h 1144968"/>
                <a:gd name="connsiteX7" fmla="*/ 422901 w 422901"/>
                <a:gd name="connsiteY7" fmla="*/ 361972 h 1144968"/>
                <a:gd name="connsiteX8" fmla="*/ 422901 w 422901"/>
                <a:gd name="connsiteY8" fmla="*/ 1144968 h 1144968"/>
                <a:gd name="connsiteX9" fmla="*/ 422901 w 422901"/>
                <a:gd name="connsiteY9" fmla="*/ 1144968 h 1144968"/>
                <a:gd name="connsiteX10" fmla="*/ 0 w 422901"/>
                <a:gd name="connsiteY10" fmla="*/ 1144968 h 1144968"/>
                <a:gd name="connsiteX11" fmla="*/ 0 w 422901"/>
                <a:gd name="connsiteY11" fmla="*/ 1144968 h 1144968"/>
                <a:gd name="connsiteX12" fmla="*/ 0 w 422901"/>
                <a:gd name="connsiteY12" fmla="*/ 361972 h 1144968"/>
                <a:gd name="connsiteX13" fmla="*/ 51435 w 422901"/>
                <a:gd name="connsiteY13" fmla="*/ 277200 h 1144968"/>
                <a:gd name="connsiteX0" fmla="*/ 51435 w 422901"/>
                <a:gd name="connsiteY0" fmla="*/ 277425 h 1145193"/>
                <a:gd name="connsiteX1" fmla="*/ 102475 w 422901"/>
                <a:gd name="connsiteY1" fmla="*/ 220662 h 1145193"/>
                <a:gd name="connsiteX2" fmla="*/ 145338 w 422901"/>
                <a:gd name="connsiteY2" fmla="*/ 144462 h 1145193"/>
                <a:gd name="connsiteX3" fmla="*/ 212012 w 422901"/>
                <a:gd name="connsiteY3" fmla="*/ 63501 h 1145193"/>
                <a:gd name="connsiteX4" fmla="*/ 278688 w 422901"/>
                <a:gd name="connsiteY4" fmla="*/ 1587 h 1145193"/>
                <a:gd name="connsiteX5" fmla="*/ 316787 w 422901"/>
                <a:gd name="connsiteY5" fmla="*/ 158750 h 1145193"/>
                <a:gd name="connsiteX6" fmla="*/ 352416 w 422901"/>
                <a:gd name="connsiteY6" fmla="*/ 291712 h 1145193"/>
                <a:gd name="connsiteX7" fmla="*/ 422901 w 422901"/>
                <a:gd name="connsiteY7" fmla="*/ 362197 h 1145193"/>
                <a:gd name="connsiteX8" fmla="*/ 422901 w 422901"/>
                <a:gd name="connsiteY8" fmla="*/ 1145193 h 1145193"/>
                <a:gd name="connsiteX9" fmla="*/ 422901 w 422901"/>
                <a:gd name="connsiteY9" fmla="*/ 1145193 h 1145193"/>
                <a:gd name="connsiteX10" fmla="*/ 0 w 422901"/>
                <a:gd name="connsiteY10" fmla="*/ 1145193 h 1145193"/>
                <a:gd name="connsiteX11" fmla="*/ 0 w 422901"/>
                <a:gd name="connsiteY11" fmla="*/ 1145193 h 1145193"/>
                <a:gd name="connsiteX12" fmla="*/ 0 w 422901"/>
                <a:gd name="connsiteY12" fmla="*/ 362197 h 1145193"/>
                <a:gd name="connsiteX13" fmla="*/ 51435 w 422901"/>
                <a:gd name="connsiteY13" fmla="*/ 277425 h 1145193"/>
                <a:gd name="connsiteX0" fmla="*/ 51435 w 422901"/>
                <a:gd name="connsiteY0" fmla="*/ 418712 h 1286480"/>
                <a:gd name="connsiteX1" fmla="*/ 102475 w 422901"/>
                <a:gd name="connsiteY1" fmla="*/ 361949 h 1286480"/>
                <a:gd name="connsiteX2" fmla="*/ 145338 w 422901"/>
                <a:gd name="connsiteY2" fmla="*/ 285749 h 1286480"/>
                <a:gd name="connsiteX3" fmla="*/ 212012 w 422901"/>
                <a:gd name="connsiteY3" fmla="*/ 204788 h 1286480"/>
                <a:gd name="connsiteX4" fmla="*/ 278688 w 422901"/>
                <a:gd name="connsiteY4" fmla="*/ 142874 h 1286480"/>
                <a:gd name="connsiteX5" fmla="*/ 402512 w 422901"/>
                <a:gd name="connsiteY5" fmla="*/ 0 h 1286480"/>
                <a:gd name="connsiteX6" fmla="*/ 352416 w 422901"/>
                <a:gd name="connsiteY6" fmla="*/ 432999 h 1286480"/>
                <a:gd name="connsiteX7" fmla="*/ 422901 w 422901"/>
                <a:gd name="connsiteY7" fmla="*/ 503484 h 1286480"/>
                <a:gd name="connsiteX8" fmla="*/ 422901 w 422901"/>
                <a:gd name="connsiteY8" fmla="*/ 1286480 h 1286480"/>
                <a:gd name="connsiteX9" fmla="*/ 422901 w 422901"/>
                <a:gd name="connsiteY9" fmla="*/ 1286480 h 1286480"/>
                <a:gd name="connsiteX10" fmla="*/ 0 w 422901"/>
                <a:gd name="connsiteY10" fmla="*/ 1286480 h 1286480"/>
                <a:gd name="connsiteX11" fmla="*/ 0 w 422901"/>
                <a:gd name="connsiteY11" fmla="*/ 1286480 h 1286480"/>
                <a:gd name="connsiteX12" fmla="*/ 0 w 422901"/>
                <a:gd name="connsiteY12" fmla="*/ 503484 h 1286480"/>
                <a:gd name="connsiteX13" fmla="*/ 51435 w 422901"/>
                <a:gd name="connsiteY13" fmla="*/ 418712 h 1286480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402512 w 438141"/>
                <a:gd name="connsiteY5" fmla="*/ 19438 h 1305918"/>
                <a:gd name="connsiteX6" fmla="*/ 438141 w 438141"/>
                <a:gd name="connsiteY6" fmla="*/ 0 h 1305918"/>
                <a:gd name="connsiteX7" fmla="*/ 422901 w 438141"/>
                <a:gd name="connsiteY7" fmla="*/ 522922 h 1305918"/>
                <a:gd name="connsiteX8" fmla="*/ 422901 w 438141"/>
                <a:gd name="connsiteY8" fmla="*/ 1305918 h 1305918"/>
                <a:gd name="connsiteX9" fmla="*/ 422901 w 438141"/>
                <a:gd name="connsiteY9" fmla="*/ 1305918 h 1305918"/>
                <a:gd name="connsiteX10" fmla="*/ 0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522922 h 1305918"/>
                <a:gd name="connsiteX13" fmla="*/ 51435 w 438141"/>
                <a:gd name="connsiteY13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0131 w 438141"/>
                <a:gd name="connsiteY6" fmla="*/ 7532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22901 w 430997"/>
                <a:gd name="connsiteY8" fmla="*/ 549116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19181 w 430997"/>
                <a:gd name="connsiteY9" fmla="*/ 969558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40365 w 430997"/>
                <a:gd name="connsiteY0" fmla="*/ 442912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19475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30612 w 430997"/>
                <a:gd name="connsiteY3" fmla="*/ 52776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504437 h 1393637"/>
                <a:gd name="connsiteX1" fmla="*/ 95556 w 430997"/>
                <a:gd name="connsiteY1" fmla="*/ 371475 h 1393637"/>
                <a:gd name="connsiteX2" fmla="*/ 148105 w 430997"/>
                <a:gd name="connsiteY2" fmla="*/ 273844 h 1393637"/>
                <a:gd name="connsiteX3" fmla="*/ 230612 w 430997"/>
                <a:gd name="connsiteY3" fmla="*/ 114301 h 1393637"/>
                <a:gd name="connsiteX4" fmla="*/ 307360 w 430997"/>
                <a:gd name="connsiteY4" fmla="*/ 0 h 1393637"/>
                <a:gd name="connsiteX5" fmla="*/ 335837 w 430997"/>
                <a:gd name="connsiteY5" fmla="*/ 173833 h 1393637"/>
                <a:gd name="connsiteX6" fmla="*/ 400131 w 430997"/>
                <a:gd name="connsiteY6" fmla="*/ 95251 h 1393637"/>
                <a:gd name="connsiteX7" fmla="*/ 430997 w 430997"/>
                <a:gd name="connsiteY7" fmla="*/ 61525 h 1393637"/>
                <a:gd name="connsiteX8" fmla="*/ 430045 w 430997"/>
                <a:gd name="connsiteY8" fmla="*/ 613022 h 1393637"/>
                <a:gd name="connsiteX9" fmla="*/ 426325 w 430997"/>
                <a:gd name="connsiteY9" fmla="*/ 1157289 h 1393637"/>
                <a:gd name="connsiteX10" fmla="*/ 422901 w 430997"/>
                <a:gd name="connsiteY10" fmla="*/ 1393637 h 1393637"/>
                <a:gd name="connsiteX11" fmla="*/ 422901 w 430997"/>
                <a:gd name="connsiteY11" fmla="*/ 1393637 h 1393637"/>
                <a:gd name="connsiteX12" fmla="*/ 0 w 430997"/>
                <a:gd name="connsiteY12" fmla="*/ 1393637 h 1393637"/>
                <a:gd name="connsiteX13" fmla="*/ 0 w 430997"/>
                <a:gd name="connsiteY13" fmla="*/ 1393637 h 1393637"/>
                <a:gd name="connsiteX14" fmla="*/ 0 w 430997"/>
                <a:gd name="connsiteY14" fmla="*/ 610641 h 1393637"/>
                <a:gd name="connsiteX15" fmla="*/ 40365 w 430997"/>
                <a:gd name="connsiteY15" fmla="*/ 504437 h 1393637"/>
                <a:gd name="connsiteX0" fmla="*/ 40365 w 430997"/>
                <a:gd name="connsiteY0" fmla="*/ 616354 h 1505554"/>
                <a:gd name="connsiteX1" fmla="*/ 95556 w 430997"/>
                <a:gd name="connsiteY1" fmla="*/ 483392 h 1505554"/>
                <a:gd name="connsiteX2" fmla="*/ 148105 w 430997"/>
                <a:gd name="connsiteY2" fmla="*/ 385761 h 1505554"/>
                <a:gd name="connsiteX3" fmla="*/ 230612 w 430997"/>
                <a:gd name="connsiteY3" fmla="*/ 226218 h 1505554"/>
                <a:gd name="connsiteX4" fmla="*/ 307360 w 430997"/>
                <a:gd name="connsiteY4" fmla="*/ 111917 h 1505554"/>
                <a:gd name="connsiteX5" fmla="*/ 387034 w 430997"/>
                <a:gd name="connsiteY5" fmla="*/ 0 h 1505554"/>
                <a:gd name="connsiteX6" fmla="*/ 400131 w 430997"/>
                <a:gd name="connsiteY6" fmla="*/ 207168 h 1505554"/>
                <a:gd name="connsiteX7" fmla="*/ 430997 w 430997"/>
                <a:gd name="connsiteY7" fmla="*/ 173442 h 1505554"/>
                <a:gd name="connsiteX8" fmla="*/ 430045 w 430997"/>
                <a:gd name="connsiteY8" fmla="*/ 724939 h 1505554"/>
                <a:gd name="connsiteX9" fmla="*/ 426325 w 430997"/>
                <a:gd name="connsiteY9" fmla="*/ 1269206 h 1505554"/>
                <a:gd name="connsiteX10" fmla="*/ 422901 w 430997"/>
                <a:gd name="connsiteY10" fmla="*/ 1505554 h 1505554"/>
                <a:gd name="connsiteX11" fmla="*/ 422901 w 430997"/>
                <a:gd name="connsiteY11" fmla="*/ 1505554 h 1505554"/>
                <a:gd name="connsiteX12" fmla="*/ 0 w 430997"/>
                <a:gd name="connsiteY12" fmla="*/ 1505554 h 1505554"/>
                <a:gd name="connsiteX13" fmla="*/ 0 w 430997"/>
                <a:gd name="connsiteY13" fmla="*/ 1505554 h 1505554"/>
                <a:gd name="connsiteX14" fmla="*/ 0 w 430997"/>
                <a:gd name="connsiteY14" fmla="*/ 722558 h 1505554"/>
                <a:gd name="connsiteX15" fmla="*/ 40365 w 430997"/>
                <a:gd name="connsiteY15" fmla="*/ 616354 h 1505554"/>
                <a:gd name="connsiteX0" fmla="*/ 40365 w 430997"/>
                <a:gd name="connsiteY0" fmla="*/ 666361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0365 w 430997"/>
                <a:gd name="connsiteY15" fmla="*/ 666361 h 1555561"/>
                <a:gd name="connsiteX0" fmla="*/ 45900 w 430997"/>
                <a:gd name="connsiteY0" fmla="*/ 661598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68668 h 1707962"/>
                <a:gd name="connsiteX1" fmla="*/ 90020 w 430997"/>
                <a:gd name="connsiteY1" fmla="*/ 0 h 1707962"/>
                <a:gd name="connsiteX2" fmla="*/ 148105 w 430997"/>
                <a:gd name="connsiteY2" fmla="*/ 573882 h 1707962"/>
                <a:gd name="connsiteX3" fmla="*/ 230612 w 430997"/>
                <a:gd name="connsiteY3" fmla="*/ 419101 h 1707962"/>
                <a:gd name="connsiteX4" fmla="*/ 305977 w 430997"/>
                <a:gd name="connsiteY4" fmla="*/ 304800 h 1707962"/>
                <a:gd name="connsiteX5" fmla="*/ 387034 w 430997"/>
                <a:gd name="connsiteY5" fmla="*/ 202408 h 1707962"/>
                <a:gd name="connsiteX6" fmla="*/ 430573 w 430997"/>
                <a:gd name="connsiteY6" fmla="*/ 152401 h 1707962"/>
                <a:gd name="connsiteX7" fmla="*/ 430997 w 430997"/>
                <a:gd name="connsiteY7" fmla="*/ 375850 h 1707962"/>
                <a:gd name="connsiteX8" fmla="*/ 430045 w 430997"/>
                <a:gd name="connsiteY8" fmla="*/ 927347 h 1707962"/>
                <a:gd name="connsiteX9" fmla="*/ 426325 w 430997"/>
                <a:gd name="connsiteY9" fmla="*/ 1471614 h 1707962"/>
                <a:gd name="connsiteX10" fmla="*/ 422901 w 430997"/>
                <a:gd name="connsiteY10" fmla="*/ 1707962 h 1707962"/>
                <a:gd name="connsiteX11" fmla="*/ 422901 w 430997"/>
                <a:gd name="connsiteY11" fmla="*/ 1707962 h 1707962"/>
                <a:gd name="connsiteX12" fmla="*/ 0 w 430997"/>
                <a:gd name="connsiteY12" fmla="*/ 1707962 h 1707962"/>
                <a:gd name="connsiteX13" fmla="*/ 0 w 430997"/>
                <a:gd name="connsiteY13" fmla="*/ 1707962 h 1707962"/>
                <a:gd name="connsiteX14" fmla="*/ 0 w 430997"/>
                <a:gd name="connsiteY14" fmla="*/ 924966 h 1707962"/>
                <a:gd name="connsiteX15" fmla="*/ 238 w 430997"/>
                <a:gd name="connsiteY15" fmla="*/ 68668 h 1707962"/>
                <a:gd name="connsiteX0" fmla="*/ 238 w 430997"/>
                <a:gd name="connsiteY0" fmla="*/ 113911 h 1753205"/>
                <a:gd name="connsiteX1" fmla="*/ 90020 w 430997"/>
                <a:gd name="connsiteY1" fmla="*/ 45243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13911 h 1753205"/>
                <a:gd name="connsiteX1" fmla="*/ 80334 w 430997"/>
                <a:gd name="connsiteY1" fmla="*/ 42861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61536 h 1800830"/>
                <a:gd name="connsiteX1" fmla="*/ 80334 w 430997"/>
                <a:gd name="connsiteY1" fmla="*/ 90486 h 1800830"/>
                <a:gd name="connsiteX2" fmla="*/ 155023 w 430997"/>
                <a:gd name="connsiteY2" fmla="*/ 47625 h 1800830"/>
                <a:gd name="connsiteX3" fmla="*/ 233379 w 430997"/>
                <a:gd name="connsiteY3" fmla="*/ 0 h 1800830"/>
                <a:gd name="connsiteX4" fmla="*/ 305977 w 430997"/>
                <a:gd name="connsiteY4" fmla="*/ 397668 h 1800830"/>
                <a:gd name="connsiteX5" fmla="*/ 387034 w 430997"/>
                <a:gd name="connsiteY5" fmla="*/ 295276 h 1800830"/>
                <a:gd name="connsiteX6" fmla="*/ 430573 w 430997"/>
                <a:gd name="connsiteY6" fmla="*/ 245269 h 1800830"/>
                <a:gd name="connsiteX7" fmla="*/ 430997 w 430997"/>
                <a:gd name="connsiteY7" fmla="*/ 468718 h 1800830"/>
                <a:gd name="connsiteX8" fmla="*/ 430045 w 430997"/>
                <a:gd name="connsiteY8" fmla="*/ 1020215 h 1800830"/>
                <a:gd name="connsiteX9" fmla="*/ 426325 w 430997"/>
                <a:gd name="connsiteY9" fmla="*/ 1564482 h 1800830"/>
                <a:gd name="connsiteX10" fmla="*/ 422901 w 430997"/>
                <a:gd name="connsiteY10" fmla="*/ 1800830 h 1800830"/>
                <a:gd name="connsiteX11" fmla="*/ 422901 w 430997"/>
                <a:gd name="connsiteY11" fmla="*/ 1800830 h 1800830"/>
                <a:gd name="connsiteX12" fmla="*/ 0 w 430997"/>
                <a:gd name="connsiteY12" fmla="*/ 1800830 h 1800830"/>
                <a:gd name="connsiteX13" fmla="*/ 0 w 430997"/>
                <a:gd name="connsiteY13" fmla="*/ 1800830 h 1800830"/>
                <a:gd name="connsiteX14" fmla="*/ 0 w 430997"/>
                <a:gd name="connsiteY14" fmla="*/ 1017834 h 1800830"/>
                <a:gd name="connsiteX15" fmla="*/ 238 w 430997"/>
                <a:gd name="connsiteY15" fmla="*/ 161536 h 1800830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7034 w 430997"/>
                <a:gd name="connsiteY5" fmla="*/ 311945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4187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1204"/>
                <a:gd name="connsiteY0" fmla="*/ 178205 h 1817499"/>
                <a:gd name="connsiteX1" fmla="*/ 80334 w 431204"/>
                <a:gd name="connsiteY1" fmla="*/ 107155 h 1817499"/>
                <a:gd name="connsiteX2" fmla="*/ 159175 w 431204"/>
                <a:gd name="connsiteY2" fmla="*/ 47625 h 1817499"/>
                <a:gd name="connsiteX3" fmla="*/ 233379 w 431204"/>
                <a:gd name="connsiteY3" fmla="*/ 16669 h 1817499"/>
                <a:gd name="connsiteX4" fmla="*/ 319815 w 431204"/>
                <a:gd name="connsiteY4" fmla="*/ 0 h 1817499"/>
                <a:gd name="connsiteX5" fmla="*/ 388418 w 431204"/>
                <a:gd name="connsiteY5" fmla="*/ 1 h 1817499"/>
                <a:gd name="connsiteX6" fmla="*/ 429189 w 431204"/>
                <a:gd name="connsiteY6" fmla="*/ 16669 h 1817499"/>
                <a:gd name="connsiteX7" fmla="*/ 430997 w 431204"/>
                <a:gd name="connsiteY7" fmla="*/ 485387 h 1817499"/>
                <a:gd name="connsiteX8" fmla="*/ 430045 w 431204"/>
                <a:gd name="connsiteY8" fmla="*/ 1036884 h 1817499"/>
                <a:gd name="connsiteX9" fmla="*/ 426325 w 431204"/>
                <a:gd name="connsiteY9" fmla="*/ 1585914 h 1817499"/>
                <a:gd name="connsiteX10" fmla="*/ 426955 w 431204"/>
                <a:gd name="connsiteY10" fmla="*/ 1724992 h 1817499"/>
                <a:gd name="connsiteX11" fmla="*/ 422901 w 431204"/>
                <a:gd name="connsiteY11" fmla="*/ 1817499 h 1817499"/>
                <a:gd name="connsiteX12" fmla="*/ 431204 w 431204"/>
                <a:gd name="connsiteY12" fmla="*/ 1812736 h 1817499"/>
                <a:gd name="connsiteX13" fmla="*/ 0 w 431204"/>
                <a:gd name="connsiteY13" fmla="*/ 1817499 h 1817499"/>
                <a:gd name="connsiteX14" fmla="*/ 0 w 431204"/>
                <a:gd name="connsiteY14" fmla="*/ 1817499 h 1817499"/>
                <a:gd name="connsiteX15" fmla="*/ 0 w 431204"/>
                <a:gd name="connsiteY15" fmla="*/ 1034503 h 1817499"/>
                <a:gd name="connsiteX16" fmla="*/ 238 w 431204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7053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2634"/>
                <a:gd name="connsiteY0" fmla="*/ 178205 h 1817499"/>
                <a:gd name="connsiteX1" fmla="*/ 80334 w 432634"/>
                <a:gd name="connsiteY1" fmla="*/ 107155 h 1817499"/>
                <a:gd name="connsiteX2" fmla="*/ 159175 w 432634"/>
                <a:gd name="connsiteY2" fmla="*/ 47625 h 1817499"/>
                <a:gd name="connsiteX3" fmla="*/ 233379 w 432634"/>
                <a:gd name="connsiteY3" fmla="*/ 16669 h 1817499"/>
                <a:gd name="connsiteX4" fmla="*/ 319815 w 432634"/>
                <a:gd name="connsiteY4" fmla="*/ 0 h 1817499"/>
                <a:gd name="connsiteX5" fmla="*/ 388418 w 432634"/>
                <a:gd name="connsiteY5" fmla="*/ 1 h 1817499"/>
                <a:gd name="connsiteX6" fmla="*/ 429189 w 432634"/>
                <a:gd name="connsiteY6" fmla="*/ 16669 h 1817499"/>
                <a:gd name="connsiteX7" fmla="*/ 430045 w 432634"/>
                <a:gd name="connsiteY7" fmla="*/ 1036884 h 1817499"/>
                <a:gd name="connsiteX8" fmla="*/ 426325 w 432634"/>
                <a:gd name="connsiteY8" fmla="*/ 1585914 h 1817499"/>
                <a:gd name="connsiteX9" fmla="*/ 426955 w 432634"/>
                <a:gd name="connsiteY9" fmla="*/ 1724992 h 1817499"/>
                <a:gd name="connsiteX10" fmla="*/ 427053 w 432634"/>
                <a:gd name="connsiteY10" fmla="*/ 1817499 h 1817499"/>
                <a:gd name="connsiteX11" fmla="*/ 335727 w 432634"/>
                <a:gd name="connsiteY11" fmla="*/ 1810355 h 1817499"/>
                <a:gd name="connsiteX12" fmla="*/ 0 w 432634"/>
                <a:gd name="connsiteY12" fmla="*/ 1817499 h 1817499"/>
                <a:gd name="connsiteX13" fmla="*/ 0 w 432634"/>
                <a:gd name="connsiteY13" fmla="*/ 1817499 h 1817499"/>
                <a:gd name="connsiteX14" fmla="*/ 0 w 432634"/>
                <a:gd name="connsiteY14" fmla="*/ 1034503 h 1817499"/>
                <a:gd name="connsiteX15" fmla="*/ 238 w 432634"/>
                <a:gd name="connsiteY15" fmla="*/ 178205 h 1817499"/>
                <a:gd name="connsiteX0" fmla="*/ 238 w 431463"/>
                <a:gd name="connsiteY0" fmla="*/ 178205 h 1817499"/>
                <a:gd name="connsiteX1" fmla="*/ 80334 w 431463"/>
                <a:gd name="connsiteY1" fmla="*/ 107155 h 1817499"/>
                <a:gd name="connsiteX2" fmla="*/ 159175 w 431463"/>
                <a:gd name="connsiteY2" fmla="*/ 47625 h 1817499"/>
                <a:gd name="connsiteX3" fmla="*/ 233379 w 431463"/>
                <a:gd name="connsiteY3" fmla="*/ 16669 h 1817499"/>
                <a:gd name="connsiteX4" fmla="*/ 319815 w 431463"/>
                <a:gd name="connsiteY4" fmla="*/ 0 h 1817499"/>
                <a:gd name="connsiteX5" fmla="*/ 388418 w 431463"/>
                <a:gd name="connsiteY5" fmla="*/ 1 h 1817499"/>
                <a:gd name="connsiteX6" fmla="*/ 429189 w 431463"/>
                <a:gd name="connsiteY6" fmla="*/ 16669 h 1817499"/>
                <a:gd name="connsiteX7" fmla="*/ 426325 w 431463"/>
                <a:gd name="connsiteY7" fmla="*/ 1585914 h 1817499"/>
                <a:gd name="connsiteX8" fmla="*/ 426955 w 431463"/>
                <a:gd name="connsiteY8" fmla="*/ 1724992 h 1817499"/>
                <a:gd name="connsiteX9" fmla="*/ 427053 w 431463"/>
                <a:gd name="connsiteY9" fmla="*/ 1817499 h 1817499"/>
                <a:gd name="connsiteX10" fmla="*/ 335727 w 431463"/>
                <a:gd name="connsiteY10" fmla="*/ 1810355 h 1817499"/>
                <a:gd name="connsiteX11" fmla="*/ 0 w 431463"/>
                <a:gd name="connsiteY11" fmla="*/ 1817499 h 1817499"/>
                <a:gd name="connsiteX12" fmla="*/ 0 w 431463"/>
                <a:gd name="connsiteY12" fmla="*/ 1817499 h 1817499"/>
                <a:gd name="connsiteX13" fmla="*/ 0 w 431463"/>
                <a:gd name="connsiteY13" fmla="*/ 1034503 h 1817499"/>
                <a:gd name="connsiteX14" fmla="*/ 238 w 431463"/>
                <a:gd name="connsiteY14" fmla="*/ 178205 h 1817499"/>
                <a:gd name="connsiteX0" fmla="*/ 238 w 431619"/>
                <a:gd name="connsiteY0" fmla="*/ 178205 h 1817499"/>
                <a:gd name="connsiteX1" fmla="*/ 80334 w 431619"/>
                <a:gd name="connsiteY1" fmla="*/ 107155 h 1817499"/>
                <a:gd name="connsiteX2" fmla="*/ 159175 w 431619"/>
                <a:gd name="connsiteY2" fmla="*/ 47625 h 1817499"/>
                <a:gd name="connsiteX3" fmla="*/ 233379 w 431619"/>
                <a:gd name="connsiteY3" fmla="*/ 16669 h 1817499"/>
                <a:gd name="connsiteX4" fmla="*/ 319815 w 431619"/>
                <a:gd name="connsiteY4" fmla="*/ 0 h 1817499"/>
                <a:gd name="connsiteX5" fmla="*/ 388418 w 431619"/>
                <a:gd name="connsiteY5" fmla="*/ 1 h 1817499"/>
                <a:gd name="connsiteX6" fmla="*/ 429189 w 431619"/>
                <a:gd name="connsiteY6" fmla="*/ 16669 h 1817499"/>
                <a:gd name="connsiteX7" fmla="*/ 426955 w 431619"/>
                <a:gd name="connsiteY7" fmla="*/ 1724992 h 1817499"/>
                <a:gd name="connsiteX8" fmla="*/ 427053 w 431619"/>
                <a:gd name="connsiteY8" fmla="*/ 1817499 h 1817499"/>
                <a:gd name="connsiteX9" fmla="*/ 335727 w 431619"/>
                <a:gd name="connsiteY9" fmla="*/ 1810355 h 1817499"/>
                <a:gd name="connsiteX10" fmla="*/ 0 w 431619"/>
                <a:gd name="connsiteY10" fmla="*/ 1817499 h 1817499"/>
                <a:gd name="connsiteX11" fmla="*/ 0 w 431619"/>
                <a:gd name="connsiteY11" fmla="*/ 1817499 h 1817499"/>
                <a:gd name="connsiteX12" fmla="*/ 0 w 431619"/>
                <a:gd name="connsiteY12" fmla="*/ 1034503 h 1817499"/>
                <a:gd name="connsiteX13" fmla="*/ 238 w 431619"/>
                <a:gd name="connsiteY13" fmla="*/ 178205 h 1817499"/>
                <a:gd name="connsiteX0" fmla="*/ 238 w 436474"/>
                <a:gd name="connsiteY0" fmla="*/ 178205 h 1817499"/>
                <a:gd name="connsiteX1" fmla="*/ 80334 w 436474"/>
                <a:gd name="connsiteY1" fmla="*/ 107155 h 1817499"/>
                <a:gd name="connsiteX2" fmla="*/ 159175 w 436474"/>
                <a:gd name="connsiteY2" fmla="*/ 47625 h 1817499"/>
                <a:gd name="connsiteX3" fmla="*/ 233379 w 436474"/>
                <a:gd name="connsiteY3" fmla="*/ 16669 h 1817499"/>
                <a:gd name="connsiteX4" fmla="*/ 319815 w 436474"/>
                <a:gd name="connsiteY4" fmla="*/ 0 h 1817499"/>
                <a:gd name="connsiteX5" fmla="*/ 388418 w 436474"/>
                <a:gd name="connsiteY5" fmla="*/ 1 h 1817499"/>
                <a:gd name="connsiteX6" fmla="*/ 429189 w 436474"/>
                <a:gd name="connsiteY6" fmla="*/ 16669 h 1817499"/>
                <a:gd name="connsiteX7" fmla="*/ 427053 w 436474"/>
                <a:gd name="connsiteY7" fmla="*/ 1817499 h 1817499"/>
                <a:gd name="connsiteX8" fmla="*/ 335727 w 436474"/>
                <a:gd name="connsiteY8" fmla="*/ 1810355 h 1817499"/>
                <a:gd name="connsiteX9" fmla="*/ 0 w 436474"/>
                <a:gd name="connsiteY9" fmla="*/ 1817499 h 1817499"/>
                <a:gd name="connsiteX10" fmla="*/ 0 w 436474"/>
                <a:gd name="connsiteY10" fmla="*/ 1817499 h 1817499"/>
                <a:gd name="connsiteX11" fmla="*/ 0 w 436474"/>
                <a:gd name="connsiteY11" fmla="*/ 1034503 h 1817499"/>
                <a:gd name="connsiteX12" fmla="*/ 238 w 436474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335727 w 429189"/>
                <a:gd name="connsiteY8" fmla="*/ 1810355 h 1817499"/>
                <a:gd name="connsiteX9" fmla="*/ 0 w 429189"/>
                <a:gd name="connsiteY9" fmla="*/ 1817499 h 1817499"/>
                <a:gd name="connsiteX10" fmla="*/ 0 w 429189"/>
                <a:gd name="connsiteY10" fmla="*/ 1817499 h 1817499"/>
                <a:gd name="connsiteX11" fmla="*/ 0 w 429189"/>
                <a:gd name="connsiteY11" fmla="*/ 1034503 h 1817499"/>
                <a:gd name="connsiteX12" fmla="*/ 238 w 429189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0 w 429189"/>
                <a:gd name="connsiteY8" fmla="*/ 1817499 h 1817499"/>
                <a:gd name="connsiteX9" fmla="*/ 0 w 429189"/>
                <a:gd name="connsiteY9" fmla="*/ 1817499 h 1817499"/>
                <a:gd name="connsiteX10" fmla="*/ 0 w 429189"/>
                <a:gd name="connsiteY10" fmla="*/ 1034503 h 1817499"/>
                <a:gd name="connsiteX11" fmla="*/ 238 w 429189"/>
                <a:gd name="connsiteY11" fmla="*/ 178205 h 181749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59175 w 429189"/>
                <a:gd name="connsiteY2" fmla="*/ 147365 h 1917239"/>
                <a:gd name="connsiteX3" fmla="*/ 235967 w 429189"/>
                <a:gd name="connsiteY3" fmla="*/ 0 h 1917239"/>
                <a:gd name="connsiteX4" fmla="*/ 319815 w 429189"/>
                <a:gd name="connsiteY4" fmla="*/ 99740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19815 w 429189"/>
                <a:gd name="connsiteY4" fmla="*/ 99740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15935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15935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8659 h 1917953"/>
                <a:gd name="connsiteX1" fmla="*/ 67395 w 429189"/>
                <a:gd name="connsiteY1" fmla="*/ 13250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88418 w 429189"/>
                <a:gd name="connsiteY6" fmla="*/ 100455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7395 w 429189"/>
                <a:gd name="connsiteY1" fmla="*/ 13250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6102 w 429189"/>
                <a:gd name="connsiteY1" fmla="*/ 11748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6102 w 429189"/>
                <a:gd name="connsiteY1" fmla="*/ 11748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85454 h 1924748"/>
                <a:gd name="connsiteX1" fmla="*/ 66102 w 429189"/>
                <a:gd name="connsiteY1" fmla="*/ 124281 h 1924748"/>
                <a:gd name="connsiteX2" fmla="*/ 148824 w 429189"/>
                <a:gd name="connsiteY2" fmla="*/ 23444 h 1924748"/>
                <a:gd name="connsiteX3" fmla="*/ 219147 w 429189"/>
                <a:gd name="connsiteY3" fmla="*/ 0 h 1924748"/>
                <a:gd name="connsiteX4" fmla="*/ 278582 w 429189"/>
                <a:gd name="connsiteY4" fmla="*/ 7981 h 1924748"/>
                <a:gd name="connsiteX5" fmla="*/ 323696 w 429189"/>
                <a:gd name="connsiteY5" fmla="*/ 28391 h 1924748"/>
                <a:gd name="connsiteX6" fmla="*/ 374185 w 429189"/>
                <a:gd name="connsiteY6" fmla="*/ 84718 h 1924748"/>
                <a:gd name="connsiteX7" fmla="*/ 429189 w 429189"/>
                <a:gd name="connsiteY7" fmla="*/ 123918 h 1924748"/>
                <a:gd name="connsiteX8" fmla="*/ 427053 w 429189"/>
                <a:gd name="connsiteY8" fmla="*/ 1924748 h 1924748"/>
                <a:gd name="connsiteX9" fmla="*/ 0 w 429189"/>
                <a:gd name="connsiteY9" fmla="*/ 1924748 h 1924748"/>
                <a:gd name="connsiteX10" fmla="*/ 0 w 429189"/>
                <a:gd name="connsiteY10" fmla="*/ 1924748 h 1924748"/>
                <a:gd name="connsiteX11" fmla="*/ 0 w 429189"/>
                <a:gd name="connsiteY11" fmla="*/ 1141752 h 1924748"/>
                <a:gd name="connsiteX12" fmla="*/ 238 w 429189"/>
                <a:gd name="connsiteY12" fmla="*/ 285454 h 1924748"/>
                <a:gd name="connsiteX0" fmla="*/ 238 w 429189"/>
                <a:gd name="connsiteY0" fmla="*/ 287493 h 1926787"/>
                <a:gd name="connsiteX1" fmla="*/ 66102 w 429189"/>
                <a:gd name="connsiteY1" fmla="*/ 126320 h 1926787"/>
                <a:gd name="connsiteX2" fmla="*/ 148824 w 429189"/>
                <a:gd name="connsiteY2" fmla="*/ 25483 h 1926787"/>
                <a:gd name="connsiteX3" fmla="*/ 219147 w 429189"/>
                <a:gd name="connsiteY3" fmla="*/ 2039 h 1926787"/>
                <a:gd name="connsiteX4" fmla="*/ 278582 w 429189"/>
                <a:gd name="connsiteY4" fmla="*/ 10020 h 1926787"/>
                <a:gd name="connsiteX5" fmla="*/ 323696 w 429189"/>
                <a:gd name="connsiteY5" fmla="*/ 30430 h 1926787"/>
                <a:gd name="connsiteX6" fmla="*/ 374185 w 429189"/>
                <a:gd name="connsiteY6" fmla="*/ 86757 h 1926787"/>
                <a:gd name="connsiteX7" fmla="*/ 429189 w 429189"/>
                <a:gd name="connsiteY7" fmla="*/ 125957 h 1926787"/>
                <a:gd name="connsiteX8" fmla="*/ 427053 w 429189"/>
                <a:gd name="connsiteY8" fmla="*/ 1926787 h 1926787"/>
                <a:gd name="connsiteX9" fmla="*/ 0 w 429189"/>
                <a:gd name="connsiteY9" fmla="*/ 1926787 h 1926787"/>
                <a:gd name="connsiteX10" fmla="*/ 0 w 429189"/>
                <a:gd name="connsiteY10" fmla="*/ 1926787 h 1926787"/>
                <a:gd name="connsiteX11" fmla="*/ 0 w 429189"/>
                <a:gd name="connsiteY11" fmla="*/ 1143791 h 1926787"/>
                <a:gd name="connsiteX12" fmla="*/ 238 w 429189"/>
                <a:gd name="connsiteY12" fmla="*/ 287493 h 1926787"/>
                <a:gd name="connsiteX0" fmla="*/ 238 w 429189"/>
                <a:gd name="connsiteY0" fmla="*/ 287493 h 1926787"/>
                <a:gd name="connsiteX1" fmla="*/ 66102 w 429189"/>
                <a:gd name="connsiteY1" fmla="*/ 126320 h 1926787"/>
                <a:gd name="connsiteX2" fmla="*/ 148824 w 429189"/>
                <a:gd name="connsiteY2" fmla="*/ 25483 h 1926787"/>
                <a:gd name="connsiteX3" fmla="*/ 219147 w 429189"/>
                <a:gd name="connsiteY3" fmla="*/ 2039 h 1926787"/>
                <a:gd name="connsiteX4" fmla="*/ 278582 w 429189"/>
                <a:gd name="connsiteY4" fmla="*/ 10020 h 1926787"/>
                <a:gd name="connsiteX5" fmla="*/ 323696 w 429189"/>
                <a:gd name="connsiteY5" fmla="*/ 30430 h 1926787"/>
                <a:gd name="connsiteX6" fmla="*/ 374185 w 429189"/>
                <a:gd name="connsiteY6" fmla="*/ 86757 h 1926787"/>
                <a:gd name="connsiteX7" fmla="*/ 429189 w 429189"/>
                <a:gd name="connsiteY7" fmla="*/ 125957 h 1926787"/>
                <a:gd name="connsiteX8" fmla="*/ 427053 w 429189"/>
                <a:gd name="connsiteY8" fmla="*/ 1926787 h 1926787"/>
                <a:gd name="connsiteX9" fmla="*/ 0 w 429189"/>
                <a:gd name="connsiteY9" fmla="*/ 1926787 h 1926787"/>
                <a:gd name="connsiteX10" fmla="*/ 0 w 429189"/>
                <a:gd name="connsiteY10" fmla="*/ 1926787 h 1926787"/>
                <a:gd name="connsiteX11" fmla="*/ 0 w 429189"/>
                <a:gd name="connsiteY11" fmla="*/ 1143791 h 1926787"/>
                <a:gd name="connsiteX12" fmla="*/ 238 w 429189"/>
                <a:gd name="connsiteY12" fmla="*/ 287493 h 1926787"/>
                <a:gd name="connsiteX0" fmla="*/ 238 w 429189"/>
                <a:gd name="connsiteY0" fmla="*/ 288739 h 1928033"/>
                <a:gd name="connsiteX1" fmla="*/ 66102 w 429189"/>
                <a:gd name="connsiteY1" fmla="*/ 127566 h 1928033"/>
                <a:gd name="connsiteX2" fmla="*/ 148824 w 429189"/>
                <a:gd name="connsiteY2" fmla="*/ 26729 h 1928033"/>
                <a:gd name="connsiteX3" fmla="*/ 219147 w 429189"/>
                <a:gd name="connsiteY3" fmla="*/ 3285 h 1928033"/>
                <a:gd name="connsiteX4" fmla="*/ 282464 w 429189"/>
                <a:gd name="connsiteY4" fmla="*/ 0 h 1928033"/>
                <a:gd name="connsiteX5" fmla="*/ 323696 w 429189"/>
                <a:gd name="connsiteY5" fmla="*/ 31676 h 1928033"/>
                <a:gd name="connsiteX6" fmla="*/ 374185 w 429189"/>
                <a:gd name="connsiteY6" fmla="*/ 88003 h 1928033"/>
                <a:gd name="connsiteX7" fmla="*/ 429189 w 429189"/>
                <a:gd name="connsiteY7" fmla="*/ 127203 h 1928033"/>
                <a:gd name="connsiteX8" fmla="*/ 427053 w 429189"/>
                <a:gd name="connsiteY8" fmla="*/ 1928033 h 1928033"/>
                <a:gd name="connsiteX9" fmla="*/ 0 w 429189"/>
                <a:gd name="connsiteY9" fmla="*/ 1928033 h 1928033"/>
                <a:gd name="connsiteX10" fmla="*/ 0 w 429189"/>
                <a:gd name="connsiteY10" fmla="*/ 1928033 h 1928033"/>
                <a:gd name="connsiteX11" fmla="*/ 0 w 429189"/>
                <a:gd name="connsiteY11" fmla="*/ 1145037 h 1928033"/>
                <a:gd name="connsiteX12" fmla="*/ 238 w 429189"/>
                <a:gd name="connsiteY12" fmla="*/ 288739 h 1928033"/>
                <a:gd name="connsiteX0" fmla="*/ 238 w 427895"/>
                <a:gd name="connsiteY0" fmla="*/ 288739 h 1928033"/>
                <a:gd name="connsiteX1" fmla="*/ 66102 w 427895"/>
                <a:gd name="connsiteY1" fmla="*/ 127566 h 1928033"/>
                <a:gd name="connsiteX2" fmla="*/ 148824 w 427895"/>
                <a:gd name="connsiteY2" fmla="*/ 26729 h 1928033"/>
                <a:gd name="connsiteX3" fmla="*/ 219147 w 427895"/>
                <a:gd name="connsiteY3" fmla="*/ 3285 h 1928033"/>
                <a:gd name="connsiteX4" fmla="*/ 282464 w 427895"/>
                <a:gd name="connsiteY4" fmla="*/ 0 h 1928033"/>
                <a:gd name="connsiteX5" fmla="*/ 323696 w 427895"/>
                <a:gd name="connsiteY5" fmla="*/ 31676 h 1928033"/>
                <a:gd name="connsiteX6" fmla="*/ 374185 w 427895"/>
                <a:gd name="connsiteY6" fmla="*/ 88003 h 1928033"/>
                <a:gd name="connsiteX7" fmla="*/ 427895 w 427895"/>
                <a:gd name="connsiteY7" fmla="*/ 179775 h 1928033"/>
                <a:gd name="connsiteX8" fmla="*/ 427053 w 427895"/>
                <a:gd name="connsiteY8" fmla="*/ 1928033 h 1928033"/>
                <a:gd name="connsiteX9" fmla="*/ 0 w 427895"/>
                <a:gd name="connsiteY9" fmla="*/ 1928033 h 1928033"/>
                <a:gd name="connsiteX10" fmla="*/ 0 w 427895"/>
                <a:gd name="connsiteY10" fmla="*/ 1928033 h 1928033"/>
                <a:gd name="connsiteX11" fmla="*/ 0 w 427895"/>
                <a:gd name="connsiteY11" fmla="*/ 1145037 h 1928033"/>
                <a:gd name="connsiteX12" fmla="*/ 238 w 427895"/>
                <a:gd name="connsiteY12" fmla="*/ 288739 h 1928033"/>
                <a:gd name="connsiteX0" fmla="*/ 238 w 427053"/>
                <a:gd name="connsiteY0" fmla="*/ 288739 h 1928033"/>
                <a:gd name="connsiteX1" fmla="*/ 66102 w 427053"/>
                <a:gd name="connsiteY1" fmla="*/ 127566 h 1928033"/>
                <a:gd name="connsiteX2" fmla="*/ 148824 w 427053"/>
                <a:gd name="connsiteY2" fmla="*/ 26729 h 1928033"/>
                <a:gd name="connsiteX3" fmla="*/ 219147 w 427053"/>
                <a:gd name="connsiteY3" fmla="*/ 3285 h 1928033"/>
                <a:gd name="connsiteX4" fmla="*/ 282464 w 427053"/>
                <a:gd name="connsiteY4" fmla="*/ 0 h 1928033"/>
                <a:gd name="connsiteX5" fmla="*/ 323696 w 427053"/>
                <a:gd name="connsiteY5" fmla="*/ 31676 h 1928033"/>
                <a:gd name="connsiteX6" fmla="*/ 374185 w 427053"/>
                <a:gd name="connsiteY6" fmla="*/ 88003 h 1928033"/>
                <a:gd name="connsiteX7" fmla="*/ 427053 w 427053"/>
                <a:gd name="connsiteY7" fmla="*/ 1928033 h 1928033"/>
                <a:gd name="connsiteX8" fmla="*/ 0 w 427053"/>
                <a:gd name="connsiteY8" fmla="*/ 1928033 h 1928033"/>
                <a:gd name="connsiteX9" fmla="*/ 0 w 427053"/>
                <a:gd name="connsiteY9" fmla="*/ 1928033 h 1928033"/>
                <a:gd name="connsiteX10" fmla="*/ 0 w 427053"/>
                <a:gd name="connsiteY10" fmla="*/ 1145037 h 1928033"/>
                <a:gd name="connsiteX11" fmla="*/ 238 w 427053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23696 w 429822"/>
                <a:gd name="connsiteY5" fmla="*/ 31676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30263"/>
                <a:gd name="connsiteY0" fmla="*/ 288739 h 1928033"/>
                <a:gd name="connsiteX1" fmla="*/ 66102 w 430263"/>
                <a:gd name="connsiteY1" fmla="*/ 127566 h 1928033"/>
                <a:gd name="connsiteX2" fmla="*/ 148824 w 430263"/>
                <a:gd name="connsiteY2" fmla="*/ 26729 h 1928033"/>
                <a:gd name="connsiteX3" fmla="*/ 219147 w 430263"/>
                <a:gd name="connsiteY3" fmla="*/ 3285 h 1928033"/>
                <a:gd name="connsiteX4" fmla="*/ 282464 w 430263"/>
                <a:gd name="connsiteY4" fmla="*/ 0 h 1928033"/>
                <a:gd name="connsiteX5" fmla="*/ 323696 w 430263"/>
                <a:gd name="connsiteY5" fmla="*/ 31676 h 1928033"/>
                <a:gd name="connsiteX6" fmla="*/ 429822 w 430263"/>
                <a:gd name="connsiteY6" fmla="*/ 174372 h 1928033"/>
                <a:gd name="connsiteX7" fmla="*/ 427053 w 430263"/>
                <a:gd name="connsiteY7" fmla="*/ 1928033 h 1928033"/>
                <a:gd name="connsiteX8" fmla="*/ 0 w 430263"/>
                <a:gd name="connsiteY8" fmla="*/ 1928033 h 1928033"/>
                <a:gd name="connsiteX9" fmla="*/ 0 w 430263"/>
                <a:gd name="connsiteY9" fmla="*/ 1928033 h 1928033"/>
                <a:gd name="connsiteX10" fmla="*/ 0 w 430263"/>
                <a:gd name="connsiteY10" fmla="*/ 1145037 h 1928033"/>
                <a:gd name="connsiteX11" fmla="*/ 238 w 430263"/>
                <a:gd name="connsiteY11" fmla="*/ 288739 h 1928033"/>
                <a:gd name="connsiteX0" fmla="*/ 238 w 430263"/>
                <a:gd name="connsiteY0" fmla="*/ 288739 h 1928033"/>
                <a:gd name="connsiteX1" fmla="*/ 66102 w 430263"/>
                <a:gd name="connsiteY1" fmla="*/ 127566 h 1928033"/>
                <a:gd name="connsiteX2" fmla="*/ 148824 w 430263"/>
                <a:gd name="connsiteY2" fmla="*/ 26729 h 1928033"/>
                <a:gd name="connsiteX3" fmla="*/ 219147 w 430263"/>
                <a:gd name="connsiteY3" fmla="*/ 3285 h 1928033"/>
                <a:gd name="connsiteX4" fmla="*/ 282464 w 430263"/>
                <a:gd name="connsiteY4" fmla="*/ 0 h 1928033"/>
                <a:gd name="connsiteX5" fmla="*/ 367687 w 430263"/>
                <a:gd name="connsiteY5" fmla="*/ 76738 h 1928033"/>
                <a:gd name="connsiteX6" fmla="*/ 429822 w 430263"/>
                <a:gd name="connsiteY6" fmla="*/ 174372 h 1928033"/>
                <a:gd name="connsiteX7" fmla="*/ 427053 w 430263"/>
                <a:gd name="connsiteY7" fmla="*/ 1928033 h 1928033"/>
                <a:gd name="connsiteX8" fmla="*/ 0 w 430263"/>
                <a:gd name="connsiteY8" fmla="*/ 1928033 h 1928033"/>
                <a:gd name="connsiteX9" fmla="*/ 0 w 430263"/>
                <a:gd name="connsiteY9" fmla="*/ 1928033 h 1928033"/>
                <a:gd name="connsiteX10" fmla="*/ 0 w 430263"/>
                <a:gd name="connsiteY10" fmla="*/ 1145037 h 1928033"/>
                <a:gd name="connsiteX11" fmla="*/ 238 w 430263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288739 h 1928033"/>
                <a:gd name="connsiteX0" fmla="*/ 238 w 429822"/>
                <a:gd name="connsiteY0" fmla="*/ 1322366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1322366 h 1928033"/>
                <a:gd name="connsiteX0" fmla="*/ 238 w 429822"/>
                <a:gd name="connsiteY0" fmla="*/ 1322366 h 1928033"/>
                <a:gd name="connsiteX1" fmla="*/ 94275 w 429822"/>
                <a:gd name="connsiteY1" fmla="*/ 900784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1322366 h 1928033"/>
                <a:gd name="connsiteX0" fmla="*/ 238 w 429822"/>
                <a:gd name="connsiteY0" fmla="*/ 1377468 h 1983135"/>
                <a:gd name="connsiteX1" fmla="*/ 94275 w 429822"/>
                <a:gd name="connsiteY1" fmla="*/ 955886 h 1983135"/>
                <a:gd name="connsiteX2" fmla="*/ 200475 w 429822"/>
                <a:gd name="connsiteY2" fmla="*/ 835017 h 1983135"/>
                <a:gd name="connsiteX3" fmla="*/ 219147 w 429822"/>
                <a:gd name="connsiteY3" fmla="*/ 58387 h 1983135"/>
                <a:gd name="connsiteX4" fmla="*/ 282464 w 429822"/>
                <a:gd name="connsiteY4" fmla="*/ 55102 h 1983135"/>
                <a:gd name="connsiteX5" fmla="*/ 367687 w 429822"/>
                <a:gd name="connsiteY5" fmla="*/ 131840 h 1983135"/>
                <a:gd name="connsiteX6" fmla="*/ 429822 w 429822"/>
                <a:gd name="connsiteY6" fmla="*/ 229474 h 1983135"/>
                <a:gd name="connsiteX7" fmla="*/ 427053 w 429822"/>
                <a:gd name="connsiteY7" fmla="*/ 1983135 h 1983135"/>
                <a:gd name="connsiteX8" fmla="*/ 0 w 429822"/>
                <a:gd name="connsiteY8" fmla="*/ 1983135 h 1983135"/>
                <a:gd name="connsiteX9" fmla="*/ 0 w 429822"/>
                <a:gd name="connsiteY9" fmla="*/ 1983135 h 1983135"/>
                <a:gd name="connsiteX10" fmla="*/ 238 w 429822"/>
                <a:gd name="connsiteY10" fmla="*/ 1377468 h 1983135"/>
                <a:gd name="connsiteX0" fmla="*/ 238 w 429822"/>
                <a:gd name="connsiteY0" fmla="*/ 1322366 h 1928033"/>
                <a:gd name="connsiteX1" fmla="*/ 94275 w 429822"/>
                <a:gd name="connsiteY1" fmla="*/ 900784 h 1928033"/>
                <a:gd name="connsiteX2" fmla="*/ 200475 w 429822"/>
                <a:gd name="connsiteY2" fmla="*/ 779915 h 1928033"/>
                <a:gd name="connsiteX3" fmla="*/ 297406 w 429822"/>
                <a:gd name="connsiteY3" fmla="*/ 536126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1322366 h 1928033"/>
                <a:gd name="connsiteX0" fmla="*/ 238 w 429822"/>
                <a:gd name="connsiteY0" fmla="*/ 1245628 h 1851295"/>
                <a:gd name="connsiteX1" fmla="*/ 94275 w 429822"/>
                <a:gd name="connsiteY1" fmla="*/ 824046 h 1851295"/>
                <a:gd name="connsiteX2" fmla="*/ 200475 w 429822"/>
                <a:gd name="connsiteY2" fmla="*/ 703177 h 1851295"/>
                <a:gd name="connsiteX3" fmla="*/ 297406 w 429822"/>
                <a:gd name="connsiteY3" fmla="*/ 459388 h 1851295"/>
                <a:gd name="connsiteX4" fmla="*/ 349766 w 429822"/>
                <a:gd name="connsiteY4" fmla="*/ 291843 h 1851295"/>
                <a:gd name="connsiteX5" fmla="*/ 367687 w 429822"/>
                <a:gd name="connsiteY5" fmla="*/ 0 h 1851295"/>
                <a:gd name="connsiteX6" fmla="*/ 429822 w 429822"/>
                <a:gd name="connsiteY6" fmla="*/ 97634 h 1851295"/>
                <a:gd name="connsiteX7" fmla="*/ 427053 w 429822"/>
                <a:gd name="connsiteY7" fmla="*/ 1851295 h 1851295"/>
                <a:gd name="connsiteX8" fmla="*/ 0 w 429822"/>
                <a:gd name="connsiteY8" fmla="*/ 1851295 h 1851295"/>
                <a:gd name="connsiteX9" fmla="*/ 0 w 429822"/>
                <a:gd name="connsiteY9" fmla="*/ 1851295 h 1851295"/>
                <a:gd name="connsiteX10" fmla="*/ 238 w 429822"/>
                <a:gd name="connsiteY10" fmla="*/ 1245628 h 1851295"/>
                <a:gd name="connsiteX0" fmla="*/ 238 w 429822"/>
                <a:gd name="connsiteY0" fmla="*/ 1147994 h 1753661"/>
                <a:gd name="connsiteX1" fmla="*/ 94275 w 429822"/>
                <a:gd name="connsiteY1" fmla="*/ 726412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238 w 429822"/>
                <a:gd name="connsiteY10" fmla="*/ 1147994 h 1753661"/>
                <a:gd name="connsiteX0" fmla="*/ 238 w 429822"/>
                <a:gd name="connsiteY0" fmla="*/ 1147994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238 w 429822"/>
                <a:gd name="connsiteY10" fmla="*/ 1147994 h 1753661"/>
                <a:gd name="connsiteX0" fmla="*/ 72236 w 429822"/>
                <a:gd name="connsiteY0" fmla="*/ 1252159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2236 w 429822"/>
                <a:gd name="connsiteY10" fmla="*/ 1252159 h 1753661"/>
                <a:gd name="connsiteX0" fmla="*/ 76932 w 429822"/>
                <a:gd name="connsiteY0" fmla="*/ 1272190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6932 w 429822"/>
                <a:gd name="connsiteY10" fmla="*/ 1272190 h 1753661"/>
                <a:gd name="connsiteX0" fmla="*/ 76932 w 429822"/>
                <a:gd name="connsiteY0" fmla="*/ 1272190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6932 w 429822"/>
                <a:gd name="connsiteY10" fmla="*/ 1272190 h 1753661"/>
                <a:gd name="connsiteX0" fmla="*/ 78497 w 429822"/>
                <a:gd name="connsiteY0" fmla="*/ 1276196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17691 w 429822"/>
                <a:gd name="connsiteY2" fmla="*/ 625575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6469 w 429822"/>
                <a:gd name="connsiteY5" fmla="*/ 6662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316258 h 1793723"/>
                <a:gd name="connsiteX1" fmla="*/ 141230 w 429822"/>
                <a:gd name="connsiteY1" fmla="*/ 1030890 h 1793723"/>
                <a:gd name="connsiteX2" fmla="*/ 220821 w 429822"/>
                <a:gd name="connsiteY2" fmla="*/ 673649 h 1793723"/>
                <a:gd name="connsiteX3" fmla="*/ 297406 w 429822"/>
                <a:gd name="connsiteY3" fmla="*/ 401816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78497 w 429822"/>
                <a:gd name="connsiteY0" fmla="*/ 1316258 h 1793723"/>
                <a:gd name="connsiteX1" fmla="*/ 141230 w 429822"/>
                <a:gd name="connsiteY1" fmla="*/ 1030890 h 1793723"/>
                <a:gd name="connsiteX2" fmla="*/ 220821 w 429822"/>
                <a:gd name="connsiteY2" fmla="*/ 673649 h 1793723"/>
                <a:gd name="connsiteX3" fmla="*/ 289986 w 429822"/>
                <a:gd name="connsiteY3" fmla="*/ 369765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78497 w 429822"/>
                <a:gd name="connsiteY0" fmla="*/ 1316258 h 1793723"/>
                <a:gd name="connsiteX1" fmla="*/ 141230 w 429822"/>
                <a:gd name="connsiteY1" fmla="*/ 1030890 h 1793723"/>
                <a:gd name="connsiteX2" fmla="*/ 220821 w 429822"/>
                <a:gd name="connsiteY2" fmla="*/ 673649 h 1793723"/>
                <a:gd name="connsiteX3" fmla="*/ 289986 w 429822"/>
                <a:gd name="connsiteY3" fmla="*/ 369765 h 1793723"/>
                <a:gd name="connsiteX4" fmla="*/ 342346 w 429822"/>
                <a:gd name="connsiteY4" fmla="*/ 162159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78497 w 429822"/>
                <a:gd name="connsiteY0" fmla="*/ 1316258 h 1793723"/>
                <a:gd name="connsiteX1" fmla="*/ 141230 w 429822"/>
                <a:gd name="connsiteY1" fmla="*/ 1030890 h 1793723"/>
                <a:gd name="connsiteX2" fmla="*/ 220821 w 429822"/>
                <a:gd name="connsiteY2" fmla="*/ 673649 h 1793723"/>
                <a:gd name="connsiteX3" fmla="*/ 289986 w 429822"/>
                <a:gd name="connsiteY3" fmla="*/ 369765 h 1793723"/>
                <a:gd name="connsiteX4" fmla="*/ 342346 w 429822"/>
                <a:gd name="connsiteY4" fmla="*/ 162159 h 1793723"/>
                <a:gd name="connsiteX5" fmla="*/ 383501 w 429822"/>
                <a:gd name="connsiteY5" fmla="*/ 50598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78497 w 431306"/>
                <a:gd name="connsiteY0" fmla="*/ 1388371 h 1865836"/>
                <a:gd name="connsiteX1" fmla="*/ 141230 w 431306"/>
                <a:gd name="connsiteY1" fmla="*/ 1103003 h 1865836"/>
                <a:gd name="connsiteX2" fmla="*/ 220821 w 431306"/>
                <a:gd name="connsiteY2" fmla="*/ 745762 h 1865836"/>
                <a:gd name="connsiteX3" fmla="*/ 289986 w 431306"/>
                <a:gd name="connsiteY3" fmla="*/ 441878 h 1865836"/>
                <a:gd name="connsiteX4" fmla="*/ 342346 w 431306"/>
                <a:gd name="connsiteY4" fmla="*/ 234272 h 1865836"/>
                <a:gd name="connsiteX5" fmla="*/ 383501 w 431306"/>
                <a:gd name="connsiteY5" fmla="*/ 122711 h 1865836"/>
                <a:gd name="connsiteX6" fmla="*/ 431306 w 431306"/>
                <a:gd name="connsiteY6" fmla="*/ 0 h 1865836"/>
                <a:gd name="connsiteX7" fmla="*/ 427053 w 431306"/>
                <a:gd name="connsiteY7" fmla="*/ 1865836 h 1865836"/>
                <a:gd name="connsiteX8" fmla="*/ 0 w 431306"/>
                <a:gd name="connsiteY8" fmla="*/ 1865836 h 1865836"/>
                <a:gd name="connsiteX9" fmla="*/ 0 w 431306"/>
                <a:gd name="connsiteY9" fmla="*/ 1865836 h 1865836"/>
                <a:gd name="connsiteX10" fmla="*/ 78497 w 431306"/>
                <a:gd name="connsiteY10" fmla="*/ 1388371 h 186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1306" h="1865836">
                  <a:moveTo>
                    <a:pt x="78497" y="1388371"/>
                  </a:moveTo>
                  <a:lnTo>
                    <a:pt x="141230" y="1103003"/>
                  </a:lnTo>
                  <a:lnTo>
                    <a:pt x="220821" y="745762"/>
                  </a:lnTo>
                  <a:cubicBezTo>
                    <a:pt x="243876" y="644467"/>
                    <a:pt x="269732" y="527126"/>
                    <a:pt x="289986" y="441878"/>
                  </a:cubicBezTo>
                  <a:cubicBezTo>
                    <a:pt x="310240" y="356630"/>
                    <a:pt x="324893" y="303474"/>
                    <a:pt x="342346" y="234272"/>
                  </a:cubicBezTo>
                  <a:lnTo>
                    <a:pt x="383501" y="122711"/>
                  </a:lnTo>
                  <a:lnTo>
                    <a:pt x="431306" y="0"/>
                  </a:lnTo>
                  <a:cubicBezTo>
                    <a:pt x="429888" y="621945"/>
                    <a:pt x="428471" y="1243891"/>
                    <a:pt x="427053" y="1865836"/>
                  </a:cubicBezTo>
                  <a:lnTo>
                    <a:pt x="0" y="1865836"/>
                  </a:lnTo>
                  <a:lnTo>
                    <a:pt x="0" y="1865836"/>
                  </a:lnTo>
                  <a:lnTo>
                    <a:pt x="78497" y="1388371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Snip Same Side Corner Rectangle 35"/>
            <p:cNvSpPr/>
            <p:nvPr/>
          </p:nvSpPr>
          <p:spPr>
            <a:xfrm flipV="1">
              <a:off x="6667658" y="2708859"/>
              <a:ext cx="800472" cy="1239435"/>
            </a:xfrm>
            <a:custGeom>
              <a:avLst/>
              <a:gdLst>
                <a:gd name="connsiteX0" fmla="*/ 70485 w 422901"/>
                <a:gd name="connsiteY0" fmla="*/ 0 h 853481"/>
                <a:gd name="connsiteX1" fmla="*/ 352416 w 422901"/>
                <a:gd name="connsiteY1" fmla="*/ 0 h 853481"/>
                <a:gd name="connsiteX2" fmla="*/ 422901 w 422901"/>
                <a:gd name="connsiteY2" fmla="*/ 70485 h 853481"/>
                <a:gd name="connsiteX3" fmla="*/ 422901 w 422901"/>
                <a:gd name="connsiteY3" fmla="*/ 853481 h 853481"/>
                <a:gd name="connsiteX4" fmla="*/ 422901 w 422901"/>
                <a:gd name="connsiteY4" fmla="*/ 853481 h 853481"/>
                <a:gd name="connsiteX5" fmla="*/ 0 w 422901"/>
                <a:gd name="connsiteY5" fmla="*/ 853481 h 853481"/>
                <a:gd name="connsiteX6" fmla="*/ 0 w 422901"/>
                <a:gd name="connsiteY6" fmla="*/ 853481 h 853481"/>
                <a:gd name="connsiteX7" fmla="*/ 0 w 422901"/>
                <a:gd name="connsiteY7" fmla="*/ 70485 h 853481"/>
                <a:gd name="connsiteX8" fmla="*/ 70485 w 422901"/>
                <a:gd name="connsiteY8" fmla="*/ 0 h 853481"/>
                <a:gd name="connsiteX0" fmla="*/ 70485 w 422901"/>
                <a:gd name="connsiteY0" fmla="*/ 4375 h 857856"/>
                <a:gd name="connsiteX1" fmla="*/ 226300 w 422901"/>
                <a:gd name="connsiteY1" fmla="*/ 0 h 857856"/>
                <a:gd name="connsiteX2" fmla="*/ 352416 w 422901"/>
                <a:gd name="connsiteY2" fmla="*/ 4375 h 857856"/>
                <a:gd name="connsiteX3" fmla="*/ 422901 w 422901"/>
                <a:gd name="connsiteY3" fmla="*/ 74860 h 857856"/>
                <a:gd name="connsiteX4" fmla="*/ 422901 w 422901"/>
                <a:gd name="connsiteY4" fmla="*/ 857856 h 857856"/>
                <a:gd name="connsiteX5" fmla="*/ 422901 w 422901"/>
                <a:gd name="connsiteY5" fmla="*/ 857856 h 857856"/>
                <a:gd name="connsiteX6" fmla="*/ 0 w 422901"/>
                <a:gd name="connsiteY6" fmla="*/ 857856 h 857856"/>
                <a:gd name="connsiteX7" fmla="*/ 0 w 422901"/>
                <a:gd name="connsiteY7" fmla="*/ 857856 h 857856"/>
                <a:gd name="connsiteX8" fmla="*/ 0 w 422901"/>
                <a:gd name="connsiteY8" fmla="*/ 74860 h 857856"/>
                <a:gd name="connsiteX9" fmla="*/ 70485 w 422901"/>
                <a:gd name="connsiteY9" fmla="*/ 4375 h 85785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8627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70485 w 422901"/>
                <a:gd name="connsiteY10" fmla="*/ 138627 h 992108"/>
                <a:gd name="connsiteX0" fmla="*/ 51435 w 422901"/>
                <a:gd name="connsiteY0" fmla="*/ 124340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51435 w 422901"/>
                <a:gd name="connsiteY10" fmla="*/ 124340 h 992108"/>
                <a:gd name="connsiteX0" fmla="*/ 51435 w 422901"/>
                <a:gd name="connsiteY0" fmla="*/ 124553 h 992321"/>
                <a:gd name="connsiteX1" fmla="*/ 102475 w 422901"/>
                <a:gd name="connsiteY1" fmla="*/ 67790 h 992321"/>
                <a:gd name="connsiteX2" fmla="*/ 240588 w 422901"/>
                <a:gd name="connsiteY2" fmla="*/ 1115 h 992321"/>
                <a:gd name="connsiteX3" fmla="*/ 352416 w 422901"/>
                <a:gd name="connsiteY3" fmla="*/ 138840 h 992321"/>
                <a:gd name="connsiteX4" fmla="*/ 422901 w 422901"/>
                <a:gd name="connsiteY4" fmla="*/ 209325 h 992321"/>
                <a:gd name="connsiteX5" fmla="*/ 422901 w 422901"/>
                <a:gd name="connsiteY5" fmla="*/ 992321 h 992321"/>
                <a:gd name="connsiteX6" fmla="*/ 422901 w 422901"/>
                <a:gd name="connsiteY6" fmla="*/ 992321 h 992321"/>
                <a:gd name="connsiteX7" fmla="*/ 0 w 422901"/>
                <a:gd name="connsiteY7" fmla="*/ 992321 h 992321"/>
                <a:gd name="connsiteX8" fmla="*/ 0 w 422901"/>
                <a:gd name="connsiteY8" fmla="*/ 992321 h 992321"/>
                <a:gd name="connsiteX9" fmla="*/ 0 w 422901"/>
                <a:gd name="connsiteY9" fmla="*/ 209325 h 992321"/>
                <a:gd name="connsiteX10" fmla="*/ 51435 w 422901"/>
                <a:gd name="connsiteY10" fmla="*/ 124553 h 992321"/>
                <a:gd name="connsiteX0" fmla="*/ 51435 w 422901"/>
                <a:gd name="connsiteY0" fmla="*/ 129369 h 997137"/>
                <a:gd name="connsiteX1" fmla="*/ 102475 w 422901"/>
                <a:gd name="connsiteY1" fmla="*/ 72606 h 997137"/>
                <a:gd name="connsiteX2" fmla="*/ 159625 w 422901"/>
                <a:gd name="connsiteY2" fmla="*/ 29744 h 997137"/>
                <a:gd name="connsiteX3" fmla="*/ 240588 w 422901"/>
                <a:gd name="connsiteY3" fmla="*/ 5931 h 997137"/>
                <a:gd name="connsiteX4" fmla="*/ 352416 w 422901"/>
                <a:gd name="connsiteY4" fmla="*/ 143656 h 997137"/>
                <a:gd name="connsiteX5" fmla="*/ 422901 w 422901"/>
                <a:gd name="connsiteY5" fmla="*/ 214141 h 997137"/>
                <a:gd name="connsiteX6" fmla="*/ 422901 w 422901"/>
                <a:gd name="connsiteY6" fmla="*/ 997137 h 997137"/>
                <a:gd name="connsiteX7" fmla="*/ 422901 w 422901"/>
                <a:gd name="connsiteY7" fmla="*/ 997137 h 997137"/>
                <a:gd name="connsiteX8" fmla="*/ 0 w 422901"/>
                <a:gd name="connsiteY8" fmla="*/ 997137 h 997137"/>
                <a:gd name="connsiteX9" fmla="*/ 0 w 422901"/>
                <a:gd name="connsiteY9" fmla="*/ 997137 h 997137"/>
                <a:gd name="connsiteX10" fmla="*/ 0 w 422901"/>
                <a:gd name="connsiteY10" fmla="*/ 214141 h 997137"/>
                <a:gd name="connsiteX11" fmla="*/ 51435 w 422901"/>
                <a:gd name="connsiteY11" fmla="*/ 129369 h 997137"/>
                <a:gd name="connsiteX0" fmla="*/ 51435 w 422901"/>
                <a:gd name="connsiteY0" fmla="*/ 139879 h 1007647"/>
                <a:gd name="connsiteX1" fmla="*/ 102475 w 422901"/>
                <a:gd name="connsiteY1" fmla="*/ 83116 h 1007647"/>
                <a:gd name="connsiteX2" fmla="*/ 145338 w 422901"/>
                <a:gd name="connsiteY2" fmla="*/ 6916 h 1007647"/>
                <a:gd name="connsiteX3" fmla="*/ 240588 w 422901"/>
                <a:gd name="connsiteY3" fmla="*/ 16441 h 1007647"/>
                <a:gd name="connsiteX4" fmla="*/ 352416 w 422901"/>
                <a:gd name="connsiteY4" fmla="*/ 154166 h 1007647"/>
                <a:gd name="connsiteX5" fmla="*/ 422901 w 422901"/>
                <a:gd name="connsiteY5" fmla="*/ 224651 h 1007647"/>
                <a:gd name="connsiteX6" fmla="*/ 422901 w 422901"/>
                <a:gd name="connsiteY6" fmla="*/ 1007647 h 1007647"/>
                <a:gd name="connsiteX7" fmla="*/ 422901 w 422901"/>
                <a:gd name="connsiteY7" fmla="*/ 1007647 h 1007647"/>
                <a:gd name="connsiteX8" fmla="*/ 0 w 422901"/>
                <a:gd name="connsiteY8" fmla="*/ 1007647 h 1007647"/>
                <a:gd name="connsiteX9" fmla="*/ 0 w 422901"/>
                <a:gd name="connsiteY9" fmla="*/ 1007647 h 1007647"/>
                <a:gd name="connsiteX10" fmla="*/ 0 w 422901"/>
                <a:gd name="connsiteY10" fmla="*/ 224651 h 1007647"/>
                <a:gd name="connsiteX11" fmla="*/ 51435 w 422901"/>
                <a:gd name="connsiteY11" fmla="*/ 139879 h 1007647"/>
                <a:gd name="connsiteX0" fmla="*/ 51435 w 422901"/>
                <a:gd name="connsiteY0" fmla="*/ 138977 h 1006745"/>
                <a:gd name="connsiteX1" fmla="*/ 102475 w 422901"/>
                <a:gd name="connsiteY1" fmla="*/ 82214 h 1006745"/>
                <a:gd name="connsiteX2" fmla="*/ 145338 w 422901"/>
                <a:gd name="connsiteY2" fmla="*/ 6014 h 1006745"/>
                <a:gd name="connsiteX3" fmla="*/ 192962 w 422901"/>
                <a:gd name="connsiteY3" fmla="*/ 6015 h 1006745"/>
                <a:gd name="connsiteX4" fmla="*/ 240588 w 422901"/>
                <a:gd name="connsiteY4" fmla="*/ 15539 h 1006745"/>
                <a:gd name="connsiteX5" fmla="*/ 352416 w 422901"/>
                <a:gd name="connsiteY5" fmla="*/ 153264 h 1006745"/>
                <a:gd name="connsiteX6" fmla="*/ 422901 w 422901"/>
                <a:gd name="connsiteY6" fmla="*/ 223749 h 1006745"/>
                <a:gd name="connsiteX7" fmla="*/ 422901 w 422901"/>
                <a:gd name="connsiteY7" fmla="*/ 1006745 h 1006745"/>
                <a:gd name="connsiteX8" fmla="*/ 422901 w 422901"/>
                <a:gd name="connsiteY8" fmla="*/ 1006745 h 1006745"/>
                <a:gd name="connsiteX9" fmla="*/ 0 w 422901"/>
                <a:gd name="connsiteY9" fmla="*/ 1006745 h 1006745"/>
                <a:gd name="connsiteX10" fmla="*/ 0 w 422901"/>
                <a:gd name="connsiteY10" fmla="*/ 1006745 h 1006745"/>
                <a:gd name="connsiteX11" fmla="*/ 0 w 422901"/>
                <a:gd name="connsiteY11" fmla="*/ 223749 h 1006745"/>
                <a:gd name="connsiteX12" fmla="*/ 51435 w 422901"/>
                <a:gd name="connsiteY12" fmla="*/ 138977 h 1006745"/>
                <a:gd name="connsiteX0" fmla="*/ 51435 w 422901"/>
                <a:gd name="connsiteY0" fmla="*/ 199670 h 1067438"/>
                <a:gd name="connsiteX1" fmla="*/ 102475 w 422901"/>
                <a:gd name="connsiteY1" fmla="*/ 142907 h 1067438"/>
                <a:gd name="connsiteX2" fmla="*/ 145338 w 422901"/>
                <a:gd name="connsiteY2" fmla="*/ 66707 h 1067438"/>
                <a:gd name="connsiteX3" fmla="*/ 216775 w 422901"/>
                <a:gd name="connsiteY3" fmla="*/ 33 h 1067438"/>
                <a:gd name="connsiteX4" fmla="*/ 240588 w 422901"/>
                <a:gd name="connsiteY4" fmla="*/ 76232 h 1067438"/>
                <a:gd name="connsiteX5" fmla="*/ 352416 w 422901"/>
                <a:gd name="connsiteY5" fmla="*/ 213957 h 1067438"/>
                <a:gd name="connsiteX6" fmla="*/ 422901 w 422901"/>
                <a:gd name="connsiteY6" fmla="*/ 284442 h 1067438"/>
                <a:gd name="connsiteX7" fmla="*/ 422901 w 422901"/>
                <a:gd name="connsiteY7" fmla="*/ 1067438 h 1067438"/>
                <a:gd name="connsiteX8" fmla="*/ 422901 w 422901"/>
                <a:gd name="connsiteY8" fmla="*/ 1067438 h 1067438"/>
                <a:gd name="connsiteX9" fmla="*/ 0 w 422901"/>
                <a:gd name="connsiteY9" fmla="*/ 1067438 h 1067438"/>
                <a:gd name="connsiteX10" fmla="*/ 0 w 422901"/>
                <a:gd name="connsiteY10" fmla="*/ 1067438 h 1067438"/>
                <a:gd name="connsiteX11" fmla="*/ 0 w 422901"/>
                <a:gd name="connsiteY11" fmla="*/ 284442 h 1067438"/>
                <a:gd name="connsiteX12" fmla="*/ 51435 w 422901"/>
                <a:gd name="connsiteY12" fmla="*/ 199670 h 1067438"/>
                <a:gd name="connsiteX0" fmla="*/ 51435 w 422901"/>
                <a:gd name="connsiteY0" fmla="*/ 279640 h 1147408"/>
                <a:gd name="connsiteX1" fmla="*/ 102475 w 422901"/>
                <a:gd name="connsiteY1" fmla="*/ 222877 h 1147408"/>
                <a:gd name="connsiteX2" fmla="*/ 145338 w 422901"/>
                <a:gd name="connsiteY2" fmla="*/ 146677 h 1147408"/>
                <a:gd name="connsiteX3" fmla="*/ 216775 w 422901"/>
                <a:gd name="connsiteY3" fmla="*/ 80003 h 1147408"/>
                <a:gd name="connsiteX4" fmla="*/ 278688 w 422901"/>
                <a:gd name="connsiteY4" fmla="*/ 3802 h 1147408"/>
                <a:gd name="connsiteX5" fmla="*/ 352416 w 422901"/>
                <a:gd name="connsiteY5" fmla="*/ 293927 h 1147408"/>
                <a:gd name="connsiteX6" fmla="*/ 422901 w 422901"/>
                <a:gd name="connsiteY6" fmla="*/ 364412 h 1147408"/>
                <a:gd name="connsiteX7" fmla="*/ 422901 w 422901"/>
                <a:gd name="connsiteY7" fmla="*/ 1147408 h 1147408"/>
                <a:gd name="connsiteX8" fmla="*/ 422901 w 422901"/>
                <a:gd name="connsiteY8" fmla="*/ 1147408 h 1147408"/>
                <a:gd name="connsiteX9" fmla="*/ 0 w 422901"/>
                <a:gd name="connsiteY9" fmla="*/ 1147408 h 1147408"/>
                <a:gd name="connsiteX10" fmla="*/ 0 w 422901"/>
                <a:gd name="connsiteY10" fmla="*/ 1147408 h 1147408"/>
                <a:gd name="connsiteX11" fmla="*/ 0 w 422901"/>
                <a:gd name="connsiteY11" fmla="*/ 364412 h 1147408"/>
                <a:gd name="connsiteX12" fmla="*/ 51435 w 422901"/>
                <a:gd name="connsiteY12" fmla="*/ 279640 h 1147408"/>
                <a:gd name="connsiteX0" fmla="*/ 51435 w 422901"/>
                <a:gd name="connsiteY0" fmla="*/ 277200 h 1144968"/>
                <a:gd name="connsiteX1" fmla="*/ 102475 w 422901"/>
                <a:gd name="connsiteY1" fmla="*/ 220437 h 1144968"/>
                <a:gd name="connsiteX2" fmla="*/ 145338 w 422901"/>
                <a:gd name="connsiteY2" fmla="*/ 144237 h 1144968"/>
                <a:gd name="connsiteX3" fmla="*/ 216775 w 422901"/>
                <a:gd name="connsiteY3" fmla="*/ 77563 h 1144968"/>
                <a:gd name="connsiteX4" fmla="*/ 278688 w 422901"/>
                <a:gd name="connsiteY4" fmla="*/ 1362 h 1144968"/>
                <a:gd name="connsiteX5" fmla="*/ 316787 w 422901"/>
                <a:gd name="connsiteY5" fmla="*/ 158525 h 1144968"/>
                <a:gd name="connsiteX6" fmla="*/ 352416 w 422901"/>
                <a:gd name="connsiteY6" fmla="*/ 291487 h 1144968"/>
                <a:gd name="connsiteX7" fmla="*/ 422901 w 422901"/>
                <a:gd name="connsiteY7" fmla="*/ 361972 h 1144968"/>
                <a:gd name="connsiteX8" fmla="*/ 422901 w 422901"/>
                <a:gd name="connsiteY8" fmla="*/ 1144968 h 1144968"/>
                <a:gd name="connsiteX9" fmla="*/ 422901 w 422901"/>
                <a:gd name="connsiteY9" fmla="*/ 1144968 h 1144968"/>
                <a:gd name="connsiteX10" fmla="*/ 0 w 422901"/>
                <a:gd name="connsiteY10" fmla="*/ 1144968 h 1144968"/>
                <a:gd name="connsiteX11" fmla="*/ 0 w 422901"/>
                <a:gd name="connsiteY11" fmla="*/ 1144968 h 1144968"/>
                <a:gd name="connsiteX12" fmla="*/ 0 w 422901"/>
                <a:gd name="connsiteY12" fmla="*/ 361972 h 1144968"/>
                <a:gd name="connsiteX13" fmla="*/ 51435 w 422901"/>
                <a:gd name="connsiteY13" fmla="*/ 277200 h 1144968"/>
                <a:gd name="connsiteX0" fmla="*/ 51435 w 422901"/>
                <a:gd name="connsiteY0" fmla="*/ 277425 h 1145193"/>
                <a:gd name="connsiteX1" fmla="*/ 102475 w 422901"/>
                <a:gd name="connsiteY1" fmla="*/ 220662 h 1145193"/>
                <a:gd name="connsiteX2" fmla="*/ 145338 w 422901"/>
                <a:gd name="connsiteY2" fmla="*/ 144462 h 1145193"/>
                <a:gd name="connsiteX3" fmla="*/ 212012 w 422901"/>
                <a:gd name="connsiteY3" fmla="*/ 63501 h 1145193"/>
                <a:gd name="connsiteX4" fmla="*/ 278688 w 422901"/>
                <a:gd name="connsiteY4" fmla="*/ 1587 h 1145193"/>
                <a:gd name="connsiteX5" fmla="*/ 316787 w 422901"/>
                <a:gd name="connsiteY5" fmla="*/ 158750 h 1145193"/>
                <a:gd name="connsiteX6" fmla="*/ 352416 w 422901"/>
                <a:gd name="connsiteY6" fmla="*/ 291712 h 1145193"/>
                <a:gd name="connsiteX7" fmla="*/ 422901 w 422901"/>
                <a:gd name="connsiteY7" fmla="*/ 362197 h 1145193"/>
                <a:gd name="connsiteX8" fmla="*/ 422901 w 422901"/>
                <a:gd name="connsiteY8" fmla="*/ 1145193 h 1145193"/>
                <a:gd name="connsiteX9" fmla="*/ 422901 w 422901"/>
                <a:gd name="connsiteY9" fmla="*/ 1145193 h 1145193"/>
                <a:gd name="connsiteX10" fmla="*/ 0 w 422901"/>
                <a:gd name="connsiteY10" fmla="*/ 1145193 h 1145193"/>
                <a:gd name="connsiteX11" fmla="*/ 0 w 422901"/>
                <a:gd name="connsiteY11" fmla="*/ 1145193 h 1145193"/>
                <a:gd name="connsiteX12" fmla="*/ 0 w 422901"/>
                <a:gd name="connsiteY12" fmla="*/ 362197 h 1145193"/>
                <a:gd name="connsiteX13" fmla="*/ 51435 w 422901"/>
                <a:gd name="connsiteY13" fmla="*/ 277425 h 1145193"/>
                <a:gd name="connsiteX0" fmla="*/ 51435 w 422901"/>
                <a:gd name="connsiteY0" fmla="*/ 418712 h 1286480"/>
                <a:gd name="connsiteX1" fmla="*/ 102475 w 422901"/>
                <a:gd name="connsiteY1" fmla="*/ 361949 h 1286480"/>
                <a:gd name="connsiteX2" fmla="*/ 145338 w 422901"/>
                <a:gd name="connsiteY2" fmla="*/ 285749 h 1286480"/>
                <a:gd name="connsiteX3" fmla="*/ 212012 w 422901"/>
                <a:gd name="connsiteY3" fmla="*/ 204788 h 1286480"/>
                <a:gd name="connsiteX4" fmla="*/ 278688 w 422901"/>
                <a:gd name="connsiteY4" fmla="*/ 142874 h 1286480"/>
                <a:gd name="connsiteX5" fmla="*/ 402512 w 422901"/>
                <a:gd name="connsiteY5" fmla="*/ 0 h 1286480"/>
                <a:gd name="connsiteX6" fmla="*/ 352416 w 422901"/>
                <a:gd name="connsiteY6" fmla="*/ 432999 h 1286480"/>
                <a:gd name="connsiteX7" fmla="*/ 422901 w 422901"/>
                <a:gd name="connsiteY7" fmla="*/ 503484 h 1286480"/>
                <a:gd name="connsiteX8" fmla="*/ 422901 w 422901"/>
                <a:gd name="connsiteY8" fmla="*/ 1286480 h 1286480"/>
                <a:gd name="connsiteX9" fmla="*/ 422901 w 422901"/>
                <a:gd name="connsiteY9" fmla="*/ 1286480 h 1286480"/>
                <a:gd name="connsiteX10" fmla="*/ 0 w 422901"/>
                <a:gd name="connsiteY10" fmla="*/ 1286480 h 1286480"/>
                <a:gd name="connsiteX11" fmla="*/ 0 w 422901"/>
                <a:gd name="connsiteY11" fmla="*/ 1286480 h 1286480"/>
                <a:gd name="connsiteX12" fmla="*/ 0 w 422901"/>
                <a:gd name="connsiteY12" fmla="*/ 503484 h 1286480"/>
                <a:gd name="connsiteX13" fmla="*/ 51435 w 422901"/>
                <a:gd name="connsiteY13" fmla="*/ 418712 h 1286480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402512 w 438141"/>
                <a:gd name="connsiteY5" fmla="*/ 19438 h 1305918"/>
                <a:gd name="connsiteX6" fmla="*/ 438141 w 438141"/>
                <a:gd name="connsiteY6" fmla="*/ 0 h 1305918"/>
                <a:gd name="connsiteX7" fmla="*/ 422901 w 438141"/>
                <a:gd name="connsiteY7" fmla="*/ 522922 h 1305918"/>
                <a:gd name="connsiteX8" fmla="*/ 422901 w 438141"/>
                <a:gd name="connsiteY8" fmla="*/ 1305918 h 1305918"/>
                <a:gd name="connsiteX9" fmla="*/ 422901 w 438141"/>
                <a:gd name="connsiteY9" fmla="*/ 1305918 h 1305918"/>
                <a:gd name="connsiteX10" fmla="*/ 0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522922 h 1305918"/>
                <a:gd name="connsiteX13" fmla="*/ 51435 w 438141"/>
                <a:gd name="connsiteY13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0131 w 438141"/>
                <a:gd name="connsiteY6" fmla="*/ 7532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22901 w 430997"/>
                <a:gd name="connsiteY8" fmla="*/ 549116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19181 w 430997"/>
                <a:gd name="connsiteY9" fmla="*/ 969558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40365 w 430997"/>
                <a:gd name="connsiteY0" fmla="*/ 442912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19475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30612 w 430997"/>
                <a:gd name="connsiteY3" fmla="*/ 52776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504437 h 1393637"/>
                <a:gd name="connsiteX1" fmla="*/ 95556 w 430997"/>
                <a:gd name="connsiteY1" fmla="*/ 371475 h 1393637"/>
                <a:gd name="connsiteX2" fmla="*/ 148105 w 430997"/>
                <a:gd name="connsiteY2" fmla="*/ 273844 h 1393637"/>
                <a:gd name="connsiteX3" fmla="*/ 230612 w 430997"/>
                <a:gd name="connsiteY3" fmla="*/ 114301 h 1393637"/>
                <a:gd name="connsiteX4" fmla="*/ 307360 w 430997"/>
                <a:gd name="connsiteY4" fmla="*/ 0 h 1393637"/>
                <a:gd name="connsiteX5" fmla="*/ 335837 w 430997"/>
                <a:gd name="connsiteY5" fmla="*/ 173833 h 1393637"/>
                <a:gd name="connsiteX6" fmla="*/ 400131 w 430997"/>
                <a:gd name="connsiteY6" fmla="*/ 95251 h 1393637"/>
                <a:gd name="connsiteX7" fmla="*/ 430997 w 430997"/>
                <a:gd name="connsiteY7" fmla="*/ 61525 h 1393637"/>
                <a:gd name="connsiteX8" fmla="*/ 430045 w 430997"/>
                <a:gd name="connsiteY8" fmla="*/ 613022 h 1393637"/>
                <a:gd name="connsiteX9" fmla="*/ 426325 w 430997"/>
                <a:gd name="connsiteY9" fmla="*/ 1157289 h 1393637"/>
                <a:gd name="connsiteX10" fmla="*/ 422901 w 430997"/>
                <a:gd name="connsiteY10" fmla="*/ 1393637 h 1393637"/>
                <a:gd name="connsiteX11" fmla="*/ 422901 w 430997"/>
                <a:gd name="connsiteY11" fmla="*/ 1393637 h 1393637"/>
                <a:gd name="connsiteX12" fmla="*/ 0 w 430997"/>
                <a:gd name="connsiteY12" fmla="*/ 1393637 h 1393637"/>
                <a:gd name="connsiteX13" fmla="*/ 0 w 430997"/>
                <a:gd name="connsiteY13" fmla="*/ 1393637 h 1393637"/>
                <a:gd name="connsiteX14" fmla="*/ 0 w 430997"/>
                <a:gd name="connsiteY14" fmla="*/ 610641 h 1393637"/>
                <a:gd name="connsiteX15" fmla="*/ 40365 w 430997"/>
                <a:gd name="connsiteY15" fmla="*/ 504437 h 1393637"/>
                <a:gd name="connsiteX0" fmla="*/ 40365 w 430997"/>
                <a:gd name="connsiteY0" fmla="*/ 616354 h 1505554"/>
                <a:gd name="connsiteX1" fmla="*/ 95556 w 430997"/>
                <a:gd name="connsiteY1" fmla="*/ 483392 h 1505554"/>
                <a:gd name="connsiteX2" fmla="*/ 148105 w 430997"/>
                <a:gd name="connsiteY2" fmla="*/ 385761 h 1505554"/>
                <a:gd name="connsiteX3" fmla="*/ 230612 w 430997"/>
                <a:gd name="connsiteY3" fmla="*/ 226218 h 1505554"/>
                <a:gd name="connsiteX4" fmla="*/ 307360 w 430997"/>
                <a:gd name="connsiteY4" fmla="*/ 111917 h 1505554"/>
                <a:gd name="connsiteX5" fmla="*/ 387034 w 430997"/>
                <a:gd name="connsiteY5" fmla="*/ 0 h 1505554"/>
                <a:gd name="connsiteX6" fmla="*/ 400131 w 430997"/>
                <a:gd name="connsiteY6" fmla="*/ 207168 h 1505554"/>
                <a:gd name="connsiteX7" fmla="*/ 430997 w 430997"/>
                <a:gd name="connsiteY7" fmla="*/ 173442 h 1505554"/>
                <a:gd name="connsiteX8" fmla="*/ 430045 w 430997"/>
                <a:gd name="connsiteY8" fmla="*/ 724939 h 1505554"/>
                <a:gd name="connsiteX9" fmla="*/ 426325 w 430997"/>
                <a:gd name="connsiteY9" fmla="*/ 1269206 h 1505554"/>
                <a:gd name="connsiteX10" fmla="*/ 422901 w 430997"/>
                <a:gd name="connsiteY10" fmla="*/ 1505554 h 1505554"/>
                <a:gd name="connsiteX11" fmla="*/ 422901 w 430997"/>
                <a:gd name="connsiteY11" fmla="*/ 1505554 h 1505554"/>
                <a:gd name="connsiteX12" fmla="*/ 0 w 430997"/>
                <a:gd name="connsiteY12" fmla="*/ 1505554 h 1505554"/>
                <a:gd name="connsiteX13" fmla="*/ 0 w 430997"/>
                <a:gd name="connsiteY13" fmla="*/ 1505554 h 1505554"/>
                <a:gd name="connsiteX14" fmla="*/ 0 w 430997"/>
                <a:gd name="connsiteY14" fmla="*/ 722558 h 1505554"/>
                <a:gd name="connsiteX15" fmla="*/ 40365 w 430997"/>
                <a:gd name="connsiteY15" fmla="*/ 616354 h 1505554"/>
                <a:gd name="connsiteX0" fmla="*/ 40365 w 430997"/>
                <a:gd name="connsiteY0" fmla="*/ 666361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0365 w 430997"/>
                <a:gd name="connsiteY15" fmla="*/ 666361 h 1555561"/>
                <a:gd name="connsiteX0" fmla="*/ 45900 w 430997"/>
                <a:gd name="connsiteY0" fmla="*/ 661598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68668 h 1707962"/>
                <a:gd name="connsiteX1" fmla="*/ 90020 w 430997"/>
                <a:gd name="connsiteY1" fmla="*/ 0 h 1707962"/>
                <a:gd name="connsiteX2" fmla="*/ 148105 w 430997"/>
                <a:gd name="connsiteY2" fmla="*/ 573882 h 1707962"/>
                <a:gd name="connsiteX3" fmla="*/ 230612 w 430997"/>
                <a:gd name="connsiteY3" fmla="*/ 419101 h 1707962"/>
                <a:gd name="connsiteX4" fmla="*/ 305977 w 430997"/>
                <a:gd name="connsiteY4" fmla="*/ 304800 h 1707962"/>
                <a:gd name="connsiteX5" fmla="*/ 387034 w 430997"/>
                <a:gd name="connsiteY5" fmla="*/ 202408 h 1707962"/>
                <a:gd name="connsiteX6" fmla="*/ 430573 w 430997"/>
                <a:gd name="connsiteY6" fmla="*/ 152401 h 1707962"/>
                <a:gd name="connsiteX7" fmla="*/ 430997 w 430997"/>
                <a:gd name="connsiteY7" fmla="*/ 375850 h 1707962"/>
                <a:gd name="connsiteX8" fmla="*/ 430045 w 430997"/>
                <a:gd name="connsiteY8" fmla="*/ 927347 h 1707962"/>
                <a:gd name="connsiteX9" fmla="*/ 426325 w 430997"/>
                <a:gd name="connsiteY9" fmla="*/ 1471614 h 1707962"/>
                <a:gd name="connsiteX10" fmla="*/ 422901 w 430997"/>
                <a:gd name="connsiteY10" fmla="*/ 1707962 h 1707962"/>
                <a:gd name="connsiteX11" fmla="*/ 422901 w 430997"/>
                <a:gd name="connsiteY11" fmla="*/ 1707962 h 1707962"/>
                <a:gd name="connsiteX12" fmla="*/ 0 w 430997"/>
                <a:gd name="connsiteY12" fmla="*/ 1707962 h 1707962"/>
                <a:gd name="connsiteX13" fmla="*/ 0 w 430997"/>
                <a:gd name="connsiteY13" fmla="*/ 1707962 h 1707962"/>
                <a:gd name="connsiteX14" fmla="*/ 0 w 430997"/>
                <a:gd name="connsiteY14" fmla="*/ 924966 h 1707962"/>
                <a:gd name="connsiteX15" fmla="*/ 238 w 430997"/>
                <a:gd name="connsiteY15" fmla="*/ 68668 h 1707962"/>
                <a:gd name="connsiteX0" fmla="*/ 238 w 430997"/>
                <a:gd name="connsiteY0" fmla="*/ 113911 h 1753205"/>
                <a:gd name="connsiteX1" fmla="*/ 90020 w 430997"/>
                <a:gd name="connsiteY1" fmla="*/ 45243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13911 h 1753205"/>
                <a:gd name="connsiteX1" fmla="*/ 80334 w 430997"/>
                <a:gd name="connsiteY1" fmla="*/ 42861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61536 h 1800830"/>
                <a:gd name="connsiteX1" fmla="*/ 80334 w 430997"/>
                <a:gd name="connsiteY1" fmla="*/ 90486 h 1800830"/>
                <a:gd name="connsiteX2" fmla="*/ 155023 w 430997"/>
                <a:gd name="connsiteY2" fmla="*/ 47625 h 1800830"/>
                <a:gd name="connsiteX3" fmla="*/ 233379 w 430997"/>
                <a:gd name="connsiteY3" fmla="*/ 0 h 1800830"/>
                <a:gd name="connsiteX4" fmla="*/ 305977 w 430997"/>
                <a:gd name="connsiteY4" fmla="*/ 397668 h 1800830"/>
                <a:gd name="connsiteX5" fmla="*/ 387034 w 430997"/>
                <a:gd name="connsiteY5" fmla="*/ 295276 h 1800830"/>
                <a:gd name="connsiteX6" fmla="*/ 430573 w 430997"/>
                <a:gd name="connsiteY6" fmla="*/ 245269 h 1800830"/>
                <a:gd name="connsiteX7" fmla="*/ 430997 w 430997"/>
                <a:gd name="connsiteY7" fmla="*/ 468718 h 1800830"/>
                <a:gd name="connsiteX8" fmla="*/ 430045 w 430997"/>
                <a:gd name="connsiteY8" fmla="*/ 1020215 h 1800830"/>
                <a:gd name="connsiteX9" fmla="*/ 426325 w 430997"/>
                <a:gd name="connsiteY9" fmla="*/ 1564482 h 1800830"/>
                <a:gd name="connsiteX10" fmla="*/ 422901 w 430997"/>
                <a:gd name="connsiteY10" fmla="*/ 1800830 h 1800830"/>
                <a:gd name="connsiteX11" fmla="*/ 422901 w 430997"/>
                <a:gd name="connsiteY11" fmla="*/ 1800830 h 1800830"/>
                <a:gd name="connsiteX12" fmla="*/ 0 w 430997"/>
                <a:gd name="connsiteY12" fmla="*/ 1800830 h 1800830"/>
                <a:gd name="connsiteX13" fmla="*/ 0 w 430997"/>
                <a:gd name="connsiteY13" fmla="*/ 1800830 h 1800830"/>
                <a:gd name="connsiteX14" fmla="*/ 0 w 430997"/>
                <a:gd name="connsiteY14" fmla="*/ 1017834 h 1800830"/>
                <a:gd name="connsiteX15" fmla="*/ 238 w 430997"/>
                <a:gd name="connsiteY15" fmla="*/ 161536 h 1800830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7034 w 430997"/>
                <a:gd name="connsiteY5" fmla="*/ 311945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4187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1204"/>
                <a:gd name="connsiteY0" fmla="*/ 178205 h 1817499"/>
                <a:gd name="connsiteX1" fmla="*/ 80334 w 431204"/>
                <a:gd name="connsiteY1" fmla="*/ 107155 h 1817499"/>
                <a:gd name="connsiteX2" fmla="*/ 159175 w 431204"/>
                <a:gd name="connsiteY2" fmla="*/ 47625 h 1817499"/>
                <a:gd name="connsiteX3" fmla="*/ 233379 w 431204"/>
                <a:gd name="connsiteY3" fmla="*/ 16669 h 1817499"/>
                <a:gd name="connsiteX4" fmla="*/ 319815 w 431204"/>
                <a:gd name="connsiteY4" fmla="*/ 0 h 1817499"/>
                <a:gd name="connsiteX5" fmla="*/ 388418 w 431204"/>
                <a:gd name="connsiteY5" fmla="*/ 1 h 1817499"/>
                <a:gd name="connsiteX6" fmla="*/ 429189 w 431204"/>
                <a:gd name="connsiteY6" fmla="*/ 16669 h 1817499"/>
                <a:gd name="connsiteX7" fmla="*/ 430997 w 431204"/>
                <a:gd name="connsiteY7" fmla="*/ 485387 h 1817499"/>
                <a:gd name="connsiteX8" fmla="*/ 430045 w 431204"/>
                <a:gd name="connsiteY8" fmla="*/ 1036884 h 1817499"/>
                <a:gd name="connsiteX9" fmla="*/ 426325 w 431204"/>
                <a:gd name="connsiteY9" fmla="*/ 1585914 h 1817499"/>
                <a:gd name="connsiteX10" fmla="*/ 426955 w 431204"/>
                <a:gd name="connsiteY10" fmla="*/ 1724992 h 1817499"/>
                <a:gd name="connsiteX11" fmla="*/ 422901 w 431204"/>
                <a:gd name="connsiteY11" fmla="*/ 1817499 h 1817499"/>
                <a:gd name="connsiteX12" fmla="*/ 431204 w 431204"/>
                <a:gd name="connsiteY12" fmla="*/ 1812736 h 1817499"/>
                <a:gd name="connsiteX13" fmla="*/ 0 w 431204"/>
                <a:gd name="connsiteY13" fmla="*/ 1817499 h 1817499"/>
                <a:gd name="connsiteX14" fmla="*/ 0 w 431204"/>
                <a:gd name="connsiteY14" fmla="*/ 1817499 h 1817499"/>
                <a:gd name="connsiteX15" fmla="*/ 0 w 431204"/>
                <a:gd name="connsiteY15" fmla="*/ 1034503 h 1817499"/>
                <a:gd name="connsiteX16" fmla="*/ 238 w 431204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7053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2634"/>
                <a:gd name="connsiteY0" fmla="*/ 178205 h 1817499"/>
                <a:gd name="connsiteX1" fmla="*/ 80334 w 432634"/>
                <a:gd name="connsiteY1" fmla="*/ 107155 h 1817499"/>
                <a:gd name="connsiteX2" fmla="*/ 159175 w 432634"/>
                <a:gd name="connsiteY2" fmla="*/ 47625 h 1817499"/>
                <a:gd name="connsiteX3" fmla="*/ 233379 w 432634"/>
                <a:gd name="connsiteY3" fmla="*/ 16669 h 1817499"/>
                <a:gd name="connsiteX4" fmla="*/ 319815 w 432634"/>
                <a:gd name="connsiteY4" fmla="*/ 0 h 1817499"/>
                <a:gd name="connsiteX5" fmla="*/ 388418 w 432634"/>
                <a:gd name="connsiteY5" fmla="*/ 1 h 1817499"/>
                <a:gd name="connsiteX6" fmla="*/ 429189 w 432634"/>
                <a:gd name="connsiteY6" fmla="*/ 16669 h 1817499"/>
                <a:gd name="connsiteX7" fmla="*/ 430045 w 432634"/>
                <a:gd name="connsiteY7" fmla="*/ 1036884 h 1817499"/>
                <a:gd name="connsiteX8" fmla="*/ 426325 w 432634"/>
                <a:gd name="connsiteY8" fmla="*/ 1585914 h 1817499"/>
                <a:gd name="connsiteX9" fmla="*/ 426955 w 432634"/>
                <a:gd name="connsiteY9" fmla="*/ 1724992 h 1817499"/>
                <a:gd name="connsiteX10" fmla="*/ 427053 w 432634"/>
                <a:gd name="connsiteY10" fmla="*/ 1817499 h 1817499"/>
                <a:gd name="connsiteX11" fmla="*/ 335727 w 432634"/>
                <a:gd name="connsiteY11" fmla="*/ 1810355 h 1817499"/>
                <a:gd name="connsiteX12" fmla="*/ 0 w 432634"/>
                <a:gd name="connsiteY12" fmla="*/ 1817499 h 1817499"/>
                <a:gd name="connsiteX13" fmla="*/ 0 w 432634"/>
                <a:gd name="connsiteY13" fmla="*/ 1817499 h 1817499"/>
                <a:gd name="connsiteX14" fmla="*/ 0 w 432634"/>
                <a:gd name="connsiteY14" fmla="*/ 1034503 h 1817499"/>
                <a:gd name="connsiteX15" fmla="*/ 238 w 432634"/>
                <a:gd name="connsiteY15" fmla="*/ 178205 h 1817499"/>
                <a:gd name="connsiteX0" fmla="*/ 238 w 431463"/>
                <a:gd name="connsiteY0" fmla="*/ 178205 h 1817499"/>
                <a:gd name="connsiteX1" fmla="*/ 80334 w 431463"/>
                <a:gd name="connsiteY1" fmla="*/ 107155 h 1817499"/>
                <a:gd name="connsiteX2" fmla="*/ 159175 w 431463"/>
                <a:gd name="connsiteY2" fmla="*/ 47625 h 1817499"/>
                <a:gd name="connsiteX3" fmla="*/ 233379 w 431463"/>
                <a:gd name="connsiteY3" fmla="*/ 16669 h 1817499"/>
                <a:gd name="connsiteX4" fmla="*/ 319815 w 431463"/>
                <a:gd name="connsiteY4" fmla="*/ 0 h 1817499"/>
                <a:gd name="connsiteX5" fmla="*/ 388418 w 431463"/>
                <a:gd name="connsiteY5" fmla="*/ 1 h 1817499"/>
                <a:gd name="connsiteX6" fmla="*/ 429189 w 431463"/>
                <a:gd name="connsiteY6" fmla="*/ 16669 h 1817499"/>
                <a:gd name="connsiteX7" fmla="*/ 426325 w 431463"/>
                <a:gd name="connsiteY7" fmla="*/ 1585914 h 1817499"/>
                <a:gd name="connsiteX8" fmla="*/ 426955 w 431463"/>
                <a:gd name="connsiteY8" fmla="*/ 1724992 h 1817499"/>
                <a:gd name="connsiteX9" fmla="*/ 427053 w 431463"/>
                <a:gd name="connsiteY9" fmla="*/ 1817499 h 1817499"/>
                <a:gd name="connsiteX10" fmla="*/ 335727 w 431463"/>
                <a:gd name="connsiteY10" fmla="*/ 1810355 h 1817499"/>
                <a:gd name="connsiteX11" fmla="*/ 0 w 431463"/>
                <a:gd name="connsiteY11" fmla="*/ 1817499 h 1817499"/>
                <a:gd name="connsiteX12" fmla="*/ 0 w 431463"/>
                <a:gd name="connsiteY12" fmla="*/ 1817499 h 1817499"/>
                <a:gd name="connsiteX13" fmla="*/ 0 w 431463"/>
                <a:gd name="connsiteY13" fmla="*/ 1034503 h 1817499"/>
                <a:gd name="connsiteX14" fmla="*/ 238 w 431463"/>
                <a:gd name="connsiteY14" fmla="*/ 178205 h 1817499"/>
                <a:gd name="connsiteX0" fmla="*/ 238 w 431619"/>
                <a:gd name="connsiteY0" fmla="*/ 178205 h 1817499"/>
                <a:gd name="connsiteX1" fmla="*/ 80334 w 431619"/>
                <a:gd name="connsiteY1" fmla="*/ 107155 h 1817499"/>
                <a:gd name="connsiteX2" fmla="*/ 159175 w 431619"/>
                <a:gd name="connsiteY2" fmla="*/ 47625 h 1817499"/>
                <a:gd name="connsiteX3" fmla="*/ 233379 w 431619"/>
                <a:gd name="connsiteY3" fmla="*/ 16669 h 1817499"/>
                <a:gd name="connsiteX4" fmla="*/ 319815 w 431619"/>
                <a:gd name="connsiteY4" fmla="*/ 0 h 1817499"/>
                <a:gd name="connsiteX5" fmla="*/ 388418 w 431619"/>
                <a:gd name="connsiteY5" fmla="*/ 1 h 1817499"/>
                <a:gd name="connsiteX6" fmla="*/ 429189 w 431619"/>
                <a:gd name="connsiteY6" fmla="*/ 16669 h 1817499"/>
                <a:gd name="connsiteX7" fmla="*/ 426955 w 431619"/>
                <a:gd name="connsiteY7" fmla="*/ 1724992 h 1817499"/>
                <a:gd name="connsiteX8" fmla="*/ 427053 w 431619"/>
                <a:gd name="connsiteY8" fmla="*/ 1817499 h 1817499"/>
                <a:gd name="connsiteX9" fmla="*/ 335727 w 431619"/>
                <a:gd name="connsiteY9" fmla="*/ 1810355 h 1817499"/>
                <a:gd name="connsiteX10" fmla="*/ 0 w 431619"/>
                <a:gd name="connsiteY10" fmla="*/ 1817499 h 1817499"/>
                <a:gd name="connsiteX11" fmla="*/ 0 w 431619"/>
                <a:gd name="connsiteY11" fmla="*/ 1817499 h 1817499"/>
                <a:gd name="connsiteX12" fmla="*/ 0 w 431619"/>
                <a:gd name="connsiteY12" fmla="*/ 1034503 h 1817499"/>
                <a:gd name="connsiteX13" fmla="*/ 238 w 431619"/>
                <a:gd name="connsiteY13" fmla="*/ 178205 h 1817499"/>
                <a:gd name="connsiteX0" fmla="*/ 238 w 436474"/>
                <a:gd name="connsiteY0" fmla="*/ 178205 h 1817499"/>
                <a:gd name="connsiteX1" fmla="*/ 80334 w 436474"/>
                <a:gd name="connsiteY1" fmla="*/ 107155 h 1817499"/>
                <a:gd name="connsiteX2" fmla="*/ 159175 w 436474"/>
                <a:gd name="connsiteY2" fmla="*/ 47625 h 1817499"/>
                <a:gd name="connsiteX3" fmla="*/ 233379 w 436474"/>
                <a:gd name="connsiteY3" fmla="*/ 16669 h 1817499"/>
                <a:gd name="connsiteX4" fmla="*/ 319815 w 436474"/>
                <a:gd name="connsiteY4" fmla="*/ 0 h 1817499"/>
                <a:gd name="connsiteX5" fmla="*/ 388418 w 436474"/>
                <a:gd name="connsiteY5" fmla="*/ 1 h 1817499"/>
                <a:gd name="connsiteX6" fmla="*/ 429189 w 436474"/>
                <a:gd name="connsiteY6" fmla="*/ 16669 h 1817499"/>
                <a:gd name="connsiteX7" fmla="*/ 427053 w 436474"/>
                <a:gd name="connsiteY7" fmla="*/ 1817499 h 1817499"/>
                <a:gd name="connsiteX8" fmla="*/ 335727 w 436474"/>
                <a:gd name="connsiteY8" fmla="*/ 1810355 h 1817499"/>
                <a:gd name="connsiteX9" fmla="*/ 0 w 436474"/>
                <a:gd name="connsiteY9" fmla="*/ 1817499 h 1817499"/>
                <a:gd name="connsiteX10" fmla="*/ 0 w 436474"/>
                <a:gd name="connsiteY10" fmla="*/ 1817499 h 1817499"/>
                <a:gd name="connsiteX11" fmla="*/ 0 w 436474"/>
                <a:gd name="connsiteY11" fmla="*/ 1034503 h 1817499"/>
                <a:gd name="connsiteX12" fmla="*/ 238 w 436474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335727 w 429189"/>
                <a:gd name="connsiteY8" fmla="*/ 1810355 h 1817499"/>
                <a:gd name="connsiteX9" fmla="*/ 0 w 429189"/>
                <a:gd name="connsiteY9" fmla="*/ 1817499 h 1817499"/>
                <a:gd name="connsiteX10" fmla="*/ 0 w 429189"/>
                <a:gd name="connsiteY10" fmla="*/ 1817499 h 1817499"/>
                <a:gd name="connsiteX11" fmla="*/ 0 w 429189"/>
                <a:gd name="connsiteY11" fmla="*/ 1034503 h 1817499"/>
                <a:gd name="connsiteX12" fmla="*/ 238 w 429189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0 w 429189"/>
                <a:gd name="connsiteY8" fmla="*/ 1817499 h 1817499"/>
                <a:gd name="connsiteX9" fmla="*/ 0 w 429189"/>
                <a:gd name="connsiteY9" fmla="*/ 1817499 h 1817499"/>
                <a:gd name="connsiteX10" fmla="*/ 0 w 429189"/>
                <a:gd name="connsiteY10" fmla="*/ 1034503 h 1817499"/>
                <a:gd name="connsiteX11" fmla="*/ 238 w 429189"/>
                <a:gd name="connsiteY11" fmla="*/ 178205 h 181749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59175 w 429189"/>
                <a:gd name="connsiteY2" fmla="*/ 147365 h 1917239"/>
                <a:gd name="connsiteX3" fmla="*/ 235967 w 429189"/>
                <a:gd name="connsiteY3" fmla="*/ 0 h 1917239"/>
                <a:gd name="connsiteX4" fmla="*/ 319815 w 429189"/>
                <a:gd name="connsiteY4" fmla="*/ 99740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19815 w 429189"/>
                <a:gd name="connsiteY4" fmla="*/ 99740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15935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15935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8659 h 1917953"/>
                <a:gd name="connsiteX1" fmla="*/ 67395 w 429189"/>
                <a:gd name="connsiteY1" fmla="*/ 13250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88418 w 429189"/>
                <a:gd name="connsiteY6" fmla="*/ 100455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7395 w 429189"/>
                <a:gd name="connsiteY1" fmla="*/ 13250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6102 w 429189"/>
                <a:gd name="connsiteY1" fmla="*/ 11748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6102 w 429189"/>
                <a:gd name="connsiteY1" fmla="*/ 11748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85454 h 1924748"/>
                <a:gd name="connsiteX1" fmla="*/ 66102 w 429189"/>
                <a:gd name="connsiteY1" fmla="*/ 124281 h 1924748"/>
                <a:gd name="connsiteX2" fmla="*/ 148824 w 429189"/>
                <a:gd name="connsiteY2" fmla="*/ 23444 h 1924748"/>
                <a:gd name="connsiteX3" fmla="*/ 219147 w 429189"/>
                <a:gd name="connsiteY3" fmla="*/ 0 h 1924748"/>
                <a:gd name="connsiteX4" fmla="*/ 278582 w 429189"/>
                <a:gd name="connsiteY4" fmla="*/ 7981 h 1924748"/>
                <a:gd name="connsiteX5" fmla="*/ 323696 w 429189"/>
                <a:gd name="connsiteY5" fmla="*/ 28391 h 1924748"/>
                <a:gd name="connsiteX6" fmla="*/ 374185 w 429189"/>
                <a:gd name="connsiteY6" fmla="*/ 84718 h 1924748"/>
                <a:gd name="connsiteX7" fmla="*/ 429189 w 429189"/>
                <a:gd name="connsiteY7" fmla="*/ 123918 h 1924748"/>
                <a:gd name="connsiteX8" fmla="*/ 427053 w 429189"/>
                <a:gd name="connsiteY8" fmla="*/ 1924748 h 1924748"/>
                <a:gd name="connsiteX9" fmla="*/ 0 w 429189"/>
                <a:gd name="connsiteY9" fmla="*/ 1924748 h 1924748"/>
                <a:gd name="connsiteX10" fmla="*/ 0 w 429189"/>
                <a:gd name="connsiteY10" fmla="*/ 1924748 h 1924748"/>
                <a:gd name="connsiteX11" fmla="*/ 0 w 429189"/>
                <a:gd name="connsiteY11" fmla="*/ 1141752 h 1924748"/>
                <a:gd name="connsiteX12" fmla="*/ 238 w 429189"/>
                <a:gd name="connsiteY12" fmla="*/ 285454 h 1924748"/>
                <a:gd name="connsiteX0" fmla="*/ 238 w 429189"/>
                <a:gd name="connsiteY0" fmla="*/ 287493 h 1926787"/>
                <a:gd name="connsiteX1" fmla="*/ 66102 w 429189"/>
                <a:gd name="connsiteY1" fmla="*/ 126320 h 1926787"/>
                <a:gd name="connsiteX2" fmla="*/ 148824 w 429189"/>
                <a:gd name="connsiteY2" fmla="*/ 25483 h 1926787"/>
                <a:gd name="connsiteX3" fmla="*/ 219147 w 429189"/>
                <a:gd name="connsiteY3" fmla="*/ 2039 h 1926787"/>
                <a:gd name="connsiteX4" fmla="*/ 278582 w 429189"/>
                <a:gd name="connsiteY4" fmla="*/ 10020 h 1926787"/>
                <a:gd name="connsiteX5" fmla="*/ 323696 w 429189"/>
                <a:gd name="connsiteY5" fmla="*/ 30430 h 1926787"/>
                <a:gd name="connsiteX6" fmla="*/ 374185 w 429189"/>
                <a:gd name="connsiteY6" fmla="*/ 86757 h 1926787"/>
                <a:gd name="connsiteX7" fmla="*/ 429189 w 429189"/>
                <a:gd name="connsiteY7" fmla="*/ 125957 h 1926787"/>
                <a:gd name="connsiteX8" fmla="*/ 427053 w 429189"/>
                <a:gd name="connsiteY8" fmla="*/ 1926787 h 1926787"/>
                <a:gd name="connsiteX9" fmla="*/ 0 w 429189"/>
                <a:gd name="connsiteY9" fmla="*/ 1926787 h 1926787"/>
                <a:gd name="connsiteX10" fmla="*/ 0 w 429189"/>
                <a:gd name="connsiteY10" fmla="*/ 1926787 h 1926787"/>
                <a:gd name="connsiteX11" fmla="*/ 0 w 429189"/>
                <a:gd name="connsiteY11" fmla="*/ 1143791 h 1926787"/>
                <a:gd name="connsiteX12" fmla="*/ 238 w 429189"/>
                <a:gd name="connsiteY12" fmla="*/ 287493 h 1926787"/>
                <a:gd name="connsiteX0" fmla="*/ 238 w 429189"/>
                <a:gd name="connsiteY0" fmla="*/ 287493 h 1926787"/>
                <a:gd name="connsiteX1" fmla="*/ 66102 w 429189"/>
                <a:gd name="connsiteY1" fmla="*/ 126320 h 1926787"/>
                <a:gd name="connsiteX2" fmla="*/ 148824 w 429189"/>
                <a:gd name="connsiteY2" fmla="*/ 25483 h 1926787"/>
                <a:gd name="connsiteX3" fmla="*/ 219147 w 429189"/>
                <a:gd name="connsiteY3" fmla="*/ 2039 h 1926787"/>
                <a:gd name="connsiteX4" fmla="*/ 278582 w 429189"/>
                <a:gd name="connsiteY4" fmla="*/ 10020 h 1926787"/>
                <a:gd name="connsiteX5" fmla="*/ 323696 w 429189"/>
                <a:gd name="connsiteY5" fmla="*/ 30430 h 1926787"/>
                <a:gd name="connsiteX6" fmla="*/ 374185 w 429189"/>
                <a:gd name="connsiteY6" fmla="*/ 86757 h 1926787"/>
                <a:gd name="connsiteX7" fmla="*/ 429189 w 429189"/>
                <a:gd name="connsiteY7" fmla="*/ 125957 h 1926787"/>
                <a:gd name="connsiteX8" fmla="*/ 427053 w 429189"/>
                <a:gd name="connsiteY8" fmla="*/ 1926787 h 1926787"/>
                <a:gd name="connsiteX9" fmla="*/ 0 w 429189"/>
                <a:gd name="connsiteY9" fmla="*/ 1926787 h 1926787"/>
                <a:gd name="connsiteX10" fmla="*/ 0 w 429189"/>
                <a:gd name="connsiteY10" fmla="*/ 1926787 h 1926787"/>
                <a:gd name="connsiteX11" fmla="*/ 0 w 429189"/>
                <a:gd name="connsiteY11" fmla="*/ 1143791 h 1926787"/>
                <a:gd name="connsiteX12" fmla="*/ 238 w 429189"/>
                <a:gd name="connsiteY12" fmla="*/ 287493 h 1926787"/>
                <a:gd name="connsiteX0" fmla="*/ 238 w 429189"/>
                <a:gd name="connsiteY0" fmla="*/ 288739 h 1928033"/>
                <a:gd name="connsiteX1" fmla="*/ 66102 w 429189"/>
                <a:gd name="connsiteY1" fmla="*/ 127566 h 1928033"/>
                <a:gd name="connsiteX2" fmla="*/ 148824 w 429189"/>
                <a:gd name="connsiteY2" fmla="*/ 26729 h 1928033"/>
                <a:gd name="connsiteX3" fmla="*/ 219147 w 429189"/>
                <a:gd name="connsiteY3" fmla="*/ 3285 h 1928033"/>
                <a:gd name="connsiteX4" fmla="*/ 282464 w 429189"/>
                <a:gd name="connsiteY4" fmla="*/ 0 h 1928033"/>
                <a:gd name="connsiteX5" fmla="*/ 323696 w 429189"/>
                <a:gd name="connsiteY5" fmla="*/ 31676 h 1928033"/>
                <a:gd name="connsiteX6" fmla="*/ 374185 w 429189"/>
                <a:gd name="connsiteY6" fmla="*/ 88003 h 1928033"/>
                <a:gd name="connsiteX7" fmla="*/ 429189 w 429189"/>
                <a:gd name="connsiteY7" fmla="*/ 127203 h 1928033"/>
                <a:gd name="connsiteX8" fmla="*/ 427053 w 429189"/>
                <a:gd name="connsiteY8" fmla="*/ 1928033 h 1928033"/>
                <a:gd name="connsiteX9" fmla="*/ 0 w 429189"/>
                <a:gd name="connsiteY9" fmla="*/ 1928033 h 1928033"/>
                <a:gd name="connsiteX10" fmla="*/ 0 w 429189"/>
                <a:gd name="connsiteY10" fmla="*/ 1928033 h 1928033"/>
                <a:gd name="connsiteX11" fmla="*/ 0 w 429189"/>
                <a:gd name="connsiteY11" fmla="*/ 1145037 h 1928033"/>
                <a:gd name="connsiteX12" fmla="*/ 238 w 429189"/>
                <a:gd name="connsiteY12" fmla="*/ 288739 h 1928033"/>
                <a:gd name="connsiteX0" fmla="*/ 238 w 427895"/>
                <a:gd name="connsiteY0" fmla="*/ 288739 h 1928033"/>
                <a:gd name="connsiteX1" fmla="*/ 66102 w 427895"/>
                <a:gd name="connsiteY1" fmla="*/ 127566 h 1928033"/>
                <a:gd name="connsiteX2" fmla="*/ 148824 w 427895"/>
                <a:gd name="connsiteY2" fmla="*/ 26729 h 1928033"/>
                <a:gd name="connsiteX3" fmla="*/ 219147 w 427895"/>
                <a:gd name="connsiteY3" fmla="*/ 3285 h 1928033"/>
                <a:gd name="connsiteX4" fmla="*/ 282464 w 427895"/>
                <a:gd name="connsiteY4" fmla="*/ 0 h 1928033"/>
                <a:gd name="connsiteX5" fmla="*/ 323696 w 427895"/>
                <a:gd name="connsiteY5" fmla="*/ 31676 h 1928033"/>
                <a:gd name="connsiteX6" fmla="*/ 374185 w 427895"/>
                <a:gd name="connsiteY6" fmla="*/ 88003 h 1928033"/>
                <a:gd name="connsiteX7" fmla="*/ 427895 w 427895"/>
                <a:gd name="connsiteY7" fmla="*/ 179775 h 1928033"/>
                <a:gd name="connsiteX8" fmla="*/ 427053 w 427895"/>
                <a:gd name="connsiteY8" fmla="*/ 1928033 h 1928033"/>
                <a:gd name="connsiteX9" fmla="*/ 0 w 427895"/>
                <a:gd name="connsiteY9" fmla="*/ 1928033 h 1928033"/>
                <a:gd name="connsiteX10" fmla="*/ 0 w 427895"/>
                <a:gd name="connsiteY10" fmla="*/ 1928033 h 1928033"/>
                <a:gd name="connsiteX11" fmla="*/ 0 w 427895"/>
                <a:gd name="connsiteY11" fmla="*/ 1145037 h 1928033"/>
                <a:gd name="connsiteX12" fmla="*/ 238 w 427895"/>
                <a:gd name="connsiteY12" fmla="*/ 288739 h 1928033"/>
                <a:gd name="connsiteX0" fmla="*/ 238 w 427053"/>
                <a:gd name="connsiteY0" fmla="*/ 288739 h 1928033"/>
                <a:gd name="connsiteX1" fmla="*/ 66102 w 427053"/>
                <a:gd name="connsiteY1" fmla="*/ 127566 h 1928033"/>
                <a:gd name="connsiteX2" fmla="*/ 148824 w 427053"/>
                <a:gd name="connsiteY2" fmla="*/ 26729 h 1928033"/>
                <a:gd name="connsiteX3" fmla="*/ 219147 w 427053"/>
                <a:gd name="connsiteY3" fmla="*/ 3285 h 1928033"/>
                <a:gd name="connsiteX4" fmla="*/ 282464 w 427053"/>
                <a:gd name="connsiteY4" fmla="*/ 0 h 1928033"/>
                <a:gd name="connsiteX5" fmla="*/ 323696 w 427053"/>
                <a:gd name="connsiteY5" fmla="*/ 31676 h 1928033"/>
                <a:gd name="connsiteX6" fmla="*/ 374185 w 427053"/>
                <a:gd name="connsiteY6" fmla="*/ 88003 h 1928033"/>
                <a:gd name="connsiteX7" fmla="*/ 427053 w 427053"/>
                <a:gd name="connsiteY7" fmla="*/ 1928033 h 1928033"/>
                <a:gd name="connsiteX8" fmla="*/ 0 w 427053"/>
                <a:gd name="connsiteY8" fmla="*/ 1928033 h 1928033"/>
                <a:gd name="connsiteX9" fmla="*/ 0 w 427053"/>
                <a:gd name="connsiteY9" fmla="*/ 1928033 h 1928033"/>
                <a:gd name="connsiteX10" fmla="*/ 0 w 427053"/>
                <a:gd name="connsiteY10" fmla="*/ 1145037 h 1928033"/>
                <a:gd name="connsiteX11" fmla="*/ 238 w 427053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23696 w 429822"/>
                <a:gd name="connsiteY5" fmla="*/ 31676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30263"/>
                <a:gd name="connsiteY0" fmla="*/ 288739 h 1928033"/>
                <a:gd name="connsiteX1" fmla="*/ 66102 w 430263"/>
                <a:gd name="connsiteY1" fmla="*/ 127566 h 1928033"/>
                <a:gd name="connsiteX2" fmla="*/ 148824 w 430263"/>
                <a:gd name="connsiteY2" fmla="*/ 26729 h 1928033"/>
                <a:gd name="connsiteX3" fmla="*/ 219147 w 430263"/>
                <a:gd name="connsiteY3" fmla="*/ 3285 h 1928033"/>
                <a:gd name="connsiteX4" fmla="*/ 282464 w 430263"/>
                <a:gd name="connsiteY4" fmla="*/ 0 h 1928033"/>
                <a:gd name="connsiteX5" fmla="*/ 323696 w 430263"/>
                <a:gd name="connsiteY5" fmla="*/ 31676 h 1928033"/>
                <a:gd name="connsiteX6" fmla="*/ 429822 w 430263"/>
                <a:gd name="connsiteY6" fmla="*/ 174372 h 1928033"/>
                <a:gd name="connsiteX7" fmla="*/ 427053 w 430263"/>
                <a:gd name="connsiteY7" fmla="*/ 1928033 h 1928033"/>
                <a:gd name="connsiteX8" fmla="*/ 0 w 430263"/>
                <a:gd name="connsiteY8" fmla="*/ 1928033 h 1928033"/>
                <a:gd name="connsiteX9" fmla="*/ 0 w 430263"/>
                <a:gd name="connsiteY9" fmla="*/ 1928033 h 1928033"/>
                <a:gd name="connsiteX10" fmla="*/ 0 w 430263"/>
                <a:gd name="connsiteY10" fmla="*/ 1145037 h 1928033"/>
                <a:gd name="connsiteX11" fmla="*/ 238 w 430263"/>
                <a:gd name="connsiteY11" fmla="*/ 288739 h 1928033"/>
                <a:gd name="connsiteX0" fmla="*/ 238 w 430263"/>
                <a:gd name="connsiteY0" fmla="*/ 288739 h 1928033"/>
                <a:gd name="connsiteX1" fmla="*/ 66102 w 430263"/>
                <a:gd name="connsiteY1" fmla="*/ 127566 h 1928033"/>
                <a:gd name="connsiteX2" fmla="*/ 148824 w 430263"/>
                <a:gd name="connsiteY2" fmla="*/ 26729 h 1928033"/>
                <a:gd name="connsiteX3" fmla="*/ 219147 w 430263"/>
                <a:gd name="connsiteY3" fmla="*/ 3285 h 1928033"/>
                <a:gd name="connsiteX4" fmla="*/ 282464 w 430263"/>
                <a:gd name="connsiteY4" fmla="*/ 0 h 1928033"/>
                <a:gd name="connsiteX5" fmla="*/ 367687 w 430263"/>
                <a:gd name="connsiteY5" fmla="*/ 76738 h 1928033"/>
                <a:gd name="connsiteX6" fmla="*/ 429822 w 430263"/>
                <a:gd name="connsiteY6" fmla="*/ 174372 h 1928033"/>
                <a:gd name="connsiteX7" fmla="*/ 427053 w 430263"/>
                <a:gd name="connsiteY7" fmla="*/ 1928033 h 1928033"/>
                <a:gd name="connsiteX8" fmla="*/ 0 w 430263"/>
                <a:gd name="connsiteY8" fmla="*/ 1928033 h 1928033"/>
                <a:gd name="connsiteX9" fmla="*/ 0 w 430263"/>
                <a:gd name="connsiteY9" fmla="*/ 1928033 h 1928033"/>
                <a:gd name="connsiteX10" fmla="*/ 0 w 430263"/>
                <a:gd name="connsiteY10" fmla="*/ 1145037 h 1928033"/>
                <a:gd name="connsiteX11" fmla="*/ 238 w 430263"/>
                <a:gd name="connsiteY11" fmla="*/ 288739 h 1928033"/>
                <a:gd name="connsiteX0" fmla="*/ 238 w 434945"/>
                <a:gd name="connsiteY0" fmla="*/ 288739 h 1928033"/>
                <a:gd name="connsiteX1" fmla="*/ 66102 w 434945"/>
                <a:gd name="connsiteY1" fmla="*/ 127566 h 1928033"/>
                <a:gd name="connsiteX2" fmla="*/ 148824 w 434945"/>
                <a:gd name="connsiteY2" fmla="*/ 26729 h 1928033"/>
                <a:gd name="connsiteX3" fmla="*/ 219147 w 434945"/>
                <a:gd name="connsiteY3" fmla="*/ 3285 h 1928033"/>
                <a:gd name="connsiteX4" fmla="*/ 282464 w 434945"/>
                <a:gd name="connsiteY4" fmla="*/ 0 h 1928033"/>
                <a:gd name="connsiteX5" fmla="*/ 367687 w 434945"/>
                <a:gd name="connsiteY5" fmla="*/ 76738 h 1928033"/>
                <a:gd name="connsiteX6" fmla="*/ 429822 w 434945"/>
                <a:gd name="connsiteY6" fmla="*/ 174372 h 1928033"/>
                <a:gd name="connsiteX7" fmla="*/ 434816 w 434945"/>
                <a:gd name="connsiteY7" fmla="*/ 1920618 h 1928033"/>
                <a:gd name="connsiteX8" fmla="*/ 0 w 434945"/>
                <a:gd name="connsiteY8" fmla="*/ 1928033 h 1928033"/>
                <a:gd name="connsiteX9" fmla="*/ 0 w 434945"/>
                <a:gd name="connsiteY9" fmla="*/ 1928033 h 1928033"/>
                <a:gd name="connsiteX10" fmla="*/ 0 w 434945"/>
                <a:gd name="connsiteY10" fmla="*/ 1145037 h 1928033"/>
                <a:gd name="connsiteX11" fmla="*/ 238 w 434945"/>
                <a:gd name="connsiteY11" fmla="*/ 288739 h 192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945" h="1928033">
                  <a:moveTo>
                    <a:pt x="238" y="288739"/>
                  </a:moveTo>
                  <a:cubicBezTo>
                    <a:pt x="22624" y="240021"/>
                    <a:pt x="28173" y="192948"/>
                    <a:pt x="66102" y="127566"/>
                  </a:cubicBezTo>
                  <a:cubicBezTo>
                    <a:pt x="102302" y="65165"/>
                    <a:pt x="121681" y="59089"/>
                    <a:pt x="148824" y="26729"/>
                  </a:cubicBezTo>
                  <a:cubicBezTo>
                    <a:pt x="193399" y="13905"/>
                    <a:pt x="196874" y="7740"/>
                    <a:pt x="219147" y="3285"/>
                  </a:cubicBezTo>
                  <a:cubicBezTo>
                    <a:pt x="241420" y="-1170"/>
                    <a:pt x="261358" y="1095"/>
                    <a:pt x="282464" y="0"/>
                  </a:cubicBezTo>
                  <a:lnTo>
                    <a:pt x="367687" y="76738"/>
                  </a:lnTo>
                  <a:lnTo>
                    <a:pt x="429822" y="174372"/>
                  </a:lnTo>
                  <a:cubicBezTo>
                    <a:pt x="431486" y="1123176"/>
                    <a:pt x="435739" y="1336064"/>
                    <a:pt x="434816" y="1920618"/>
                  </a:cubicBezTo>
                  <a:lnTo>
                    <a:pt x="0" y="1928033"/>
                  </a:lnTo>
                  <a:lnTo>
                    <a:pt x="0" y="1928033"/>
                  </a:lnTo>
                  <a:lnTo>
                    <a:pt x="0" y="1145037"/>
                  </a:lnTo>
                  <a:cubicBezTo>
                    <a:pt x="79" y="859604"/>
                    <a:pt x="159" y="574172"/>
                    <a:pt x="238" y="288739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Snip Same Side Corner Rectangle 35"/>
            <p:cNvSpPr/>
            <p:nvPr/>
          </p:nvSpPr>
          <p:spPr>
            <a:xfrm>
              <a:off x="4168641" y="874335"/>
              <a:ext cx="644786" cy="1817499"/>
            </a:xfrm>
            <a:custGeom>
              <a:avLst/>
              <a:gdLst>
                <a:gd name="connsiteX0" fmla="*/ 70485 w 422901"/>
                <a:gd name="connsiteY0" fmla="*/ 0 h 853481"/>
                <a:gd name="connsiteX1" fmla="*/ 352416 w 422901"/>
                <a:gd name="connsiteY1" fmla="*/ 0 h 853481"/>
                <a:gd name="connsiteX2" fmla="*/ 422901 w 422901"/>
                <a:gd name="connsiteY2" fmla="*/ 70485 h 853481"/>
                <a:gd name="connsiteX3" fmla="*/ 422901 w 422901"/>
                <a:gd name="connsiteY3" fmla="*/ 853481 h 853481"/>
                <a:gd name="connsiteX4" fmla="*/ 422901 w 422901"/>
                <a:gd name="connsiteY4" fmla="*/ 853481 h 853481"/>
                <a:gd name="connsiteX5" fmla="*/ 0 w 422901"/>
                <a:gd name="connsiteY5" fmla="*/ 853481 h 853481"/>
                <a:gd name="connsiteX6" fmla="*/ 0 w 422901"/>
                <a:gd name="connsiteY6" fmla="*/ 853481 h 853481"/>
                <a:gd name="connsiteX7" fmla="*/ 0 w 422901"/>
                <a:gd name="connsiteY7" fmla="*/ 70485 h 853481"/>
                <a:gd name="connsiteX8" fmla="*/ 70485 w 422901"/>
                <a:gd name="connsiteY8" fmla="*/ 0 h 853481"/>
                <a:gd name="connsiteX0" fmla="*/ 70485 w 422901"/>
                <a:gd name="connsiteY0" fmla="*/ 4375 h 857856"/>
                <a:gd name="connsiteX1" fmla="*/ 226300 w 422901"/>
                <a:gd name="connsiteY1" fmla="*/ 0 h 857856"/>
                <a:gd name="connsiteX2" fmla="*/ 352416 w 422901"/>
                <a:gd name="connsiteY2" fmla="*/ 4375 h 857856"/>
                <a:gd name="connsiteX3" fmla="*/ 422901 w 422901"/>
                <a:gd name="connsiteY3" fmla="*/ 74860 h 857856"/>
                <a:gd name="connsiteX4" fmla="*/ 422901 w 422901"/>
                <a:gd name="connsiteY4" fmla="*/ 857856 h 857856"/>
                <a:gd name="connsiteX5" fmla="*/ 422901 w 422901"/>
                <a:gd name="connsiteY5" fmla="*/ 857856 h 857856"/>
                <a:gd name="connsiteX6" fmla="*/ 0 w 422901"/>
                <a:gd name="connsiteY6" fmla="*/ 857856 h 857856"/>
                <a:gd name="connsiteX7" fmla="*/ 0 w 422901"/>
                <a:gd name="connsiteY7" fmla="*/ 857856 h 857856"/>
                <a:gd name="connsiteX8" fmla="*/ 0 w 422901"/>
                <a:gd name="connsiteY8" fmla="*/ 74860 h 857856"/>
                <a:gd name="connsiteX9" fmla="*/ 70485 w 422901"/>
                <a:gd name="connsiteY9" fmla="*/ 4375 h 85785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8627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70485 w 422901"/>
                <a:gd name="connsiteY10" fmla="*/ 138627 h 992108"/>
                <a:gd name="connsiteX0" fmla="*/ 51435 w 422901"/>
                <a:gd name="connsiteY0" fmla="*/ 124340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51435 w 422901"/>
                <a:gd name="connsiteY10" fmla="*/ 124340 h 992108"/>
                <a:gd name="connsiteX0" fmla="*/ 51435 w 422901"/>
                <a:gd name="connsiteY0" fmla="*/ 124553 h 992321"/>
                <a:gd name="connsiteX1" fmla="*/ 102475 w 422901"/>
                <a:gd name="connsiteY1" fmla="*/ 67790 h 992321"/>
                <a:gd name="connsiteX2" fmla="*/ 240588 w 422901"/>
                <a:gd name="connsiteY2" fmla="*/ 1115 h 992321"/>
                <a:gd name="connsiteX3" fmla="*/ 352416 w 422901"/>
                <a:gd name="connsiteY3" fmla="*/ 138840 h 992321"/>
                <a:gd name="connsiteX4" fmla="*/ 422901 w 422901"/>
                <a:gd name="connsiteY4" fmla="*/ 209325 h 992321"/>
                <a:gd name="connsiteX5" fmla="*/ 422901 w 422901"/>
                <a:gd name="connsiteY5" fmla="*/ 992321 h 992321"/>
                <a:gd name="connsiteX6" fmla="*/ 422901 w 422901"/>
                <a:gd name="connsiteY6" fmla="*/ 992321 h 992321"/>
                <a:gd name="connsiteX7" fmla="*/ 0 w 422901"/>
                <a:gd name="connsiteY7" fmla="*/ 992321 h 992321"/>
                <a:gd name="connsiteX8" fmla="*/ 0 w 422901"/>
                <a:gd name="connsiteY8" fmla="*/ 992321 h 992321"/>
                <a:gd name="connsiteX9" fmla="*/ 0 w 422901"/>
                <a:gd name="connsiteY9" fmla="*/ 209325 h 992321"/>
                <a:gd name="connsiteX10" fmla="*/ 51435 w 422901"/>
                <a:gd name="connsiteY10" fmla="*/ 124553 h 992321"/>
                <a:gd name="connsiteX0" fmla="*/ 51435 w 422901"/>
                <a:gd name="connsiteY0" fmla="*/ 129369 h 997137"/>
                <a:gd name="connsiteX1" fmla="*/ 102475 w 422901"/>
                <a:gd name="connsiteY1" fmla="*/ 72606 h 997137"/>
                <a:gd name="connsiteX2" fmla="*/ 159625 w 422901"/>
                <a:gd name="connsiteY2" fmla="*/ 29744 h 997137"/>
                <a:gd name="connsiteX3" fmla="*/ 240588 w 422901"/>
                <a:gd name="connsiteY3" fmla="*/ 5931 h 997137"/>
                <a:gd name="connsiteX4" fmla="*/ 352416 w 422901"/>
                <a:gd name="connsiteY4" fmla="*/ 143656 h 997137"/>
                <a:gd name="connsiteX5" fmla="*/ 422901 w 422901"/>
                <a:gd name="connsiteY5" fmla="*/ 214141 h 997137"/>
                <a:gd name="connsiteX6" fmla="*/ 422901 w 422901"/>
                <a:gd name="connsiteY6" fmla="*/ 997137 h 997137"/>
                <a:gd name="connsiteX7" fmla="*/ 422901 w 422901"/>
                <a:gd name="connsiteY7" fmla="*/ 997137 h 997137"/>
                <a:gd name="connsiteX8" fmla="*/ 0 w 422901"/>
                <a:gd name="connsiteY8" fmla="*/ 997137 h 997137"/>
                <a:gd name="connsiteX9" fmla="*/ 0 w 422901"/>
                <a:gd name="connsiteY9" fmla="*/ 997137 h 997137"/>
                <a:gd name="connsiteX10" fmla="*/ 0 w 422901"/>
                <a:gd name="connsiteY10" fmla="*/ 214141 h 997137"/>
                <a:gd name="connsiteX11" fmla="*/ 51435 w 422901"/>
                <a:gd name="connsiteY11" fmla="*/ 129369 h 997137"/>
                <a:gd name="connsiteX0" fmla="*/ 51435 w 422901"/>
                <a:gd name="connsiteY0" fmla="*/ 139879 h 1007647"/>
                <a:gd name="connsiteX1" fmla="*/ 102475 w 422901"/>
                <a:gd name="connsiteY1" fmla="*/ 83116 h 1007647"/>
                <a:gd name="connsiteX2" fmla="*/ 145338 w 422901"/>
                <a:gd name="connsiteY2" fmla="*/ 6916 h 1007647"/>
                <a:gd name="connsiteX3" fmla="*/ 240588 w 422901"/>
                <a:gd name="connsiteY3" fmla="*/ 16441 h 1007647"/>
                <a:gd name="connsiteX4" fmla="*/ 352416 w 422901"/>
                <a:gd name="connsiteY4" fmla="*/ 154166 h 1007647"/>
                <a:gd name="connsiteX5" fmla="*/ 422901 w 422901"/>
                <a:gd name="connsiteY5" fmla="*/ 224651 h 1007647"/>
                <a:gd name="connsiteX6" fmla="*/ 422901 w 422901"/>
                <a:gd name="connsiteY6" fmla="*/ 1007647 h 1007647"/>
                <a:gd name="connsiteX7" fmla="*/ 422901 w 422901"/>
                <a:gd name="connsiteY7" fmla="*/ 1007647 h 1007647"/>
                <a:gd name="connsiteX8" fmla="*/ 0 w 422901"/>
                <a:gd name="connsiteY8" fmla="*/ 1007647 h 1007647"/>
                <a:gd name="connsiteX9" fmla="*/ 0 w 422901"/>
                <a:gd name="connsiteY9" fmla="*/ 1007647 h 1007647"/>
                <a:gd name="connsiteX10" fmla="*/ 0 w 422901"/>
                <a:gd name="connsiteY10" fmla="*/ 224651 h 1007647"/>
                <a:gd name="connsiteX11" fmla="*/ 51435 w 422901"/>
                <a:gd name="connsiteY11" fmla="*/ 139879 h 1007647"/>
                <a:gd name="connsiteX0" fmla="*/ 51435 w 422901"/>
                <a:gd name="connsiteY0" fmla="*/ 138977 h 1006745"/>
                <a:gd name="connsiteX1" fmla="*/ 102475 w 422901"/>
                <a:gd name="connsiteY1" fmla="*/ 82214 h 1006745"/>
                <a:gd name="connsiteX2" fmla="*/ 145338 w 422901"/>
                <a:gd name="connsiteY2" fmla="*/ 6014 h 1006745"/>
                <a:gd name="connsiteX3" fmla="*/ 192962 w 422901"/>
                <a:gd name="connsiteY3" fmla="*/ 6015 h 1006745"/>
                <a:gd name="connsiteX4" fmla="*/ 240588 w 422901"/>
                <a:gd name="connsiteY4" fmla="*/ 15539 h 1006745"/>
                <a:gd name="connsiteX5" fmla="*/ 352416 w 422901"/>
                <a:gd name="connsiteY5" fmla="*/ 153264 h 1006745"/>
                <a:gd name="connsiteX6" fmla="*/ 422901 w 422901"/>
                <a:gd name="connsiteY6" fmla="*/ 223749 h 1006745"/>
                <a:gd name="connsiteX7" fmla="*/ 422901 w 422901"/>
                <a:gd name="connsiteY7" fmla="*/ 1006745 h 1006745"/>
                <a:gd name="connsiteX8" fmla="*/ 422901 w 422901"/>
                <a:gd name="connsiteY8" fmla="*/ 1006745 h 1006745"/>
                <a:gd name="connsiteX9" fmla="*/ 0 w 422901"/>
                <a:gd name="connsiteY9" fmla="*/ 1006745 h 1006745"/>
                <a:gd name="connsiteX10" fmla="*/ 0 w 422901"/>
                <a:gd name="connsiteY10" fmla="*/ 1006745 h 1006745"/>
                <a:gd name="connsiteX11" fmla="*/ 0 w 422901"/>
                <a:gd name="connsiteY11" fmla="*/ 223749 h 1006745"/>
                <a:gd name="connsiteX12" fmla="*/ 51435 w 422901"/>
                <a:gd name="connsiteY12" fmla="*/ 138977 h 1006745"/>
                <a:gd name="connsiteX0" fmla="*/ 51435 w 422901"/>
                <a:gd name="connsiteY0" fmla="*/ 199670 h 1067438"/>
                <a:gd name="connsiteX1" fmla="*/ 102475 w 422901"/>
                <a:gd name="connsiteY1" fmla="*/ 142907 h 1067438"/>
                <a:gd name="connsiteX2" fmla="*/ 145338 w 422901"/>
                <a:gd name="connsiteY2" fmla="*/ 66707 h 1067438"/>
                <a:gd name="connsiteX3" fmla="*/ 216775 w 422901"/>
                <a:gd name="connsiteY3" fmla="*/ 33 h 1067438"/>
                <a:gd name="connsiteX4" fmla="*/ 240588 w 422901"/>
                <a:gd name="connsiteY4" fmla="*/ 76232 h 1067438"/>
                <a:gd name="connsiteX5" fmla="*/ 352416 w 422901"/>
                <a:gd name="connsiteY5" fmla="*/ 213957 h 1067438"/>
                <a:gd name="connsiteX6" fmla="*/ 422901 w 422901"/>
                <a:gd name="connsiteY6" fmla="*/ 284442 h 1067438"/>
                <a:gd name="connsiteX7" fmla="*/ 422901 w 422901"/>
                <a:gd name="connsiteY7" fmla="*/ 1067438 h 1067438"/>
                <a:gd name="connsiteX8" fmla="*/ 422901 w 422901"/>
                <a:gd name="connsiteY8" fmla="*/ 1067438 h 1067438"/>
                <a:gd name="connsiteX9" fmla="*/ 0 w 422901"/>
                <a:gd name="connsiteY9" fmla="*/ 1067438 h 1067438"/>
                <a:gd name="connsiteX10" fmla="*/ 0 w 422901"/>
                <a:gd name="connsiteY10" fmla="*/ 1067438 h 1067438"/>
                <a:gd name="connsiteX11" fmla="*/ 0 w 422901"/>
                <a:gd name="connsiteY11" fmla="*/ 284442 h 1067438"/>
                <a:gd name="connsiteX12" fmla="*/ 51435 w 422901"/>
                <a:gd name="connsiteY12" fmla="*/ 199670 h 1067438"/>
                <a:gd name="connsiteX0" fmla="*/ 51435 w 422901"/>
                <a:gd name="connsiteY0" fmla="*/ 279640 h 1147408"/>
                <a:gd name="connsiteX1" fmla="*/ 102475 w 422901"/>
                <a:gd name="connsiteY1" fmla="*/ 222877 h 1147408"/>
                <a:gd name="connsiteX2" fmla="*/ 145338 w 422901"/>
                <a:gd name="connsiteY2" fmla="*/ 146677 h 1147408"/>
                <a:gd name="connsiteX3" fmla="*/ 216775 w 422901"/>
                <a:gd name="connsiteY3" fmla="*/ 80003 h 1147408"/>
                <a:gd name="connsiteX4" fmla="*/ 278688 w 422901"/>
                <a:gd name="connsiteY4" fmla="*/ 3802 h 1147408"/>
                <a:gd name="connsiteX5" fmla="*/ 352416 w 422901"/>
                <a:gd name="connsiteY5" fmla="*/ 293927 h 1147408"/>
                <a:gd name="connsiteX6" fmla="*/ 422901 w 422901"/>
                <a:gd name="connsiteY6" fmla="*/ 364412 h 1147408"/>
                <a:gd name="connsiteX7" fmla="*/ 422901 w 422901"/>
                <a:gd name="connsiteY7" fmla="*/ 1147408 h 1147408"/>
                <a:gd name="connsiteX8" fmla="*/ 422901 w 422901"/>
                <a:gd name="connsiteY8" fmla="*/ 1147408 h 1147408"/>
                <a:gd name="connsiteX9" fmla="*/ 0 w 422901"/>
                <a:gd name="connsiteY9" fmla="*/ 1147408 h 1147408"/>
                <a:gd name="connsiteX10" fmla="*/ 0 w 422901"/>
                <a:gd name="connsiteY10" fmla="*/ 1147408 h 1147408"/>
                <a:gd name="connsiteX11" fmla="*/ 0 w 422901"/>
                <a:gd name="connsiteY11" fmla="*/ 364412 h 1147408"/>
                <a:gd name="connsiteX12" fmla="*/ 51435 w 422901"/>
                <a:gd name="connsiteY12" fmla="*/ 279640 h 1147408"/>
                <a:gd name="connsiteX0" fmla="*/ 51435 w 422901"/>
                <a:gd name="connsiteY0" fmla="*/ 277200 h 1144968"/>
                <a:gd name="connsiteX1" fmla="*/ 102475 w 422901"/>
                <a:gd name="connsiteY1" fmla="*/ 220437 h 1144968"/>
                <a:gd name="connsiteX2" fmla="*/ 145338 w 422901"/>
                <a:gd name="connsiteY2" fmla="*/ 144237 h 1144968"/>
                <a:gd name="connsiteX3" fmla="*/ 216775 w 422901"/>
                <a:gd name="connsiteY3" fmla="*/ 77563 h 1144968"/>
                <a:gd name="connsiteX4" fmla="*/ 278688 w 422901"/>
                <a:gd name="connsiteY4" fmla="*/ 1362 h 1144968"/>
                <a:gd name="connsiteX5" fmla="*/ 316787 w 422901"/>
                <a:gd name="connsiteY5" fmla="*/ 158525 h 1144968"/>
                <a:gd name="connsiteX6" fmla="*/ 352416 w 422901"/>
                <a:gd name="connsiteY6" fmla="*/ 291487 h 1144968"/>
                <a:gd name="connsiteX7" fmla="*/ 422901 w 422901"/>
                <a:gd name="connsiteY7" fmla="*/ 361972 h 1144968"/>
                <a:gd name="connsiteX8" fmla="*/ 422901 w 422901"/>
                <a:gd name="connsiteY8" fmla="*/ 1144968 h 1144968"/>
                <a:gd name="connsiteX9" fmla="*/ 422901 w 422901"/>
                <a:gd name="connsiteY9" fmla="*/ 1144968 h 1144968"/>
                <a:gd name="connsiteX10" fmla="*/ 0 w 422901"/>
                <a:gd name="connsiteY10" fmla="*/ 1144968 h 1144968"/>
                <a:gd name="connsiteX11" fmla="*/ 0 w 422901"/>
                <a:gd name="connsiteY11" fmla="*/ 1144968 h 1144968"/>
                <a:gd name="connsiteX12" fmla="*/ 0 w 422901"/>
                <a:gd name="connsiteY12" fmla="*/ 361972 h 1144968"/>
                <a:gd name="connsiteX13" fmla="*/ 51435 w 422901"/>
                <a:gd name="connsiteY13" fmla="*/ 277200 h 1144968"/>
                <a:gd name="connsiteX0" fmla="*/ 51435 w 422901"/>
                <a:gd name="connsiteY0" fmla="*/ 277425 h 1145193"/>
                <a:gd name="connsiteX1" fmla="*/ 102475 w 422901"/>
                <a:gd name="connsiteY1" fmla="*/ 220662 h 1145193"/>
                <a:gd name="connsiteX2" fmla="*/ 145338 w 422901"/>
                <a:gd name="connsiteY2" fmla="*/ 144462 h 1145193"/>
                <a:gd name="connsiteX3" fmla="*/ 212012 w 422901"/>
                <a:gd name="connsiteY3" fmla="*/ 63501 h 1145193"/>
                <a:gd name="connsiteX4" fmla="*/ 278688 w 422901"/>
                <a:gd name="connsiteY4" fmla="*/ 1587 h 1145193"/>
                <a:gd name="connsiteX5" fmla="*/ 316787 w 422901"/>
                <a:gd name="connsiteY5" fmla="*/ 158750 h 1145193"/>
                <a:gd name="connsiteX6" fmla="*/ 352416 w 422901"/>
                <a:gd name="connsiteY6" fmla="*/ 291712 h 1145193"/>
                <a:gd name="connsiteX7" fmla="*/ 422901 w 422901"/>
                <a:gd name="connsiteY7" fmla="*/ 362197 h 1145193"/>
                <a:gd name="connsiteX8" fmla="*/ 422901 w 422901"/>
                <a:gd name="connsiteY8" fmla="*/ 1145193 h 1145193"/>
                <a:gd name="connsiteX9" fmla="*/ 422901 w 422901"/>
                <a:gd name="connsiteY9" fmla="*/ 1145193 h 1145193"/>
                <a:gd name="connsiteX10" fmla="*/ 0 w 422901"/>
                <a:gd name="connsiteY10" fmla="*/ 1145193 h 1145193"/>
                <a:gd name="connsiteX11" fmla="*/ 0 w 422901"/>
                <a:gd name="connsiteY11" fmla="*/ 1145193 h 1145193"/>
                <a:gd name="connsiteX12" fmla="*/ 0 w 422901"/>
                <a:gd name="connsiteY12" fmla="*/ 362197 h 1145193"/>
                <a:gd name="connsiteX13" fmla="*/ 51435 w 422901"/>
                <a:gd name="connsiteY13" fmla="*/ 277425 h 1145193"/>
                <a:gd name="connsiteX0" fmla="*/ 51435 w 422901"/>
                <a:gd name="connsiteY0" fmla="*/ 418712 h 1286480"/>
                <a:gd name="connsiteX1" fmla="*/ 102475 w 422901"/>
                <a:gd name="connsiteY1" fmla="*/ 361949 h 1286480"/>
                <a:gd name="connsiteX2" fmla="*/ 145338 w 422901"/>
                <a:gd name="connsiteY2" fmla="*/ 285749 h 1286480"/>
                <a:gd name="connsiteX3" fmla="*/ 212012 w 422901"/>
                <a:gd name="connsiteY3" fmla="*/ 204788 h 1286480"/>
                <a:gd name="connsiteX4" fmla="*/ 278688 w 422901"/>
                <a:gd name="connsiteY4" fmla="*/ 142874 h 1286480"/>
                <a:gd name="connsiteX5" fmla="*/ 402512 w 422901"/>
                <a:gd name="connsiteY5" fmla="*/ 0 h 1286480"/>
                <a:gd name="connsiteX6" fmla="*/ 352416 w 422901"/>
                <a:gd name="connsiteY6" fmla="*/ 432999 h 1286480"/>
                <a:gd name="connsiteX7" fmla="*/ 422901 w 422901"/>
                <a:gd name="connsiteY7" fmla="*/ 503484 h 1286480"/>
                <a:gd name="connsiteX8" fmla="*/ 422901 w 422901"/>
                <a:gd name="connsiteY8" fmla="*/ 1286480 h 1286480"/>
                <a:gd name="connsiteX9" fmla="*/ 422901 w 422901"/>
                <a:gd name="connsiteY9" fmla="*/ 1286480 h 1286480"/>
                <a:gd name="connsiteX10" fmla="*/ 0 w 422901"/>
                <a:gd name="connsiteY10" fmla="*/ 1286480 h 1286480"/>
                <a:gd name="connsiteX11" fmla="*/ 0 w 422901"/>
                <a:gd name="connsiteY11" fmla="*/ 1286480 h 1286480"/>
                <a:gd name="connsiteX12" fmla="*/ 0 w 422901"/>
                <a:gd name="connsiteY12" fmla="*/ 503484 h 1286480"/>
                <a:gd name="connsiteX13" fmla="*/ 51435 w 422901"/>
                <a:gd name="connsiteY13" fmla="*/ 418712 h 1286480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402512 w 438141"/>
                <a:gd name="connsiteY5" fmla="*/ 19438 h 1305918"/>
                <a:gd name="connsiteX6" fmla="*/ 438141 w 438141"/>
                <a:gd name="connsiteY6" fmla="*/ 0 h 1305918"/>
                <a:gd name="connsiteX7" fmla="*/ 422901 w 438141"/>
                <a:gd name="connsiteY7" fmla="*/ 522922 h 1305918"/>
                <a:gd name="connsiteX8" fmla="*/ 422901 w 438141"/>
                <a:gd name="connsiteY8" fmla="*/ 1305918 h 1305918"/>
                <a:gd name="connsiteX9" fmla="*/ 422901 w 438141"/>
                <a:gd name="connsiteY9" fmla="*/ 1305918 h 1305918"/>
                <a:gd name="connsiteX10" fmla="*/ 0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522922 h 1305918"/>
                <a:gd name="connsiteX13" fmla="*/ 51435 w 438141"/>
                <a:gd name="connsiteY13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0131 w 438141"/>
                <a:gd name="connsiteY6" fmla="*/ 7532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22901 w 430997"/>
                <a:gd name="connsiteY8" fmla="*/ 549116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19181 w 430997"/>
                <a:gd name="connsiteY9" fmla="*/ 969558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40365 w 430997"/>
                <a:gd name="connsiteY0" fmla="*/ 442912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19475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30612 w 430997"/>
                <a:gd name="connsiteY3" fmla="*/ 52776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504437 h 1393637"/>
                <a:gd name="connsiteX1" fmla="*/ 95556 w 430997"/>
                <a:gd name="connsiteY1" fmla="*/ 371475 h 1393637"/>
                <a:gd name="connsiteX2" fmla="*/ 148105 w 430997"/>
                <a:gd name="connsiteY2" fmla="*/ 273844 h 1393637"/>
                <a:gd name="connsiteX3" fmla="*/ 230612 w 430997"/>
                <a:gd name="connsiteY3" fmla="*/ 114301 h 1393637"/>
                <a:gd name="connsiteX4" fmla="*/ 307360 w 430997"/>
                <a:gd name="connsiteY4" fmla="*/ 0 h 1393637"/>
                <a:gd name="connsiteX5" fmla="*/ 335837 w 430997"/>
                <a:gd name="connsiteY5" fmla="*/ 173833 h 1393637"/>
                <a:gd name="connsiteX6" fmla="*/ 400131 w 430997"/>
                <a:gd name="connsiteY6" fmla="*/ 95251 h 1393637"/>
                <a:gd name="connsiteX7" fmla="*/ 430997 w 430997"/>
                <a:gd name="connsiteY7" fmla="*/ 61525 h 1393637"/>
                <a:gd name="connsiteX8" fmla="*/ 430045 w 430997"/>
                <a:gd name="connsiteY8" fmla="*/ 613022 h 1393637"/>
                <a:gd name="connsiteX9" fmla="*/ 426325 w 430997"/>
                <a:gd name="connsiteY9" fmla="*/ 1157289 h 1393637"/>
                <a:gd name="connsiteX10" fmla="*/ 422901 w 430997"/>
                <a:gd name="connsiteY10" fmla="*/ 1393637 h 1393637"/>
                <a:gd name="connsiteX11" fmla="*/ 422901 w 430997"/>
                <a:gd name="connsiteY11" fmla="*/ 1393637 h 1393637"/>
                <a:gd name="connsiteX12" fmla="*/ 0 w 430997"/>
                <a:gd name="connsiteY12" fmla="*/ 1393637 h 1393637"/>
                <a:gd name="connsiteX13" fmla="*/ 0 w 430997"/>
                <a:gd name="connsiteY13" fmla="*/ 1393637 h 1393637"/>
                <a:gd name="connsiteX14" fmla="*/ 0 w 430997"/>
                <a:gd name="connsiteY14" fmla="*/ 610641 h 1393637"/>
                <a:gd name="connsiteX15" fmla="*/ 40365 w 430997"/>
                <a:gd name="connsiteY15" fmla="*/ 504437 h 1393637"/>
                <a:gd name="connsiteX0" fmla="*/ 40365 w 430997"/>
                <a:gd name="connsiteY0" fmla="*/ 616354 h 1505554"/>
                <a:gd name="connsiteX1" fmla="*/ 95556 w 430997"/>
                <a:gd name="connsiteY1" fmla="*/ 483392 h 1505554"/>
                <a:gd name="connsiteX2" fmla="*/ 148105 w 430997"/>
                <a:gd name="connsiteY2" fmla="*/ 385761 h 1505554"/>
                <a:gd name="connsiteX3" fmla="*/ 230612 w 430997"/>
                <a:gd name="connsiteY3" fmla="*/ 226218 h 1505554"/>
                <a:gd name="connsiteX4" fmla="*/ 307360 w 430997"/>
                <a:gd name="connsiteY4" fmla="*/ 111917 h 1505554"/>
                <a:gd name="connsiteX5" fmla="*/ 387034 w 430997"/>
                <a:gd name="connsiteY5" fmla="*/ 0 h 1505554"/>
                <a:gd name="connsiteX6" fmla="*/ 400131 w 430997"/>
                <a:gd name="connsiteY6" fmla="*/ 207168 h 1505554"/>
                <a:gd name="connsiteX7" fmla="*/ 430997 w 430997"/>
                <a:gd name="connsiteY7" fmla="*/ 173442 h 1505554"/>
                <a:gd name="connsiteX8" fmla="*/ 430045 w 430997"/>
                <a:gd name="connsiteY8" fmla="*/ 724939 h 1505554"/>
                <a:gd name="connsiteX9" fmla="*/ 426325 w 430997"/>
                <a:gd name="connsiteY9" fmla="*/ 1269206 h 1505554"/>
                <a:gd name="connsiteX10" fmla="*/ 422901 w 430997"/>
                <a:gd name="connsiteY10" fmla="*/ 1505554 h 1505554"/>
                <a:gd name="connsiteX11" fmla="*/ 422901 w 430997"/>
                <a:gd name="connsiteY11" fmla="*/ 1505554 h 1505554"/>
                <a:gd name="connsiteX12" fmla="*/ 0 w 430997"/>
                <a:gd name="connsiteY12" fmla="*/ 1505554 h 1505554"/>
                <a:gd name="connsiteX13" fmla="*/ 0 w 430997"/>
                <a:gd name="connsiteY13" fmla="*/ 1505554 h 1505554"/>
                <a:gd name="connsiteX14" fmla="*/ 0 w 430997"/>
                <a:gd name="connsiteY14" fmla="*/ 722558 h 1505554"/>
                <a:gd name="connsiteX15" fmla="*/ 40365 w 430997"/>
                <a:gd name="connsiteY15" fmla="*/ 616354 h 1505554"/>
                <a:gd name="connsiteX0" fmla="*/ 40365 w 430997"/>
                <a:gd name="connsiteY0" fmla="*/ 666361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0365 w 430997"/>
                <a:gd name="connsiteY15" fmla="*/ 666361 h 1555561"/>
                <a:gd name="connsiteX0" fmla="*/ 45900 w 430997"/>
                <a:gd name="connsiteY0" fmla="*/ 661598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68668 h 1707962"/>
                <a:gd name="connsiteX1" fmla="*/ 90020 w 430997"/>
                <a:gd name="connsiteY1" fmla="*/ 0 h 1707962"/>
                <a:gd name="connsiteX2" fmla="*/ 148105 w 430997"/>
                <a:gd name="connsiteY2" fmla="*/ 573882 h 1707962"/>
                <a:gd name="connsiteX3" fmla="*/ 230612 w 430997"/>
                <a:gd name="connsiteY3" fmla="*/ 419101 h 1707962"/>
                <a:gd name="connsiteX4" fmla="*/ 305977 w 430997"/>
                <a:gd name="connsiteY4" fmla="*/ 304800 h 1707962"/>
                <a:gd name="connsiteX5" fmla="*/ 387034 w 430997"/>
                <a:gd name="connsiteY5" fmla="*/ 202408 h 1707962"/>
                <a:gd name="connsiteX6" fmla="*/ 430573 w 430997"/>
                <a:gd name="connsiteY6" fmla="*/ 152401 h 1707962"/>
                <a:gd name="connsiteX7" fmla="*/ 430997 w 430997"/>
                <a:gd name="connsiteY7" fmla="*/ 375850 h 1707962"/>
                <a:gd name="connsiteX8" fmla="*/ 430045 w 430997"/>
                <a:gd name="connsiteY8" fmla="*/ 927347 h 1707962"/>
                <a:gd name="connsiteX9" fmla="*/ 426325 w 430997"/>
                <a:gd name="connsiteY9" fmla="*/ 1471614 h 1707962"/>
                <a:gd name="connsiteX10" fmla="*/ 422901 w 430997"/>
                <a:gd name="connsiteY10" fmla="*/ 1707962 h 1707962"/>
                <a:gd name="connsiteX11" fmla="*/ 422901 w 430997"/>
                <a:gd name="connsiteY11" fmla="*/ 1707962 h 1707962"/>
                <a:gd name="connsiteX12" fmla="*/ 0 w 430997"/>
                <a:gd name="connsiteY12" fmla="*/ 1707962 h 1707962"/>
                <a:gd name="connsiteX13" fmla="*/ 0 w 430997"/>
                <a:gd name="connsiteY13" fmla="*/ 1707962 h 1707962"/>
                <a:gd name="connsiteX14" fmla="*/ 0 w 430997"/>
                <a:gd name="connsiteY14" fmla="*/ 924966 h 1707962"/>
                <a:gd name="connsiteX15" fmla="*/ 238 w 430997"/>
                <a:gd name="connsiteY15" fmla="*/ 68668 h 1707962"/>
                <a:gd name="connsiteX0" fmla="*/ 238 w 430997"/>
                <a:gd name="connsiteY0" fmla="*/ 113911 h 1753205"/>
                <a:gd name="connsiteX1" fmla="*/ 90020 w 430997"/>
                <a:gd name="connsiteY1" fmla="*/ 45243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13911 h 1753205"/>
                <a:gd name="connsiteX1" fmla="*/ 80334 w 430997"/>
                <a:gd name="connsiteY1" fmla="*/ 42861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61536 h 1800830"/>
                <a:gd name="connsiteX1" fmla="*/ 80334 w 430997"/>
                <a:gd name="connsiteY1" fmla="*/ 90486 h 1800830"/>
                <a:gd name="connsiteX2" fmla="*/ 155023 w 430997"/>
                <a:gd name="connsiteY2" fmla="*/ 47625 h 1800830"/>
                <a:gd name="connsiteX3" fmla="*/ 233379 w 430997"/>
                <a:gd name="connsiteY3" fmla="*/ 0 h 1800830"/>
                <a:gd name="connsiteX4" fmla="*/ 305977 w 430997"/>
                <a:gd name="connsiteY4" fmla="*/ 397668 h 1800830"/>
                <a:gd name="connsiteX5" fmla="*/ 387034 w 430997"/>
                <a:gd name="connsiteY5" fmla="*/ 295276 h 1800830"/>
                <a:gd name="connsiteX6" fmla="*/ 430573 w 430997"/>
                <a:gd name="connsiteY6" fmla="*/ 245269 h 1800830"/>
                <a:gd name="connsiteX7" fmla="*/ 430997 w 430997"/>
                <a:gd name="connsiteY7" fmla="*/ 468718 h 1800830"/>
                <a:gd name="connsiteX8" fmla="*/ 430045 w 430997"/>
                <a:gd name="connsiteY8" fmla="*/ 1020215 h 1800830"/>
                <a:gd name="connsiteX9" fmla="*/ 426325 w 430997"/>
                <a:gd name="connsiteY9" fmla="*/ 1564482 h 1800830"/>
                <a:gd name="connsiteX10" fmla="*/ 422901 w 430997"/>
                <a:gd name="connsiteY10" fmla="*/ 1800830 h 1800830"/>
                <a:gd name="connsiteX11" fmla="*/ 422901 w 430997"/>
                <a:gd name="connsiteY11" fmla="*/ 1800830 h 1800830"/>
                <a:gd name="connsiteX12" fmla="*/ 0 w 430997"/>
                <a:gd name="connsiteY12" fmla="*/ 1800830 h 1800830"/>
                <a:gd name="connsiteX13" fmla="*/ 0 w 430997"/>
                <a:gd name="connsiteY13" fmla="*/ 1800830 h 1800830"/>
                <a:gd name="connsiteX14" fmla="*/ 0 w 430997"/>
                <a:gd name="connsiteY14" fmla="*/ 1017834 h 1800830"/>
                <a:gd name="connsiteX15" fmla="*/ 238 w 430997"/>
                <a:gd name="connsiteY15" fmla="*/ 161536 h 1800830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7034 w 430997"/>
                <a:gd name="connsiteY5" fmla="*/ 311945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4187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1204"/>
                <a:gd name="connsiteY0" fmla="*/ 178205 h 1817499"/>
                <a:gd name="connsiteX1" fmla="*/ 80334 w 431204"/>
                <a:gd name="connsiteY1" fmla="*/ 107155 h 1817499"/>
                <a:gd name="connsiteX2" fmla="*/ 159175 w 431204"/>
                <a:gd name="connsiteY2" fmla="*/ 47625 h 1817499"/>
                <a:gd name="connsiteX3" fmla="*/ 233379 w 431204"/>
                <a:gd name="connsiteY3" fmla="*/ 16669 h 1817499"/>
                <a:gd name="connsiteX4" fmla="*/ 319815 w 431204"/>
                <a:gd name="connsiteY4" fmla="*/ 0 h 1817499"/>
                <a:gd name="connsiteX5" fmla="*/ 388418 w 431204"/>
                <a:gd name="connsiteY5" fmla="*/ 1 h 1817499"/>
                <a:gd name="connsiteX6" fmla="*/ 429189 w 431204"/>
                <a:gd name="connsiteY6" fmla="*/ 16669 h 1817499"/>
                <a:gd name="connsiteX7" fmla="*/ 430997 w 431204"/>
                <a:gd name="connsiteY7" fmla="*/ 485387 h 1817499"/>
                <a:gd name="connsiteX8" fmla="*/ 430045 w 431204"/>
                <a:gd name="connsiteY8" fmla="*/ 1036884 h 1817499"/>
                <a:gd name="connsiteX9" fmla="*/ 426325 w 431204"/>
                <a:gd name="connsiteY9" fmla="*/ 1585914 h 1817499"/>
                <a:gd name="connsiteX10" fmla="*/ 426955 w 431204"/>
                <a:gd name="connsiteY10" fmla="*/ 1724992 h 1817499"/>
                <a:gd name="connsiteX11" fmla="*/ 422901 w 431204"/>
                <a:gd name="connsiteY11" fmla="*/ 1817499 h 1817499"/>
                <a:gd name="connsiteX12" fmla="*/ 431204 w 431204"/>
                <a:gd name="connsiteY12" fmla="*/ 1812736 h 1817499"/>
                <a:gd name="connsiteX13" fmla="*/ 0 w 431204"/>
                <a:gd name="connsiteY13" fmla="*/ 1817499 h 1817499"/>
                <a:gd name="connsiteX14" fmla="*/ 0 w 431204"/>
                <a:gd name="connsiteY14" fmla="*/ 1817499 h 1817499"/>
                <a:gd name="connsiteX15" fmla="*/ 0 w 431204"/>
                <a:gd name="connsiteY15" fmla="*/ 1034503 h 1817499"/>
                <a:gd name="connsiteX16" fmla="*/ 238 w 431204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7053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2634"/>
                <a:gd name="connsiteY0" fmla="*/ 178205 h 1817499"/>
                <a:gd name="connsiteX1" fmla="*/ 80334 w 432634"/>
                <a:gd name="connsiteY1" fmla="*/ 107155 h 1817499"/>
                <a:gd name="connsiteX2" fmla="*/ 159175 w 432634"/>
                <a:gd name="connsiteY2" fmla="*/ 47625 h 1817499"/>
                <a:gd name="connsiteX3" fmla="*/ 233379 w 432634"/>
                <a:gd name="connsiteY3" fmla="*/ 16669 h 1817499"/>
                <a:gd name="connsiteX4" fmla="*/ 319815 w 432634"/>
                <a:gd name="connsiteY4" fmla="*/ 0 h 1817499"/>
                <a:gd name="connsiteX5" fmla="*/ 388418 w 432634"/>
                <a:gd name="connsiteY5" fmla="*/ 1 h 1817499"/>
                <a:gd name="connsiteX6" fmla="*/ 429189 w 432634"/>
                <a:gd name="connsiteY6" fmla="*/ 16669 h 1817499"/>
                <a:gd name="connsiteX7" fmla="*/ 430045 w 432634"/>
                <a:gd name="connsiteY7" fmla="*/ 1036884 h 1817499"/>
                <a:gd name="connsiteX8" fmla="*/ 426325 w 432634"/>
                <a:gd name="connsiteY8" fmla="*/ 1585914 h 1817499"/>
                <a:gd name="connsiteX9" fmla="*/ 426955 w 432634"/>
                <a:gd name="connsiteY9" fmla="*/ 1724992 h 1817499"/>
                <a:gd name="connsiteX10" fmla="*/ 427053 w 432634"/>
                <a:gd name="connsiteY10" fmla="*/ 1817499 h 1817499"/>
                <a:gd name="connsiteX11" fmla="*/ 335727 w 432634"/>
                <a:gd name="connsiteY11" fmla="*/ 1810355 h 1817499"/>
                <a:gd name="connsiteX12" fmla="*/ 0 w 432634"/>
                <a:gd name="connsiteY12" fmla="*/ 1817499 h 1817499"/>
                <a:gd name="connsiteX13" fmla="*/ 0 w 432634"/>
                <a:gd name="connsiteY13" fmla="*/ 1817499 h 1817499"/>
                <a:gd name="connsiteX14" fmla="*/ 0 w 432634"/>
                <a:gd name="connsiteY14" fmla="*/ 1034503 h 1817499"/>
                <a:gd name="connsiteX15" fmla="*/ 238 w 432634"/>
                <a:gd name="connsiteY15" fmla="*/ 178205 h 1817499"/>
                <a:gd name="connsiteX0" fmla="*/ 238 w 431463"/>
                <a:gd name="connsiteY0" fmla="*/ 178205 h 1817499"/>
                <a:gd name="connsiteX1" fmla="*/ 80334 w 431463"/>
                <a:gd name="connsiteY1" fmla="*/ 107155 h 1817499"/>
                <a:gd name="connsiteX2" fmla="*/ 159175 w 431463"/>
                <a:gd name="connsiteY2" fmla="*/ 47625 h 1817499"/>
                <a:gd name="connsiteX3" fmla="*/ 233379 w 431463"/>
                <a:gd name="connsiteY3" fmla="*/ 16669 h 1817499"/>
                <a:gd name="connsiteX4" fmla="*/ 319815 w 431463"/>
                <a:gd name="connsiteY4" fmla="*/ 0 h 1817499"/>
                <a:gd name="connsiteX5" fmla="*/ 388418 w 431463"/>
                <a:gd name="connsiteY5" fmla="*/ 1 h 1817499"/>
                <a:gd name="connsiteX6" fmla="*/ 429189 w 431463"/>
                <a:gd name="connsiteY6" fmla="*/ 16669 h 1817499"/>
                <a:gd name="connsiteX7" fmla="*/ 426325 w 431463"/>
                <a:gd name="connsiteY7" fmla="*/ 1585914 h 1817499"/>
                <a:gd name="connsiteX8" fmla="*/ 426955 w 431463"/>
                <a:gd name="connsiteY8" fmla="*/ 1724992 h 1817499"/>
                <a:gd name="connsiteX9" fmla="*/ 427053 w 431463"/>
                <a:gd name="connsiteY9" fmla="*/ 1817499 h 1817499"/>
                <a:gd name="connsiteX10" fmla="*/ 335727 w 431463"/>
                <a:gd name="connsiteY10" fmla="*/ 1810355 h 1817499"/>
                <a:gd name="connsiteX11" fmla="*/ 0 w 431463"/>
                <a:gd name="connsiteY11" fmla="*/ 1817499 h 1817499"/>
                <a:gd name="connsiteX12" fmla="*/ 0 w 431463"/>
                <a:gd name="connsiteY12" fmla="*/ 1817499 h 1817499"/>
                <a:gd name="connsiteX13" fmla="*/ 0 w 431463"/>
                <a:gd name="connsiteY13" fmla="*/ 1034503 h 1817499"/>
                <a:gd name="connsiteX14" fmla="*/ 238 w 431463"/>
                <a:gd name="connsiteY14" fmla="*/ 178205 h 1817499"/>
                <a:gd name="connsiteX0" fmla="*/ 238 w 431619"/>
                <a:gd name="connsiteY0" fmla="*/ 178205 h 1817499"/>
                <a:gd name="connsiteX1" fmla="*/ 80334 w 431619"/>
                <a:gd name="connsiteY1" fmla="*/ 107155 h 1817499"/>
                <a:gd name="connsiteX2" fmla="*/ 159175 w 431619"/>
                <a:gd name="connsiteY2" fmla="*/ 47625 h 1817499"/>
                <a:gd name="connsiteX3" fmla="*/ 233379 w 431619"/>
                <a:gd name="connsiteY3" fmla="*/ 16669 h 1817499"/>
                <a:gd name="connsiteX4" fmla="*/ 319815 w 431619"/>
                <a:gd name="connsiteY4" fmla="*/ 0 h 1817499"/>
                <a:gd name="connsiteX5" fmla="*/ 388418 w 431619"/>
                <a:gd name="connsiteY5" fmla="*/ 1 h 1817499"/>
                <a:gd name="connsiteX6" fmla="*/ 429189 w 431619"/>
                <a:gd name="connsiteY6" fmla="*/ 16669 h 1817499"/>
                <a:gd name="connsiteX7" fmla="*/ 426955 w 431619"/>
                <a:gd name="connsiteY7" fmla="*/ 1724992 h 1817499"/>
                <a:gd name="connsiteX8" fmla="*/ 427053 w 431619"/>
                <a:gd name="connsiteY8" fmla="*/ 1817499 h 1817499"/>
                <a:gd name="connsiteX9" fmla="*/ 335727 w 431619"/>
                <a:gd name="connsiteY9" fmla="*/ 1810355 h 1817499"/>
                <a:gd name="connsiteX10" fmla="*/ 0 w 431619"/>
                <a:gd name="connsiteY10" fmla="*/ 1817499 h 1817499"/>
                <a:gd name="connsiteX11" fmla="*/ 0 w 431619"/>
                <a:gd name="connsiteY11" fmla="*/ 1817499 h 1817499"/>
                <a:gd name="connsiteX12" fmla="*/ 0 w 431619"/>
                <a:gd name="connsiteY12" fmla="*/ 1034503 h 1817499"/>
                <a:gd name="connsiteX13" fmla="*/ 238 w 431619"/>
                <a:gd name="connsiteY13" fmla="*/ 178205 h 1817499"/>
                <a:gd name="connsiteX0" fmla="*/ 238 w 436474"/>
                <a:gd name="connsiteY0" fmla="*/ 178205 h 1817499"/>
                <a:gd name="connsiteX1" fmla="*/ 80334 w 436474"/>
                <a:gd name="connsiteY1" fmla="*/ 107155 h 1817499"/>
                <a:gd name="connsiteX2" fmla="*/ 159175 w 436474"/>
                <a:gd name="connsiteY2" fmla="*/ 47625 h 1817499"/>
                <a:gd name="connsiteX3" fmla="*/ 233379 w 436474"/>
                <a:gd name="connsiteY3" fmla="*/ 16669 h 1817499"/>
                <a:gd name="connsiteX4" fmla="*/ 319815 w 436474"/>
                <a:gd name="connsiteY4" fmla="*/ 0 h 1817499"/>
                <a:gd name="connsiteX5" fmla="*/ 388418 w 436474"/>
                <a:gd name="connsiteY5" fmla="*/ 1 h 1817499"/>
                <a:gd name="connsiteX6" fmla="*/ 429189 w 436474"/>
                <a:gd name="connsiteY6" fmla="*/ 16669 h 1817499"/>
                <a:gd name="connsiteX7" fmla="*/ 427053 w 436474"/>
                <a:gd name="connsiteY7" fmla="*/ 1817499 h 1817499"/>
                <a:gd name="connsiteX8" fmla="*/ 335727 w 436474"/>
                <a:gd name="connsiteY8" fmla="*/ 1810355 h 1817499"/>
                <a:gd name="connsiteX9" fmla="*/ 0 w 436474"/>
                <a:gd name="connsiteY9" fmla="*/ 1817499 h 1817499"/>
                <a:gd name="connsiteX10" fmla="*/ 0 w 436474"/>
                <a:gd name="connsiteY10" fmla="*/ 1817499 h 1817499"/>
                <a:gd name="connsiteX11" fmla="*/ 0 w 436474"/>
                <a:gd name="connsiteY11" fmla="*/ 1034503 h 1817499"/>
                <a:gd name="connsiteX12" fmla="*/ 238 w 436474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335727 w 429189"/>
                <a:gd name="connsiteY8" fmla="*/ 1810355 h 1817499"/>
                <a:gd name="connsiteX9" fmla="*/ 0 w 429189"/>
                <a:gd name="connsiteY9" fmla="*/ 1817499 h 1817499"/>
                <a:gd name="connsiteX10" fmla="*/ 0 w 429189"/>
                <a:gd name="connsiteY10" fmla="*/ 1817499 h 1817499"/>
                <a:gd name="connsiteX11" fmla="*/ 0 w 429189"/>
                <a:gd name="connsiteY11" fmla="*/ 1034503 h 1817499"/>
                <a:gd name="connsiteX12" fmla="*/ 238 w 429189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0 w 429189"/>
                <a:gd name="connsiteY8" fmla="*/ 1817499 h 1817499"/>
                <a:gd name="connsiteX9" fmla="*/ 0 w 429189"/>
                <a:gd name="connsiteY9" fmla="*/ 1817499 h 1817499"/>
                <a:gd name="connsiteX10" fmla="*/ 0 w 429189"/>
                <a:gd name="connsiteY10" fmla="*/ 1034503 h 1817499"/>
                <a:gd name="connsiteX11" fmla="*/ 238 w 429189"/>
                <a:gd name="connsiteY11" fmla="*/ 178205 h 181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189" h="1817499">
                  <a:moveTo>
                    <a:pt x="238" y="178205"/>
                  </a:moveTo>
                  <a:lnTo>
                    <a:pt x="80334" y="107155"/>
                  </a:lnTo>
                  <a:lnTo>
                    <a:pt x="159175" y="47625"/>
                  </a:lnTo>
                  <a:lnTo>
                    <a:pt x="233379" y="16669"/>
                  </a:lnTo>
                  <a:lnTo>
                    <a:pt x="319815" y="0"/>
                  </a:lnTo>
                  <a:lnTo>
                    <a:pt x="388418" y="1"/>
                  </a:lnTo>
                  <a:lnTo>
                    <a:pt x="429189" y="16669"/>
                  </a:lnTo>
                  <a:lnTo>
                    <a:pt x="427053" y="1817499"/>
                  </a:lnTo>
                  <a:lnTo>
                    <a:pt x="0" y="1817499"/>
                  </a:lnTo>
                  <a:lnTo>
                    <a:pt x="0" y="1817499"/>
                  </a:lnTo>
                  <a:lnTo>
                    <a:pt x="0" y="1034503"/>
                  </a:lnTo>
                  <a:cubicBezTo>
                    <a:pt x="79" y="749070"/>
                    <a:pt x="159" y="463638"/>
                    <a:pt x="238" y="1782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Snip Same Side Corner Rectangle 35"/>
            <p:cNvSpPr/>
            <p:nvPr/>
          </p:nvSpPr>
          <p:spPr>
            <a:xfrm flipH="1">
              <a:off x="4750051" y="864972"/>
              <a:ext cx="1246239" cy="1829366"/>
            </a:xfrm>
            <a:custGeom>
              <a:avLst/>
              <a:gdLst>
                <a:gd name="connsiteX0" fmla="*/ 70485 w 422901"/>
                <a:gd name="connsiteY0" fmla="*/ 0 h 853481"/>
                <a:gd name="connsiteX1" fmla="*/ 352416 w 422901"/>
                <a:gd name="connsiteY1" fmla="*/ 0 h 853481"/>
                <a:gd name="connsiteX2" fmla="*/ 422901 w 422901"/>
                <a:gd name="connsiteY2" fmla="*/ 70485 h 853481"/>
                <a:gd name="connsiteX3" fmla="*/ 422901 w 422901"/>
                <a:gd name="connsiteY3" fmla="*/ 853481 h 853481"/>
                <a:gd name="connsiteX4" fmla="*/ 422901 w 422901"/>
                <a:gd name="connsiteY4" fmla="*/ 853481 h 853481"/>
                <a:gd name="connsiteX5" fmla="*/ 0 w 422901"/>
                <a:gd name="connsiteY5" fmla="*/ 853481 h 853481"/>
                <a:gd name="connsiteX6" fmla="*/ 0 w 422901"/>
                <a:gd name="connsiteY6" fmla="*/ 853481 h 853481"/>
                <a:gd name="connsiteX7" fmla="*/ 0 w 422901"/>
                <a:gd name="connsiteY7" fmla="*/ 70485 h 853481"/>
                <a:gd name="connsiteX8" fmla="*/ 70485 w 422901"/>
                <a:gd name="connsiteY8" fmla="*/ 0 h 853481"/>
                <a:gd name="connsiteX0" fmla="*/ 70485 w 422901"/>
                <a:gd name="connsiteY0" fmla="*/ 4375 h 857856"/>
                <a:gd name="connsiteX1" fmla="*/ 226300 w 422901"/>
                <a:gd name="connsiteY1" fmla="*/ 0 h 857856"/>
                <a:gd name="connsiteX2" fmla="*/ 352416 w 422901"/>
                <a:gd name="connsiteY2" fmla="*/ 4375 h 857856"/>
                <a:gd name="connsiteX3" fmla="*/ 422901 w 422901"/>
                <a:gd name="connsiteY3" fmla="*/ 74860 h 857856"/>
                <a:gd name="connsiteX4" fmla="*/ 422901 w 422901"/>
                <a:gd name="connsiteY4" fmla="*/ 857856 h 857856"/>
                <a:gd name="connsiteX5" fmla="*/ 422901 w 422901"/>
                <a:gd name="connsiteY5" fmla="*/ 857856 h 857856"/>
                <a:gd name="connsiteX6" fmla="*/ 0 w 422901"/>
                <a:gd name="connsiteY6" fmla="*/ 857856 h 857856"/>
                <a:gd name="connsiteX7" fmla="*/ 0 w 422901"/>
                <a:gd name="connsiteY7" fmla="*/ 857856 h 857856"/>
                <a:gd name="connsiteX8" fmla="*/ 0 w 422901"/>
                <a:gd name="connsiteY8" fmla="*/ 74860 h 857856"/>
                <a:gd name="connsiteX9" fmla="*/ 70485 w 422901"/>
                <a:gd name="connsiteY9" fmla="*/ 4375 h 85785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8627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70485 w 422901"/>
                <a:gd name="connsiteY10" fmla="*/ 138627 h 992108"/>
                <a:gd name="connsiteX0" fmla="*/ 51435 w 422901"/>
                <a:gd name="connsiteY0" fmla="*/ 124340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51435 w 422901"/>
                <a:gd name="connsiteY10" fmla="*/ 124340 h 992108"/>
                <a:gd name="connsiteX0" fmla="*/ 51435 w 422901"/>
                <a:gd name="connsiteY0" fmla="*/ 124553 h 992321"/>
                <a:gd name="connsiteX1" fmla="*/ 102475 w 422901"/>
                <a:gd name="connsiteY1" fmla="*/ 67790 h 992321"/>
                <a:gd name="connsiteX2" fmla="*/ 240588 w 422901"/>
                <a:gd name="connsiteY2" fmla="*/ 1115 h 992321"/>
                <a:gd name="connsiteX3" fmla="*/ 352416 w 422901"/>
                <a:gd name="connsiteY3" fmla="*/ 138840 h 992321"/>
                <a:gd name="connsiteX4" fmla="*/ 422901 w 422901"/>
                <a:gd name="connsiteY4" fmla="*/ 209325 h 992321"/>
                <a:gd name="connsiteX5" fmla="*/ 422901 w 422901"/>
                <a:gd name="connsiteY5" fmla="*/ 992321 h 992321"/>
                <a:gd name="connsiteX6" fmla="*/ 422901 w 422901"/>
                <a:gd name="connsiteY6" fmla="*/ 992321 h 992321"/>
                <a:gd name="connsiteX7" fmla="*/ 0 w 422901"/>
                <a:gd name="connsiteY7" fmla="*/ 992321 h 992321"/>
                <a:gd name="connsiteX8" fmla="*/ 0 w 422901"/>
                <a:gd name="connsiteY8" fmla="*/ 992321 h 992321"/>
                <a:gd name="connsiteX9" fmla="*/ 0 w 422901"/>
                <a:gd name="connsiteY9" fmla="*/ 209325 h 992321"/>
                <a:gd name="connsiteX10" fmla="*/ 51435 w 422901"/>
                <a:gd name="connsiteY10" fmla="*/ 124553 h 992321"/>
                <a:gd name="connsiteX0" fmla="*/ 51435 w 422901"/>
                <a:gd name="connsiteY0" fmla="*/ 129369 h 997137"/>
                <a:gd name="connsiteX1" fmla="*/ 102475 w 422901"/>
                <a:gd name="connsiteY1" fmla="*/ 72606 h 997137"/>
                <a:gd name="connsiteX2" fmla="*/ 159625 w 422901"/>
                <a:gd name="connsiteY2" fmla="*/ 29744 h 997137"/>
                <a:gd name="connsiteX3" fmla="*/ 240588 w 422901"/>
                <a:gd name="connsiteY3" fmla="*/ 5931 h 997137"/>
                <a:gd name="connsiteX4" fmla="*/ 352416 w 422901"/>
                <a:gd name="connsiteY4" fmla="*/ 143656 h 997137"/>
                <a:gd name="connsiteX5" fmla="*/ 422901 w 422901"/>
                <a:gd name="connsiteY5" fmla="*/ 214141 h 997137"/>
                <a:gd name="connsiteX6" fmla="*/ 422901 w 422901"/>
                <a:gd name="connsiteY6" fmla="*/ 997137 h 997137"/>
                <a:gd name="connsiteX7" fmla="*/ 422901 w 422901"/>
                <a:gd name="connsiteY7" fmla="*/ 997137 h 997137"/>
                <a:gd name="connsiteX8" fmla="*/ 0 w 422901"/>
                <a:gd name="connsiteY8" fmla="*/ 997137 h 997137"/>
                <a:gd name="connsiteX9" fmla="*/ 0 w 422901"/>
                <a:gd name="connsiteY9" fmla="*/ 997137 h 997137"/>
                <a:gd name="connsiteX10" fmla="*/ 0 w 422901"/>
                <a:gd name="connsiteY10" fmla="*/ 214141 h 997137"/>
                <a:gd name="connsiteX11" fmla="*/ 51435 w 422901"/>
                <a:gd name="connsiteY11" fmla="*/ 129369 h 997137"/>
                <a:gd name="connsiteX0" fmla="*/ 51435 w 422901"/>
                <a:gd name="connsiteY0" fmla="*/ 139879 h 1007647"/>
                <a:gd name="connsiteX1" fmla="*/ 102475 w 422901"/>
                <a:gd name="connsiteY1" fmla="*/ 83116 h 1007647"/>
                <a:gd name="connsiteX2" fmla="*/ 145338 w 422901"/>
                <a:gd name="connsiteY2" fmla="*/ 6916 h 1007647"/>
                <a:gd name="connsiteX3" fmla="*/ 240588 w 422901"/>
                <a:gd name="connsiteY3" fmla="*/ 16441 h 1007647"/>
                <a:gd name="connsiteX4" fmla="*/ 352416 w 422901"/>
                <a:gd name="connsiteY4" fmla="*/ 154166 h 1007647"/>
                <a:gd name="connsiteX5" fmla="*/ 422901 w 422901"/>
                <a:gd name="connsiteY5" fmla="*/ 224651 h 1007647"/>
                <a:gd name="connsiteX6" fmla="*/ 422901 w 422901"/>
                <a:gd name="connsiteY6" fmla="*/ 1007647 h 1007647"/>
                <a:gd name="connsiteX7" fmla="*/ 422901 w 422901"/>
                <a:gd name="connsiteY7" fmla="*/ 1007647 h 1007647"/>
                <a:gd name="connsiteX8" fmla="*/ 0 w 422901"/>
                <a:gd name="connsiteY8" fmla="*/ 1007647 h 1007647"/>
                <a:gd name="connsiteX9" fmla="*/ 0 w 422901"/>
                <a:gd name="connsiteY9" fmla="*/ 1007647 h 1007647"/>
                <a:gd name="connsiteX10" fmla="*/ 0 w 422901"/>
                <a:gd name="connsiteY10" fmla="*/ 224651 h 1007647"/>
                <a:gd name="connsiteX11" fmla="*/ 51435 w 422901"/>
                <a:gd name="connsiteY11" fmla="*/ 139879 h 1007647"/>
                <a:gd name="connsiteX0" fmla="*/ 51435 w 422901"/>
                <a:gd name="connsiteY0" fmla="*/ 138977 h 1006745"/>
                <a:gd name="connsiteX1" fmla="*/ 102475 w 422901"/>
                <a:gd name="connsiteY1" fmla="*/ 82214 h 1006745"/>
                <a:gd name="connsiteX2" fmla="*/ 145338 w 422901"/>
                <a:gd name="connsiteY2" fmla="*/ 6014 h 1006745"/>
                <a:gd name="connsiteX3" fmla="*/ 192962 w 422901"/>
                <a:gd name="connsiteY3" fmla="*/ 6015 h 1006745"/>
                <a:gd name="connsiteX4" fmla="*/ 240588 w 422901"/>
                <a:gd name="connsiteY4" fmla="*/ 15539 h 1006745"/>
                <a:gd name="connsiteX5" fmla="*/ 352416 w 422901"/>
                <a:gd name="connsiteY5" fmla="*/ 153264 h 1006745"/>
                <a:gd name="connsiteX6" fmla="*/ 422901 w 422901"/>
                <a:gd name="connsiteY6" fmla="*/ 223749 h 1006745"/>
                <a:gd name="connsiteX7" fmla="*/ 422901 w 422901"/>
                <a:gd name="connsiteY7" fmla="*/ 1006745 h 1006745"/>
                <a:gd name="connsiteX8" fmla="*/ 422901 w 422901"/>
                <a:gd name="connsiteY8" fmla="*/ 1006745 h 1006745"/>
                <a:gd name="connsiteX9" fmla="*/ 0 w 422901"/>
                <a:gd name="connsiteY9" fmla="*/ 1006745 h 1006745"/>
                <a:gd name="connsiteX10" fmla="*/ 0 w 422901"/>
                <a:gd name="connsiteY10" fmla="*/ 1006745 h 1006745"/>
                <a:gd name="connsiteX11" fmla="*/ 0 w 422901"/>
                <a:gd name="connsiteY11" fmla="*/ 223749 h 1006745"/>
                <a:gd name="connsiteX12" fmla="*/ 51435 w 422901"/>
                <a:gd name="connsiteY12" fmla="*/ 138977 h 1006745"/>
                <a:gd name="connsiteX0" fmla="*/ 51435 w 422901"/>
                <a:gd name="connsiteY0" fmla="*/ 199670 h 1067438"/>
                <a:gd name="connsiteX1" fmla="*/ 102475 w 422901"/>
                <a:gd name="connsiteY1" fmla="*/ 142907 h 1067438"/>
                <a:gd name="connsiteX2" fmla="*/ 145338 w 422901"/>
                <a:gd name="connsiteY2" fmla="*/ 66707 h 1067438"/>
                <a:gd name="connsiteX3" fmla="*/ 216775 w 422901"/>
                <a:gd name="connsiteY3" fmla="*/ 33 h 1067438"/>
                <a:gd name="connsiteX4" fmla="*/ 240588 w 422901"/>
                <a:gd name="connsiteY4" fmla="*/ 76232 h 1067438"/>
                <a:gd name="connsiteX5" fmla="*/ 352416 w 422901"/>
                <a:gd name="connsiteY5" fmla="*/ 213957 h 1067438"/>
                <a:gd name="connsiteX6" fmla="*/ 422901 w 422901"/>
                <a:gd name="connsiteY6" fmla="*/ 284442 h 1067438"/>
                <a:gd name="connsiteX7" fmla="*/ 422901 w 422901"/>
                <a:gd name="connsiteY7" fmla="*/ 1067438 h 1067438"/>
                <a:gd name="connsiteX8" fmla="*/ 422901 w 422901"/>
                <a:gd name="connsiteY8" fmla="*/ 1067438 h 1067438"/>
                <a:gd name="connsiteX9" fmla="*/ 0 w 422901"/>
                <a:gd name="connsiteY9" fmla="*/ 1067438 h 1067438"/>
                <a:gd name="connsiteX10" fmla="*/ 0 w 422901"/>
                <a:gd name="connsiteY10" fmla="*/ 1067438 h 1067438"/>
                <a:gd name="connsiteX11" fmla="*/ 0 w 422901"/>
                <a:gd name="connsiteY11" fmla="*/ 284442 h 1067438"/>
                <a:gd name="connsiteX12" fmla="*/ 51435 w 422901"/>
                <a:gd name="connsiteY12" fmla="*/ 199670 h 1067438"/>
                <a:gd name="connsiteX0" fmla="*/ 51435 w 422901"/>
                <a:gd name="connsiteY0" fmla="*/ 279640 h 1147408"/>
                <a:gd name="connsiteX1" fmla="*/ 102475 w 422901"/>
                <a:gd name="connsiteY1" fmla="*/ 222877 h 1147408"/>
                <a:gd name="connsiteX2" fmla="*/ 145338 w 422901"/>
                <a:gd name="connsiteY2" fmla="*/ 146677 h 1147408"/>
                <a:gd name="connsiteX3" fmla="*/ 216775 w 422901"/>
                <a:gd name="connsiteY3" fmla="*/ 80003 h 1147408"/>
                <a:gd name="connsiteX4" fmla="*/ 278688 w 422901"/>
                <a:gd name="connsiteY4" fmla="*/ 3802 h 1147408"/>
                <a:gd name="connsiteX5" fmla="*/ 352416 w 422901"/>
                <a:gd name="connsiteY5" fmla="*/ 293927 h 1147408"/>
                <a:gd name="connsiteX6" fmla="*/ 422901 w 422901"/>
                <a:gd name="connsiteY6" fmla="*/ 364412 h 1147408"/>
                <a:gd name="connsiteX7" fmla="*/ 422901 w 422901"/>
                <a:gd name="connsiteY7" fmla="*/ 1147408 h 1147408"/>
                <a:gd name="connsiteX8" fmla="*/ 422901 w 422901"/>
                <a:gd name="connsiteY8" fmla="*/ 1147408 h 1147408"/>
                <a:gd name="connsiteX9" fmla="*/ 0 w 422901"/>
                <a:gd name="connsiteY9" fmla="*/ 1147408 h 1147408"/>
                <a:gd name="connsiteX10" fmla="*/ 0 w 422901"/>
                <a:gd name="connsiteY10" fmla="*/ 1147408 h 1147408"/>
                <a:gd name="connsiteX11" fmla="*/ 0 w 422901"/>
                <a:gd name="connsiteY11" fmla="*/ 364412 h 1147408"/>
                <a:gd name="connsiteX12" fmla="*/ 51435 w 422901"/>
                <a:gd name="connsiteY12" fmla="*/ 279640 h 1147408"/>
                <a:gd name="connsiteX0" fmla="*/ 51435 w 422901"/>
                <a:gd name="connsiteY0" fmla="*/ 277200 h 1144968"/>
                <a:gd name="connsiteX1" fmla="*/ 102475 w 422901"/>
                <a:gd name="connsiteY1" fmla="*/ 220437 h 1144968"/>
                <a:gd name="connsiteX2" fmla="*/ 145338 w 422901"/>
                <a:gd name="connsiteY2" fmla="*/ 144237 h 1144968"/>
                <a:gd name="connsiteX3" fmla="*/ 216775 w 422901"/>
                <a:gd name="connsiteY3" fmla="*/ 77563 h 1144968"/>
                <a:gd name="connsiteX4" fmla="*/ 278688 w 422901"/>
                <a:gd name="connsiteY4" fmla="*/ 1362 h 1144968"/>
                <a:gd name="connsiteX5" fmla="*/ 316787 w 422901"/>
                <a:gd name="connsiteY5" fmla="*/ 158525 h 1144968"/>
                <a:gd name="connsiteX6" fmla="*/ 352416 w 422901"/>
                <a:gd name="connsiteY6" fmla="*/ 291487 h 1144968"/>
                <a:gd name="connsiteX7" fmla="*/ 422901 w 422901"/>
                <a:gd name="connsiteY7" fmla="*/ 361972 h 1144968"/>
                <a:gd name="connsiteX8" fmla="*/ 422901 w 422901"/>
                <a:gd name="connsiteY8" fmla="*/ 1144968 h 1144968"/>
                <a:gd name="connsiteX9" fmla="*/ 422901 w 422901"/>
                <a:gd name="connsiteY9" fmla="*/ 1144968 h 1144968"/>
                <a:gd name="connsiteX10" fmla="*/ 0 w 422901"/>
                <a:gd name="connsiteY10" fmla="*/ 1144968 h 1144968"/>
                <a:gd name="connsiteX11" fmla="*/ 0 w 422901"/>
                <a:gd name="connsiteY11" fmla="*/ 1144968 h 1144968"/>
                <a:gd name="connsiteX12" fmla="*/ 0 w 422901"/>
                <a:gd name="connsiteY12" fmla="*/ 361972 h 1144968"/>
                <a:gd name="connsiteX13" fmla="*/ 51435 w 422901"/>
                <a:gd name="connsiteY13" fmla="*/ 277200 h 1144968"/>
                <a:gd name="connsiteX0" fmla="*/ 51435 w 422901"/>
                <a:gd name="connsiteY0" fmla="*/ 277425 h 1145193"/>
                <a:gd name="connsiteX1" fmla="*/ 102475 w 422901"/>
                <a:gd name="connsiteY1" fmla="*/ 220662 h 1145193"/>
                <a:gd name="connsiteX2" fmla="*/ 145338 w 422901"/>
                <a:gd name="connsiteY2" fmla="*/ 144462 h 1145193"/>
                <a:gd name="connsiteX3" fmla="*/ 212012 w 422901"/>
                <a:gd name="connsiteY3" fmla="*/ 63501 h 1145193"/>
                <a:gd name="connsiteX4" fmla="*/ 278688 w 422901"/>
                <a:gd name="connsiteY4" fmla="*/ 1587 h 1145193"/>
                <a:gd name="connsiteX5" fmla="*/ 316787 w 422901"/>
                <a:gd name="connsiteY5" fmla="*/ 158750 h 1145193"/>
                <a:gd name="connsiteX6" fmla="*/ 352416 w 422901"/>
                <a:gd name="connsiteY6" fmla="*/ 291712 h 1145193"/>
                <a:gd name="connsiteX7" fmla="*/ 422901 w 422901"/>
                <a:gd name="connsiteY7" fmla="*/ 362197 h 1145193"/>
                <a:gd name="connsiteX8" fmla="*/ 422901 w 422901"/>
                <a:gd name="connsiteY8" fmla="*/ 1145193 h 1145193"/>
                <a:gd name="connsiteX9" fmla="*/ 422901 w 422901"/>
                <a:gd name="connsiteY9" fmla="*/ 1145193 h 1145193"/>
                <a:gd name="connsiteX10" fmla="*/ 0 w 422901"/>
                <a:gd name="connsiteY10" fmla="*/ 1145193 h 1145193"/>
                <a:gd name="connsiteX11" fmla="*/ 0 w 422901"/>
                <a:gd name="connsiteY11" fmla="*/ 1145193 h 1145193"/>
                <a:gd name="connsiteX12" fmla="*/ 0 w 422901"/>
                <a:gd name="connsiteY12" fmla="*/ 362197 h 1145193"/>
                <a:gd name="connsiteX13" fmla="*/ 51435 w 422901"/>
                <a:gd name="connsiteY13" fmla="*/ 277425 h 1145193"/>
                <a:gd name="connsiteX0" fmla="*/ 51435 w 422901"/>
                <a:gd name="connsiteY0" fmla="*/ 418712 h 1286480"/>
                <a:gd name="connsiteX1" fmla="*/ 102475 w 422901"/>
                <a:gd name="connsiteY1" fmla="*/ 361949 h 1286480"/>
                <a:gd name="connsiteX2" fmla="*/ 145338 w 422901"/>
                <a:gd name="connsiteY2" fmla="*/ 285749 h 1286480"/>
                <a:gd name="connsiteX3" fmla="*/ 212012 w 422901"/>
                <a:gd name="connsiteY3" fmla="*/ 204788 h 1286480"/>
                <a:gd name="connsiteX4" fmla="*/ 278688 w 422901"/>
                <a:gd name="connsiteY4" fmla="*/ 142874 h 1286480"/>
                <a:gd name="connsiteX5" fmla="*/ 402512 w 422901"/>
                <a:gd name="connsiteY5" fmla="*/ 0 h 1286480"/>
                <a:gd name="connsiteX6" fmla="*/ 352416 w 422901"/>
                <a:gd name="connsiteY6" fmla="*/ 432999 h 1286480"/>
                <a:gd name="connsiteX7" fmla="*/ 422901 w 422901"/>
                <a:gd name="connsiteY7" fmla="*/ 503484 h 1286480"/>
                <a:gd name="connsiteX8" fmla="*/ 422901 w 422901"/>
                <a:gd name="connsiteY8" fmla="*/ 1286480 h 1286480"/>
                <a:gd name="connsiteX9" fmla="*/ 422901 w 422901"/>
                <a:gd name="connsiteY9" fmla="*/ 1286480 h 1286480"/>
                <a:gd name="connsiteX10" fmla="*/ 0 w 422901"/>
                <a:gd name="connsiteY10" fmla="*/ 1286480 h 1286480"/>
                <a:gd name="connsiteX11" fmla="*/ 0 w 422901"/>
                <a:gd name="connsiteY11" fmla="*/ 1286480 h 1286480"/>
                <a:gd name="connsiteX12" fmla="*/ 0 w 422901"/>
                <a:gd name="connsiteY12" fmla="*/ 503484 h 1286480"/>
                <a:gd name="connsiteX13" fmla="*/ 51435 w 422901"/>
                <a:gd name="connsiteY13" fmla="*/ 418712 h 1286480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402512 w 438141"/>
                <a:gd name="connsiteY5" fmla="*/ 19438 h 1305918"/>
                <a:gd name="connsiteX6" fmla="*/ 438141 w 438141"/>
                <a:gd name="connsiteY6" fmla="*/ 0 h 1305918"/>
                <a:gd name="connsiteX7" fmla="*/ 422901 w 438141"/>
                <a:gd name="connsiteY7" fmla="*/ 522922 h 1305918"/>
                <a:gd name="connsiteX8" fmla="*/ 422901 w 438141"/>
                <a:gd name="connsiteY8" fmla="*/ 1305918 h 1305918"/>
                <a:gd name="connsiteX9" fmla="*/ 422901 w 438141"/>
                <a:gd name="connsiteY9" fmla="*/ 1305918 h 1305918"/>
                <a:gd name="connsiteX10" fmla="*/ 0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522922 h 1305918"/>
                <a:gd name="connsiteX13" fmla="*/ 51435 w 438141"/>
                <a:gd name="connsiteY13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0131 w 438141"/>
                <a:gd name="connsiteY6" fmla="*/ 7532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22901 w 430997"/>
                <a:gd name="connsiteY8" fmla="*/ 549116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19181 w 430997"/>
                <a:gd name="connsiteY9" fmla="*/ 969558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40365 w 430997"/>
                <a:gd name="connsiteY0" fmla="*/ 442912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19475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30612 w 430997"/>
                <a:gd name="connsiteY3" fmla="*/ 52776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504437 h 1393637"/>
                <a:gd name="connsiteX1" fmla="*/ 95556 w 430997"/>
                <a:gd name="connsiteY1" fmla="*/ 371475 h 1393637"/>
                <a:gd name="connsiteX2" fmla="*/ 148105 w 430997"/>
                <a:gd name="connsiteY2" fmla="*/ 273844 h 1393637"/>
                <a:gd name="connsiteX3" fmla="*/ 230612 w 430997"/>
                <a:gd name="connsiteY3" fmla="*/ 114301 h 1393637"/>
                <a:gd name="connsiteX4" fmla="*/ 307360 w 430997"/>
                <a:gd name="connsiteY4" fmla="*/ 0 h 1393637"/>
                <a:gd name="connsiteX5" fmla="*/ 335837 w 430997"/>
                <a:gd name="connsiteY5" fmla="*/ 173833 h 1393637"/>
                <a:gd name="connsiteX6" fmla="*/ 400131 w 430997"/>
                <a:gd name="connsiteY6" fmla="*/ 95251 h 1393637"/>
                <a:gd name="connsiteX7" fmla="*/ 430997 w 430997"/>
                <a:gd name="connsiteY7" fmla="*/ 61525 h 1393637"/>
                <a:gd name="connsiteX8" fmla="*/ 430045 w 430997"/>
                <a:gd name="connsiteY8" fmla="*/ 613022 h 1393637"/>
                <a:gd name="connsiteX9" fmla="*/ 426325 w 430997"/>
                <a:gd name="connsiteY9" fmla="*/ 1157289 h 1393637"/>
                <a:gd name="connsiteX10" fmla="*/ 422901 w 430997"/>
                <a:gd name="connsiteY10" fmla="*/ 1393637 h 1393637"/>
                <a:gd name="connsiteX11" fmla="*/ 422901 w 430997"/>
                <a:gd name="connsiteY11" fmla="*/ 1393637 h 1393637"/>
                <a:gd name="connsiteX12" fmla="*/ 0 w 430997"/>
                <a:gd name="connsiteY12" fmla="*/ 1393637 h 1393637"/>
                <a:gd name="connsiteX13" fmla="*/ 0 w 430997"/>
                <a:gd name="connsiteY13" fmla="*/ 1393637 h 1393637"/>
                <a:gd name="connsiteX14" fmla="*/ 0 w 430997"/>
                <a:gd name="connsiteY14" fmla="*/ 610641 h 1393637"/>
                <a:gd name="connsiteX15" fmla="*/ 40365 w 430997"/>
                <a:gd name="connsiteY15" fmla="*/ 504437 h 1393637"/>
                <a:gd name="connsiteX0" fmla="*/ 40365 w 430997"/>
                <a:gd name="connsiteY0" fmla="*/ 616354 h 1505554"/>
                <a:gd name="connsiteX1" fmla="*/ 95556 w 430997"/>
                <a:gd name="connsiteY1" fmla="*/ 483392 h 1505554"/>
                <a:gd name="connsiteX2" fmla="*/ 148105 w 430997"/>
                <a:gd name="connsiteY2" fmla="*/ 385761 h 1505554"/>
                <a:gd name="connsiteX3" fmla="*/ 230612 w 430997"/>
                <a:gd name="connsiteY3" fmla="*/ 226218 h 1505554"/>
                <a:gd name="connsiteX4" fmla="*/ 307360 w 430997"/>
                <a:gd name="connsiteY4" fmla="*/ 111917 h 1505554"/>
                <a:gd name="connsiteX5" fmla="*/ 387034 w 430997"/>
                <a:gd name="connsiteY5" fmla="*/ 0 h 1505554"/>
                <a:gd name="connsiteX6" fmla="*/ 400131 w 430997"/>
                <a:gd name="connsiteY6" fmla="*/ 207168 h 1505554"/>
                <a:gd name="connsiteX7" fmla="*/ 430997 w 430997"/>
                <a:gd name="connsiteY7" fmla="*/ 173442 h 1505554"/>
                <a:gd name="connsiteX8" fmla="*/ 430045 w 430997"/>
                <a:gd name="connsiteY8" fmla="*/ 724939 h 1505554"/>
                <a:gd name="connsiteX9" fmla="*/ 426325 w 430997"/>
                <a:gd name="connsiteY9" fmla="*/ 1269206 h 1505554"/>
                <a:gd name="connsiteX10" fmla="*/ 422901 w 430997"/>
                <a:gd name="connsiteY10" fmla="*/ 1505554 h 1505554"/>
                <a:gd name="connsiteX11" fmla="*/ 422901 w 430997"/>
                <a:gd name="connsiteY11" fmla="*/ 1505554 h 1505554"/>
                <a:gd name="connsiteX12" fmla="*/ 0 w 430997"/>
                <a:gd name="connsiteY12" fmla="*/ 1505554 h 1505554"/>
                <a:gd name="connsiteX13" fmla="*/ 0 w 430997"/>
                <a:gd name="connsiteY13" fmla="*/ 1505554 h 1505554"/>
                <a:gd name="connsiteX14" fmla="*/ 0 w 430997"/>
                <a:gd name="connsiteY14" fmla="*/ 722558 h 1505554"/>
                <a:gd name="connsiteX15" fmla="*/ 40365 w 430997"/>
                <a:gd name="connsiteY15" fmla="*/ 616354 h 1505554"/>
                <a:gd name="connsiteX0" fmla="*/ 40365 w 430997"/>
                <a:gd name="connsiteY0" fmla="*/ 666361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0365 w 430997"/>
                <a:gd name="connsiteY15" fmla="*/ 666361 h 1555561"/>
                <a:gd name="connsiteX0" fmla="*/ 45900 w 430997"/>
                <a:gd name="connsiteY0" fmla="*/ 661598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0 h 1639294"/>
                <a:gd name="connsiteX1" fmla="*/ 103857 w 430997"/>
                <a:gd name="connsiteY1" fmla="*/ 607607 h 1639294"/>
                <a:gd name="connsiteX2" fmla="*/ 148105 w 430997"/>
                <a:gd name="connsiteY2" fmla="*/ 505214 h 1639294"/>
                <a:gd name="connsiteX3" fmla="*/ 230612 w 430997"/>
                <a:gd name="connsiteY3" fmla="*/ 350433 h 1639294"/>
                <a:gd name="connsiteX4" fmla="*/ 305977 w 430997"/>
                <a:gd name="connsiteY4" fmla="*/ 236132 h 1639294"/>
                <a:gd name="connsiteX5" fmla="*/ 387034 w 430997"/>
                <a:gd name="connsiteY5" fmla="*/ 133740 h 1639294"/>
                <a:gd name="connsiteX6" fmla="*/ 430573 w 430997"/>
                <a:gd name="connsiteY6" fmla="*/ 83733 h 1639294"/>
                <a:gd name="connsiteX7" fmla="*/ 430997 w 430997"/>
                <a:gd name="connsiteY7" fmla="*/ 307182 h 1639294"/>
                <a:gd name="connsiteX8" fmla="*/ 430045 w 430997"/>
                <a:gd name="connsiteY8" fmla="*/ 858679 h 1639294"/>
                <a:gd name="connsiteX9" fmla="*/ 426325 w 430997"/>
                <a:gd name="connsiteY9" fmla="*/ 1402946 h 1639294"/>
                <a:gd name="connsiteX10" fmla="*/ 422901 w 430997"/>
                <a:gd name="connsiteY10" fmla="*/ 1639294 h 1639294"/>
                <a:gd name="connsiteX11" fmla="*/ 422901 w 430997"/>
                <a:gd name="connsiteY11" fmla="*/ 1639294 h 1639294"/>
                <a:gd name="connsiteX12" fmla="*/ 0 w 430997"/>
                <a:gd name="connsiteY12" fmla="*/ 1639294 h 1639294"/>
                <a:gd name="connsiteX13" fmla="*/ 0 w 430997"/>
                <a:gd name="connsiteY13" fmla="*/ 1639294 h 1639294"/>
                <a:gd name="connsiteX14" fmla="*/ 0 w 430997"/>
                <a:gd name="connsiteY14" fmla="*/ 856298 h 1639294"/>
                <a:gd name="connsiteX15" fmla="*/ 238 w 430997"/>
                <a:gd name="connsiteY15" fmla="*/ 0 h 1639294"/>
                <a:gd name="connsiteX0" fmla="*/ 238 w 430997"/>
                <a:gd name="connsiteY0" fmla="*/ 68668 h 1707962"/>
                <a:gd name="connsiteX1" fmla="*/ 90020 w 430997"/>
                <a:gd name="connsiteY1" fmla="*/ 0 h 1707962"/>
                <a:gd name="connsiteX2" fmla="*/ 148105 w 430997"/>
                <a:gd name="connsiteY2" fmla="*/ 573882 h 1707962"/>
                <a:gd name="connsiteX3" fmla="*/ 230612 w 430997"/>
                <a:gd name="connsiteY3" fmla="*/ 419101 h 1707962"/>
                <a:gd name="connsiteX4" fmla="*/ 305977 w 430997"/>
                <a:gd name="connsiteY4" fmla="*/ 304800 h 1707962"/>
                <a:gd name="connsiteX5" fmla="*/ 387034 w 430997"/>
                <a:gd name="connsiteY5" fmla="*/ 202408 h 1707962"/>
                <a:gd name="connsiteX6" fmla="*/ 430573 w 430997"/>
                <a:gd name="connsiteY6" fmla="*/ 152401 h 1707962"/>
                <a:gd name="connsiteX7" fmla="*/ 430997 w 430997"/>
                <a:gd name="connsiteY7" fmla="*/ 375850 h 1707962"/>
                <a:gd name="connsiteX8" fmla="*/ 430045 w 430997"/>
                <a:gd name="connsiteY8" fmla="*/ 927347 h 1707962"/>
                <a:gd name="connsiteX9" fmla="*/ 426325 w 430997"/>
                <a:gd name="connsiteY9" fmla="*/ 1471614 h 1707962"/>
                <a:gd name="connsiteX10" fmla="*/ 422901 w 430997"/>
                <a:gd name="connsiteY10" fmla="*/ 1707962 h 1707962"/>
                <a:gd name="connsiteX11" fmla="*/ 422901 w 430997"/>
                <a:gd name="connsiteY11" fmla="*/ 1707962 h 1707962"/>
                <a:gd name="connsiteX12" fmla="*/ 0 w 430997"/>
                <a:gd name="connsiteY12" fmla="*/ 1707962 h 1707962"/>
                <a:gd name="connsiteX13" fmla="*/ 0 w 430997"/>
                <a:gd name="connsiteY13" fmla="*/ 1707962 h 1707962"/>
                <a:gd name="connsiteX14" fmla="*/ 0 w 430997"/>
                <a:gd name="connsiteY14" fmla="*/ 924966 h 1707962"/>
                <a:gd name="connsiteX15" fmla="*/ 238 w 430997"/>
                <a:gd name="connsiteY15" fmla="*/ 68668 h 1707962"/>
                <a:gd name="connsiteX0" fmla="*/ 238 w 430997"/>
                <a:gd name="connsiteY0" fmla="*/ 113911 h 1753205"/>
                <a:gd name="connsiteX1" fmla="*/ 90020 w 430997"/>
                <a:gd name="connsiteY1" fmla="*/ 45243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13911 h 1753205"/>
                <a:gd name="connsiteX1" fmla="*/ 80334 w 430997"/>
                <a:gd name="connsiteY1" fmla="*/ 42861 h 1753205"/>
                <a:gd name="connsiteX2" fmla="*/ 155023 w 430997"/>
                <a:gd name="connsiteY2" fmla="*/ 0 h 1753205"/>
                <a:gd name="connsiteX3" fmla="*/ 230612 w 430997"/>
                <a:gd name="connsiteY3" fmla="*/ 464344 h 1753205"/>
                <a:gd name="connsiteX4" fmla="*/ 305977 w 430997"/>
                <a:gd name="connsiteY4" fmla="*/ 350043 h 1753205"/>
                <a:gd name="connsiteX5" fmla="*/ 387034 w 430997"/>
                <a:gd name="connsiteY5" fmla="*/ 247651 h 1753205"/>
                <a:gd name="connsiteX6" fmla="*/ 430573 w 430997"/>
                <a:gd name="connsiteY6" fmla="*/ 197644 h 1753205"/>
                <a:gd name="connsiteX7" fmla="*/ 430997 w 430997"/>
                <a:gd name="connsiteY7" fmla="*/ 421093 h 1753205"/>
                <a:gd name="connsiteX8" fmla="*/ 430045 w 430997"/>
                <a:gd name="connsiteY8" fmla="*/ 972590 h 1753205"/>
                <a:gd name="connsiteX9" fmla="*/ 426325 w 430997"/>
                <a:gd name="connsiteY9" fmla="*/ 1516857 h 1753205"/>
                <a:gd name="connsiteX10" fmla="*/ 422901 w 430997"/>
                <a:gd name="connsiteY10" fmla="*/ 1753205 h 1753205"/>
                <a:gd name="connsiteX11" fmla="*/ 422901 w 430997"/>
                <a:gd name="connsiteY11" fmla="*/ 1753205 h 1753205"/>
                <a:gd name="connsiteX12" fmla="*/ 0 w 430997"/>
                <a:gd name="connsiteY12" fmla="*/ 1753205 h 1753205"/>
                <a:gd name="connsiteX13" fmla="*/ 0 w 430997"/>
                <a:gd name="connsiteY13" fmla="*/ 1753205 h 1753205"/>
                <a:gd name="connsiteX14" fmla="*/ 0 w 430997"/>
                <a:gd name="connsiteY14" fmla="*/ 970209 h 1753205"/>
                <a:gd name="connsiteX15" fmla="*/ 238 w 430997"/>
                <a:gd name="connsiteY15" fmla="*/ 113911 h 1753205"/>
                <a:gd name="connsiteX0" fmla="*/ 238 w 430997"/>
                <a:gd name="connsiteY0" fmla="*/ 161536 h 1800830"/>
                <a:gd name="connsiteX1" fmla="*/ 80334 w 430997"/>
                <a:gd name="connsiteY1" fmla="*/ 90486 h 1800830"/>
                <a:gd name="connsiteX2" fmla="*/ 155023 w 430997"/>
                <a:gd name="connsiteY2" fmla="*/ 47625 h 1800830"/>
                <a:gd name="connsiteX3" fmla="*/ 233379 w 430997"/>
                <a:gd name="connsiteY3" fmla="*/ 0 h 1800830"/>
                <a:gd name="connsiteX4" fmla="*/ 305977 w 430997"/>
                <a:gd name="connsiteY4" fmla="*/ 397668 h 1800830"/>
                <a:gd name="connsiteX5" fmla="*/ 387034 w 430997"/>
                <a:gd name="connsiteY5" fmla="*/ 295276 h 1800830"/>
                <a:gd name="connsiteX6" fmla="*/ 430573 w 430997"/>
                <a:gd name="connsiteY6" fmla="*/ 245269 h 1800830"/>
                <a:gd name="connsiteX7" fmla="*/ 430997 w 430997"/>
                <a:gd name="connsiteY7" fmla="*/ 468718 h 1800830"/>
                <a:gd name="connsiteX8" fmla="*/ 430045 w 430997"/>
                <a:gd name="connsiteY8" fmla="*/ 1020215 h 1800830"/>
                <a:gd name="connsiteX9" fmla="*/ 426325 w 430997"/>
                <a:gd name="connsiteY9" fmla="*/ 1564482 h 1800830"/>
                <a:gd name="connsiteX10" fmla="*/ 422901 w 430997"/>
                <a:gd name="connsiteY10" fmla="*/ 1800830 h 1800830"/>
                <a:gd name="connsiteX11" fmla="*/ 422901 w 430997"/>
                <a:gd name="connsiteY11" fmla="*/ 1800830 h 1800830"/>
                <a:gd name="connsiteX12" fmla="*/ 0 w 430997"/>
                <a:gd name="connsiteY12" fmla="*/ 1800830 h 1800830"/>
                <a:gd name="connsiteX13" fmla="*/ 0 w 430997"/>
                <a:gd name="connsiteY13" fmla="*/ 1800830 h 1800830"/>
                <a:gd name="connsiteX14" fmla="*/ 0 w 430997"/>
                <a:gd name="connsiteY14" fmla="*/ 1017834 h 1800830"/>
                <a:gd name="connsiteX15" fmla="*/ 238 w 430997"/>
                <a:gd name="connsiteY15" fmla="*/ 161536 h 1800830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7034 w 430997"/>
                <a:gd name="connsiteY5" fmla="*/ 311945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30573 w 430997"/>
                <a:gd name="connsiteY6" fmla="*/ 261938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1151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2174 w 430997"/>
                <a:gd name="connsiteY9" fmla="*/ 1576389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7499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5023 w 430997"/>
                <a:gd name="connsiteY2" fmla="*/ 64294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2901 w 430997"/>
                <a:gd name="connsiteY10" fmla="*/ 1817499 h 1817499"/>
                <a:gd name="connsiteX11" fmla="*/ 422901 w 430997"/>
                <a:gd name="connsiteY11" fmla="*/ 1810355 h 1817499"/>
                <a:gd name="connsiteX12" fmla="*/ 0 w 430997"/>
                <a:gd name="connsiteY12" fmla="*/ 1817499 h 1817499"/>
                <a:gd name="connsiteX13" fmla="*/ 0 w 430997"/>
                <a:gd name="connsiteY13" fmla="*/ 1817499 h 1817499"/>
                <a:gd name="connsiteX14" fmla="*/ 0 w 430997"/>
                <a:gd name="connsiteY14" fmla="*/ 1034503 h 1817499"/>
                <a:gd name="connsiteX15" fmla="*/ 238 w 430997"/>
                <a:gd name="connsiteY15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4187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422901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1204"/>
                <a:gd name="connsiteY0" fmla="*/ 178205 h 1817499"/>
                <a:gd name="connsiteX1" fmla="*/ 80334 w 431204"/>
                <a:gd name="connsiteY1" fmla="*/ 107155 h 1817499"/>
                <a:gd name="connsiteX2" fmla="*/ 159175 w 431204"/>
                <a:gd name="connsiteY2" fmla="*/ 47625 h 1817499"/>
                <a:gd name="connsiteX3" fmla="*/ 233379 w 431204"/>
                <a:gd name="connsiteY3" fmla="*/ 16669 h 1817499"/>
                <a:gd name="connsiteX4" fmla="*/ 319815 w 431204"/>
                <a:gd name="connsiteY4" fmla="*/ 0 h 1817499"/>
                <a:gd name="connsiteX5" fmla="*/ 388418 w 431204"/>
                <a:gd name="connsiteY5" fmla="*/ 1 h 1817499"/>
                <a:gd name="connsiteX6" fmla="*/ 429189 w 431204"/>
                <a:gd name="connsiteY6" fmla="*/ 16669 h 1817499"/>
                <a:gd name="connsiteX7" fmla="*/ 430997 w 431204"/>
                <a:gd name="connsiteY7" fmla="*/ 485387 h 1817499"/>
                <a:gd name="connsiteX8" fmla="*/ 430045 w 431204"/>
                <a:gd name="connsiteY8" fmla="*/ 1036884 h 1817499"/>
                <a:gd name="connsiteX9" fmla="*/ 426325 w 431204"/>
                <a:gd name="connsiteY9" fmla="*/ 1585914 h 1817499"/>
                <a:gd name="connsiteX10" fmla="*/ 426955 w 431204"/>
                <a:gd name="connsiteY10" fmla="*/ 1724992 h 1817499"/>
                <a:gd name="connsiteX11" fmla="*/ 422901 w 431204"/>
                <a:gd name="connsiteY11" fmla="*/ 1817499 h 1817499"/>
                <a:gd name="connsiteX12" fmla="*/ 431204 w 431204"/>
                <a:gd name="connsiteY12" fmla="*/ 1812736 h 1817499"/>
                <a:gd name="connsiteX13" fmla="*/ 0 w 431204"/>
                <a:gd name="connsiteY13" fmla="*/ 1817499 h 1817499"/>
                <a:gd name="connsiteX14" fmla="*/ 0 w 431204"/>
                <a:gd name="connsiteY14" fmla="*/ 1817499 h 1817499"/>
                <a:gd name="connsiteX15" fmla="*/ 0 w 431204"/>
                <a:gd name="connsiteY15" fmla="*/ 1034503 h 1817499"/>
                <a:gd name="connsiteX16" fmla="*/ 238 w 431204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2901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0997"/>
                <a:gd name="connsiteY0" fmla="*/ 178205 h 1817499"/>
                <a:gd name="connsiteX1" fmla="*/ 80334 w 430997"/>
                <a:gd name="connsiteY1" fmla="*/ 107155 h 1817499"/>
                <a:gd name="connsiteX2" fmla="*/ 159175 w 430997"/>
                <a:gd name="connsiteY2" fmla="*/ 47625 h 1817499"/>
                <a:gd name="connsiteX3" fmla="*/ 233379 w 430997"/>
                <a:gd name="connsiteY3" fmla="*/ 16669 h 1817499"/>
                <a:gd name="connsiteX4" fmla="*/ 319815 w 430997"/>
                <a:gd name="connsiteY4" fmla="*/ 0 h 1817499"/>
                <a:gd name="connsiteX5" fmla="*/ 388418 w 430997"/>
                <a:gd name="connsiteY5" fmla="*/ 1 h 1817499"/>
                <a:gd name="connsiteX6" fmla="*/ 429189 w 430997"/>
                <a:gd name="connsiteY6" fmla="*/ 16669 h 1817499"/>
                <a:gd name="connsiteX7" fmla="*/ 430997 w 430997"/>
                <a:gd name="connsiteY7" fmla="*/ 485387 h 1817499"/>
                <a:gd name="connsiteX8" fmla="*/ 430045 w 430997"/>
                <a:gd name="connsiteY8" fmla="*/ 1036884 h 1817499"/>
                <a:gd name="connsiteX9" fmla="*/ 426325 w 430997"/>
                <a:gd name="connsiteY9" fmla="*/ 1585914 h 1817499"/>
                <a:gd name="connsiteX10" fmla="*/ 426955 w 430997"/>
                <a:gd name="connsiteY10" fmla="*/ 1724992 h 1817499"/>
                <a:gd name="connsiteX11" fmla="*/ 427053 w 430997"/>
                <a:gd name="connsiteY11" fmla="*/ 1817499 h 1817499"/>
                <a:gd name="connsiteX12" fmla="*/ 335727 w 430997"/>
                <a:gd name="connsiteY12" fmla="*/ 1810355 h 1817499"/>
                <a:gd name="connsiteX13" fmla="*/ 0 w 430997"/>
                <a:gd name="connsiteY13" fmla="*/ 1817499 h 1817499"/>
                <a:gd name="connsiteX14" fmla="*/ 0 w 430997"/>
                <a:gd name="connsiteY14" fmla="*/ 1817499 h 1817499"/>
                <a:gd name="connsiteX15" fmla="*/ 0 w 430997"/>
                <a:gd name="connsiteY15" fmla="*/ 1034503 h 1817499"/>
                <a:gd name="connsiteX16" fmla="*/ 238 w 430997"/>
                <a:gd name="connsiteY16" fmla="*/ 178205 h 1817499"/>
                <a:gd name="connsiteX0" fmla="*/ 238 w 432634"/>
                <a:gd name="connsiteY0" fmla="*/ 178205 h 1817499"/>
                <a:gd name="connsiteX1" fmla="*/ 80334 w 432634"/>
                <a:gd name="connsiteY1" fmla="*/ 107155 h 1817499"/>
                <a:gd name="connsiteX2" fmla="*/ 159175 w 432634"/>
                <a:gd name="connsiteY2" fmla="*/ 47625 h 1817499"/>
                <a:gd name="connsiteX3" fmla="*/ 233379 w 432634"/>
                <a:gd name="connsiteY3" fmla="*/ 16669 h 1817499"/>
                <a:gd name="connsiteX4" fmla="*/ 319815 w 432634"/>
                <a:gd name="connsiteY4" fmla="*/ 0 h 1817499"/>
                <a:gd name="connsiteX5" fmla="*/ 388418 w 432634"/>
                <a:gd name="connsiteY5" fmla="*/ 1 h 1817499"/>
                <a:gd name="connsiteX6" fmla="*/ 429189 w 432634"/>
                <a:gd name="connsiteY6" fmla="*/ 16669 h 1817499"/>
                <a:gd name="connsiteX7" fmla="*/ 430045 w 432634"/>
                <a:gd name="connsiteY7" fmla="*/ 1036884 h 1817499"/>
                <a:gd name="connsiteX8" fmla="*/ 426325 w 432634"/>
                <a:gd name="connsiteY8" fmla="*/ 1585914 h 1817499"/>
                <a:gd name="connsiteX9" fmla="*/ 426955 w 432634"/>
                <a:gd name="connsiteY9" fmla="*/ 1724992 h 1817499"/>
                <a:gd name="connsiteX10" fmla="*/ 427053 w 432634"/>
                <a:gd name="connsiteY10" fmla="*/ 1817499 h 1817499"/>
                <a:gd name="connsiteX11" fmla="*/ 335727 w 432634"/>
                <a:gd name="connsiteY11" fmla="*/ 1810355 h 1817499"/>
                <a:gd name="connsiteX12" fmla="*/ 0 w 432634"/>
                <a:gd name="connsiteY12" fmla="*/ 1817499 h 1817499"/>
                <a:gd name="connsiteX13" fmla="*/ 0 w 432634"/>
                <a:gd name="connsiteY13" fmla="*/ 1817499 h 1817499"/>
                <a:gd name="connsiteX14" fmla="*/ 0 w 432634"/>
                <a:gd name="connsiteY14" fmla="*/ 1034503 h 1817499"/>
                <a:gd name="connsiteX15" fmla="*/ 238 w 432634"/>
                <a:gd name="connsiteY15" fmla="*/ 178205 h 1817499"/>
                <a:gd name="connsiteX0" fmla="*/ 238 w 431463"/>
                <a:gd name="connsiteY0" fmla="*/ 178205 h 1817499"/>
                <a:gd name="connsiteX1" fmla="*/ 80334 w 431463"/>
                <a:gd name="connsiteY1" fmla="*/ 107155 h 1817499"/>
                <a:gd name="connsiteX2" fmla="*/ 159175 w 431463"/>
                <a:gd name="connsiteY2" fmla="*/ 47625 h 1817499"/>
                <a:gd name="connsiteX3" fmla="*/ 233379 w 431463"/>
                <a:gd name="connsiteY3" fmla="*/ 16669 h 1817499"/>
                <a:gd name="connsiteX4" fmla="*/ 319815 w 431463"/>
                <a:gd name="connsiteY4" fmla="*/ 0 h 1817499"/>
                <a:gd name="connsiteX5" fmla="*/ 388418 w 431463"/>
                <a:gd name="connsiteY5" fmla="*/ 1 h 1817499"/>
                <a:gd name="connsiteX6" fmla="*/ 429189 w 431463"/>
                <a:gd name="connsiteY6" fmla="*/ 16669 h 1817499"/>
                <a:gd name="connsiteX7" fmla="*/ 426325 w 431463"/>
                <a:gd name="connsiteY7" fmla="*/ 1585914 h 1817499"/>
                <a:gd name="connsiteX8" fmla="*/ 426955 w 431463"/>
                <a:gd name="connsiteY8" fmla="*/ 1724992 h 1817499"/>
                <a:gd name="connsiteX9" fmla="*/ 427053 w 431463"/>
                <a:gd name="connsiteY9" fmla="*/ 1817499 h 1817499"/>
                <a:gd name="connsiteX10" fmla="*/ 335727 w 431463"/>
                <a:gd name="connsiteY10" fmla="*/ 1810355 h 1817499"/>
                <a:gd name="connsiteX11" fmla="*/ 0 w 431463"/>
                <a:gd name="connsiteY11" fmla="*/ 1817499 h 1817499"/>
                <a:gd name="connsiteX12" fmla="*/ 0 w 431463"/>
                <a:gd name="connsiteY12" fmla="*/ 1817499 h 1817499"/>
                <a:gd name="connsiteX13" fmla="*/ 0 w 431463"/>
                <a:gd name="connsiteY13" fmla="*/ 1034503 h 1817499"/>
                <a:gd name="connsiteX14" fmla="*/ 238 w 431463"/>
                <a:gd name="connsiteY14" fmla="*/ 178205 h 1817499"/>
                <a:gd name="connsiteX0" fmla="*/ 238 w 431619"/>
                <a:gd name="connsiteY0" fmla="*/ 178205 h 1817499"/>
                <a:gd name="connsiteX1" fmla="*/ 80334 w 431619"/>
                <a:gd name="connsiteY1" fmla="*/ 107155 h 1817499"/>
                <a:gd name="connsiteX2" fmla="*/ 159175 w 431619"/>
                <a:gd name="connsiteY2" fmla="*/ 47625 h 1817499"/>
                <a:gd name="connsiteX3" fmla="*/ 233379 w 431619"/>
                <a:gd name="connsiteY3" fmla="*/ 16669 h 1817499"/>
                <a:gd name="connsiteX4" fmla="*/ 319815 w 431619"/>
                <a:gd name="connsiteY4" fmla="*/ 0 h 1817499"/>
                <a:gd name="connsiteX5" fmla="*/ 388418 w 431619"/>
                <a:gd name="connsiteY5" fmla="*/ 1 h 1817499"/>
                <a:gd name="connsiteX6" fmla="*/ 429189 w 431619"/>
                <a:gd name="connsiteY6" fmla="*/ 16669 h 1817499"/>
                <a:gd name="connsiteX7" fmla="*/ 426955 w 431619"/>
                <a:gd name="connsiteY7" fmla="*/ 1724992 h 1817499"/>
                <a:gd name="connsiteX8" fmla="*/ 427053 w 431619"/>
                <a:gd name="connsiteY8" fmla="*/ 1817499 h 1817499"/>
                <a:gd name="connsiteX9" fmla="*/ 335727 w 431619"/>
                <a:gd name="connsiteY9" fmla="*/ 1810355 h 1817499"/>
                <a:gd name="connsiteX10" fmla="*/ 0 w 431619"/>
                <a:gd name="connsiteY10" fmla="*/ 1817499 h 1817499"/>
                <a:gd name="connsiteX11" fmla="*/ 0 w 431619"/>
                <a:gd name="connsiteY11" fmla="*/ 1817499 h 1817499"/>
                <a:gd name="connsiteX12" fmla="*/ 0 w 431619"/>
                <a:gd name="connsiteY12" fmla="*/ 1034503 h 1817499"/>
                <a:gd name="connsiteX13" fmla="*/ 238 w 431619"/>
                <a:gd name="connsiteY13" fmla="*/ 178205 h 1817499"/>
                <a:gd name="connsiteX0" fmla="*/ 238 w 436474"/>
                <a:gd name="connsiteY0" fmla="*/ 178205 h 1817499"/>
                <a:gd name="connsiteX1" fmla="*/ 80334 w 436474"/>
                <a:gd name="connsiteY1" fmla="*/ 107155 h 1817499"/>
                <a:gd name="connsiteX2" fmla="*/ 159175 w 436474"/>
                <a:gd name="connsiteY2" fmla="*/ 47625 h 1817499"/>
                <a:gd name="connsiteX3" fmla="*/ 233379 w 436474"/>
                <a:gd name="connsiteY3" fmla="*/ 16669 h 1817499"/>
                <a:gd name="connsiteX4" fmla="*/ 319815 w 436474"/>
                <a:gd name="connsiteY4" fmla="*/ 0 h 1817499"/>
                <a:gd name="connsiteX5" fmla="*/ 388418 w 436474"/>
                <a:gd name="connsiteY5" fmla="*/ 1 h 1817499"/>
                <a:gd name="connsiteX6" fmla="*/ 429189 w 436474"/>
                <a:gd name="connsiteY6" fmla="*/ 16669 h 1817499"/>
                <a:gd name="connsiteX7" fmla="*/ 427053 w 436474"/>
                <a:gd name="connsiteY7" fmla="*/ 1817499 h 1817499"/>
                <a:gd name="connsiteX8" fmla="*/ 335727 w 436474"/>
                <a:gd name="connsiteY8" fmla="*/ 1810355 h 1817499"/>
                <a:gd name="connsiteX9" fmla="*/ 0 w 436474"/>
                <a:gd name="connsiteY9" fmla="*/ 1817499 h 1817499"/>
                <a:gd name="connsiteX10" fmla="*/ 0 w 436474"/>
                <a:gd name="connsiteY10" fmla="*/ 1817499 h 1817499"/>
                <a:gd name="connsiteX11" fmla="*/ 0 w 436474"/>
                <a:gd name="connsiteY11" fmla="*/ 1034503 h 1817499"/>
                <a:gd name="connsiteX12" fmla="*/ 238 w 436474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335727 w 429189"/>
                <a:gd name="connsiteY8" fmla="*/ 1810355 h 1817499"/>
                <a:gd name="connsiteX9" fmla="*/ 0 w 429189"/>
                <a:gd name="connsiteY9" fmla="*/ 1817499 h 1817499"/>
                <a:gd name="connsiteX10" fmla="*/ 0 w 429189"/>
                <a:gd name="connsiteY10" fmla="*/ 1817499 h 1817499"/>
                <a:gd name="connsiteX11" fmla="*/ 0 w 429189"/>
                <a:gd name="connsiteY11" fmla="*/ 1034503 h 1817499"/>
                <a:gd name="connsiteX12" fmla="*/ 238 w 429189"/>
                <a:gd name="connsiteY12" fmla="*/ 178205 h 1817499"/>
                <a:gd name="connsiteX0" fmla="*/ 238 w 429189"/>
                <a:gd name="connsiteY0" fmla="*/ 178205 h 1817499"/>
                <a:gd name="connsiteX1" fmla="*/ 80334 w 429189"/>
                <a:gd name="connsiteY1" fmla="*/ 107155 h 1817499"/>
                <a:gd name="connsiteX2" fmla="*/ 159175 w 429189"/>
                <a:gd name="connsiteY2" fmla="*/ 47625 h 1817499"/>
                <a:gd name="connsiteX3" fmla="*/ 233379 w 429189"/>
                <a:gd name="connsiteY3" fmla="*/ 16669 h 1817499"/>
                <a:gd name="connsiteX4" fmla="*/ 319815 w 429189"/>
                <a:gd name="connsiteY4" fmla="*/ 0 h 1817499"/>
                <a:gd name="connsiteX5" fmla="*/ 388418 w 429189"/>
                <a:gd name="connsiteY5" fmla="*/ 1 h 1817499"/>
                <a:gd name="connsiteX6" fmla="*/ 429189 w 429189"/>
                <a:gd name="connsiteY6" fmla="*/ 16669 h 1817499"/>
                <a:gd name="connsiteX7" fmla="*/ 427053 w 429189"/>
                <a:gd name="connsiteY7" fmla="*/ 1817499 h 1817499"/>
                <a:gd name="connsiteX8" fmla="*/ 0 w 429189"/>
                <a:gd name="connsiteY8" fmla="*/ 1817499 h 1817499"/>
                <a:gd name="connsiteX9" fmla="*/ 0 w 429189"/>
                <a:gd name="connsiteY9" fmla="*/ 1817499 h 1817499"/>
                <a:gd name="connsiteX10" fmla="*/ 0 w 429189"/>
                <a:gd name="connsiteY10" fmla="*/ 1034503 h 1817499"/>
                <a:gd name="connsiteX11" fmla="*/ 238 w 429189"/>
                <a:gd name="connsiteY11" fmla="*/ 178205 h 181749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59175 w 429189"/>
                <a:gd name="connsiteY2" fmla="*/ 147365 h 1917239"/>
                <a:gd name="connsiteX3" fmla="*/ 235967 w 429189"/>
                <a:gd name="connsiteY3" fmla="*/ 0 h 1917239"/>
                <a:gd name="connsiteX4" fmla="*/ 319815 w 429189"/>
                <a:gd name="connsiteY4" fmla="*/ 99740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19815 w 429189"/>
                <a:gd name="connsiteY4" fmla="*/ 99740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80334 w 429189"/>
                <a:gd name="connsiteY1" fmla="*/ 206895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34711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15935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7945 h 1917239"/>
                <a:gd name="connsiteX1" fmla="*/ 67395 w 429189"/>
                <a:gd name="connsiteY1" fmla="*/ 131792 h 1917239"/>
                <a:gd name="connsiteX2" fmla="*/ 148824 w 429189"/>
                <a:gd name="connsiteY2" fmla="*/ 15935 h 1917239"/>
                <a:gd name="connsiteX3" fmla="*/ 235967 w 429189"/>
                <a:gd name="connsiteY3" fmla="*/ 0 h 1917239"/>
                <a:gd name="connsiteX4" fmla="*/ 323696 w 429189"/>
                <a:gd name="connsiteY4" fmla="*/ 20882 h 1917239"/>
                <a:gd name="connsiteX5" fmla="*/ 388418 w 429189"/>
                <a:gd name="connsiteY5" fmla="*/ 99741 h 1917239"/>
                <a:gd name="connsiteX6" fmla="*/ 429189 w 429189"/>
                <a:gd name="connsiteY6" fmla="*/ 116409 h 1917239"/>
                <a:gd name="connsiteX7" fmla="*/ 427053 w 429189"/>
                <a:gd name="connsiteY7" fmla="*/ 1917239 h 1917239"/>
                <a:gd name="connsiteX8" fmla="*/ 0 w 429189"/>
                <a:gd name="connsiteY8" fmla="*/ 1917239 h 1917239"/>
                <a:gd name="connsiteX9" fmla="*/ 0 w 429189"/>
                <a:gd name="connsiteY9" fmla="*/ 1917239 h 1917239"/>
                <a:gd name="connsiteX10" fmla="*/ 0 w 429189"/>
                <a:gd name="connsiteY10" fmla="*/ 1134243 h 1917239"/>
                <a:gd name="connsiteX11" fmla="*/ 238 w 429189"/>
                <a:gd name="connsiteY11" fmla="*/ 277945 h 1917239"/>
                <a:gd name="connsiteX0" fmla="*/ 238 w 429189"/>
                <a:gd name="connsiteY0" fmla="*/ 278659 h 1917953"/>
                <a:gd name="connsiteX1" fmla="*/ 67395 w 429189"/>
                <a:gd name="connsiteY1" fmla="*/ 13250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88418 w 429189"/>
                <a:gd name="connsiteY6" fmla="*/ 100455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7395 w 429189"/>
                <a:gd name="connsiteY1" fmla="*/ 13250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6102 w 429189"/>
                <a:gd name="connsiteY1" fmla="*/ 11748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78659 h 1917953"/>
                <a:gd name="connsiteX1" fmla="*/ 66102 w 429189"/>
                <a:gd name="connsiteY1" fmla="*/ 117486 h 1917953"/>
                <a:gd name="connsiteX2" fmla="*/ 148824 w 429189"/>
                <a:gd name="connsiteY2" fmla="*/ 16649 h 1917953"/>
                <a:gd name="connsiteX3" fmla="*/ 235967 w 429189"/>
                <a:gd name="connsiteY3" fmla="*/ 714 h 1917953"/>
                <a:gd name="connsiteX4" fmla="*/ 278582 w 429189"/>
                <a:gd name="connsiteY4" fmla="*/ 1186 h 1917953"/>
                <a:gd name="connsiteX5" fmla="*/ 323696 w 429189"/>
                <a:gd name="connsiteY5" fmla="*/ 21596 h 1917953"/>
                <a:gd name="connsiteX6" fmla="*/ 374185 w 429189"/>
                <a:gd name="connsiteY6" fmla="*/ 77923 h 1917953"/>
                <a:gd name="connsiteX7" fmla="*/ 429189 w 429189"/>
                <a:gd name="connsiteY7" fmla="*/ 117123 h 1917953"/>
                <a:gd name="connsiteX8" fmla="*/ 427053 w 429189"/>
                <a:gd name="connsiteY8" fmla="*/ 1917953 h 1917953"/>
                <a:gd name="connsiteX9" fmla="*/ 0 w 429189"/>
                <a:gd name="connsiteY9" fmla="*/ 1917953 h 1917953"/>
                <a:gd name="connsiteX10" fmla="*/ 0 w 429189"/>
                <a:gd name="connsiteY10" fmla="*/ 1917953 h 1917953"/>
                <a:gd name="connsiteX11" fmla="*/ 0 w 429189"/>
                <a:gd name="connsiteY11" fmla="*/ 1134957 h 1917953"/>
                <a:gd name="connsiteX12" fmla="*/ 238 w 429189"/>
                <a:gd name="connsiteY12" fmla="*/ 278659 h 1917953"/>
                <a:gd name="connsiteX0" fmla="*/ 238 w 429189"/>
                <a:gd name="connsiteY0" fmla="*/ 285454 h 1924748"/>
                <a:gd name="connsiteX1" fmla="*/ 66102 w 429189"/>
                <a:gd name="connsiteY1" fmla="*/ 124281 h 1924748"/>
                <a:gd name="connsiteX2" fmla="*/ 148824 w 429189"/>
                <a:gd name="connsiteY2" fmla="*/ 23444 h 1924748"/>
                <a:gd name="connsiteX3" fmla="*/ 219147 w 429189"/>
                <a:gd name="connsiteY3" fmla="*/ 0 h 1924748"/>
                <a:gd name="connsiteX4" fmla="*/ 278582 w 429189"/>
                <a:gd name="connsiteY4" fmla="*/ 7981 h 1924748"/>
                <a:gd name="connsiteX5" fmla="*/ 323696 w 429189"/>
                <a:gd name="connsiteY5" fmla="*/ 28391 h 1924748"/>
                <a:gd name="connsiteX6" fmla="*/ 374185 w 429189"/>
                <a:gd name="connsiteY6" fmla="*/ 84718 h 1924748"/>
                <a:gd name="connsiteX7" fmla="*/ 429189 w 429189"/>
                <a:gd name="connsiteY7" fmla="*/ 123918 h 1924748"/>
                <a:gd name="connsiteX8" fmla="*/ 427053 w 429189"/>
                <a:gd name="connsiteY8" fmla="*/ 1924748 h 1924748"/>
                <a:gd name="connsiteX9" fmla="*/ 0 w 429189"/>
                <a:gd name="connsiteY9" fmla="*/ 1924748 h 1924748"/>
                <a:gd name="connsiteX10" fmla="*/ 0 w 429189"/>
                <a:gd name="connsiteY10" fmla="*/ 1924748 h 1924748"/>
                <a:gd name="connsiteX11" fmla="*/ 0 w 429189"/>
                <a:gd name="connsiteY11" fmla="*/ 1141752 h 1924748"/>
                <a:gd name="connsiteX12" fmla="*/ 238 w 429189"/>
                <a:gd name="connsiteY12" fmla="*/ 285454 h 1924748"/>
                <a:gd name="connsiteX0" fmla="*/ 238 w 429189"/>
                <a:gd name="connsiteY0" fmla="*/ 287493 h 1926787"/>
                <a:gd name="connsiteX1" fmla="*/ 66102 w 429189"/>
                <a:gd name="connsiteY1" fmla="*/ 126320 h 1926787"/>
                <a:gd name="connsiteX2" fmla="*/ 148824 w 429189"/>
                <a:gd name="connsiteY2" fmla="*/ 25483 h 1926787"/>
                <a:gd name="connsiteX3" fmla="*/ 219147 w 429189"/>
                <a:gd name="connsiteY3" fmla="*/ 2039 h 1926787"/>
                <a:gd name="connsiteX4" fmla="*/ 278582 w 429189"/>
                <a:gd name="connsiteY4" fmla="*/ 10020 h 1926787"/>
                <a:gd name="connsiteX5" fmla="*/ 323696 w 429189"/>
                <a:gd name="connsiteY5" fmla="*/ 30430 h 1926787"/>
                <a:gd name="connsiteX6" fmla="*/ 374185 w 429189"/>
                <a:gd name="connsiteY6" fmla="*/ 86757 h 1926787"/>
                <a:gd name="connsiteX7" fmla="*/ 429189 w 429189"/>
                <a:gd name="connsiteY7" fmla="*/ 125957 h 1926787"/>
                <a:gd name="connsiteX8" fmla="*/ 427053 w 429189"/>
                <a:gd name="connsiteY8" fmla="*/ 1926787 h 1926787"/>
                <a:gd name="connsiteX9" fmla="*/ 0 w 429189"/>
                <a:gd name="connsiteY9" fmla="*/ 1926787 h 1926787"/>
                <a:gd name="connsiteX10" fmla="*/ 0 w 429189"/>
                <a:gd name="connsiteY10" fmla="*/ 1926787 h 1926787"/>
                <a:gd name="connsiteX11" fmla="*/ 0 w 429189"/>
                <a:gd name="connsiteY11" fmla="*/ 1143791 h 1926787"/>
                <a:gd name="connsiteX12" fmla="*/ 238 w 429189"/>
                <a:gd name="connsiteY12" fmla="*/ 287493 h 1926787"/>
                <a:gd name="connsiteX0" fmla="*/ 238 w 429189"/>
                <a:gd name="connsiteY0" fmla="*/ 287493 h 1926787"/>
                <a:gd name="connsiteX1" fmla="*/ 66102 w 429189"/>
                <a:gd name="connsiteY1" fmla="*/ 126320 h 1926787"/>
                <a:gd name="connsiteX2" fmla="*/ 148824 w 429189"/>
                <a:gd name="connsiteY2" fmla="*/ 25483 h 1926787"/>
                <a:gd name="connsiteX3" fmla="*/ 219147 w 429189"/>
                <a:gd name="connsiteY3" fmla="*/ 2039 h 1926787"/>
                <a:gd name="connsiteX4" fmla="*/ 278582 w 429189"/>
                <a:gd name="connsiteY4" fmla="*/ 10020 h 1926787"/>
                <a:gd name="connsiteX5" fmla="*/ 323696 w 429189"/>
                <a:gd name="connsiteY5" fmla="*/ 30430 h 1926787"/>
                <a:gd name="connsiteX6" fmla="*/ 374185 w 429189"/>
                <a:gd name="connsiteY6" fmla="*/ 86757 h 1926787"/>
                <a:gd name="connsiteX7" fmla="*/ 429189 w 429189"/>
                <a:gd name="connsiteY7" fmla="*/ 125957 h 1926787"/>
                <a:gd name="connsiteX8" fmla="*/ 427053 w 429189"/>
                <a:gd name="connsiteY8" fmla="*/ 1926787 h 1926787"/>
                <a:gd name="connsiteX9" fmla="*/ 0 w 429189"/>
                <a:gd name="connsiteY9" fmla="*/ 1926787 h 1926787"/>
                <a:gd name="connsiteX10" fmla="*/ 0 w 429189"/>
                <a:gd name="connsiteY10" fmla="*/ 1926787 h 1926787"/>
                <a:gd name="connsiteX11" fmla="*/ 0 w 429189"/>
                <a:gd name="connsiteY11" fmla="*/ 1143791 h 1926787"/>
                <a:gd name="connsiteX12" fmla="*/ 238 w 429189"/>
                <a:gd name="connsiteY12" fmla="*/ 287493 h 1926787"/>
                <a:gd name="connsiteX0" fmla="*/ 238 w 429189"/>
                <a:gd name="connsiteY0" fmla="*/ 288739 h 1928033"/>
                <a:gd name="connsiteX1" fmla="*/ 66102 w 429189"/>
                <a:gd name="connsiteY1" fmla="*/ 127566 h 1928033"/>
                <a:gd name="connsiteX2" fmla="*/ 148824 w 429189"/>
                <a:gd name="connsiteY2" fmla="*/ 26729 h 1928033"/>
                <a:gd name="connsiteX3" fmla="*/ 219147 w 429189"/>
                <a:gd name="connsiteY3" fmla="*/ 3285 h 1928033"/>
                <a:gd name="connsiteX4" fmla="*/ 282464 w 429189"/>
                <a:gd name="connsiteY4" fmla="*/ 0 h 1928033"/>
                <a:gd name="connsiteX5" fmla="*/ 323696 w 429189"/>
                <a:gd name="connsiteY5" fmla="*/ 31676 h 1928033"/>
                <a:gd name="connsiteX6" fmla="*/ 374185 w 429189"/>
                <a:gd name="connsiteY6" fmla="*/ 88003 h 1928033"/>
                <a:gd name="connsiteX7" fmla="*/ 429189 w 429189"/>
                <a:gd name="connsiteY7" fmla="*/ 127203 h 1928033"/>
                <a:gd name="connsiteX8" fmla="*/ 427053 w 429189"/>
                <a:gd name="connsiteY8" fmla="*/ 1928033 h 1928033"/>
                <a:gd name="connsiteX9" fmla="*/ 0 w 429189"/>
                <a:gd name="connsiteY9" fmla="*/ 1928033 h 1928033"/>
                <a:gd name="connsiteX10" fmla="*/ 0 w 429189"/>
                <a:gd name="connsiteY10" fmla="*/ 1928033 h 1928033"/>
                <a:gd name="connsiteX11" fmla="*/ 0 w 429189"/>
                <a:gd name="connsiteY11" fmla="*/ 1145037 h 1928033"/>
                <a:gd name="connsiteX12" fmla="*/ 238 w 429189"/>
                <a:gd name="connsiteY12" fmla="*/ 288739 h 1928033"/>
                <a:gd name="connsiteX0" fmla="*/ 238 w 427895"/>
                <a:gd name="connsiteY0" fmla="*/ 288739 h 1928033"/>
                <a:gd name="connsiteX1" fmla="*/ 66102 w 427895"/>
                <a:gd name="connsiteY1" fmla="*/ 127566 h 1928033"/>
                <a:gd name="connsiteX2" fmla="*/ 148824 w 427895"/>
                <a:gd name="connsiteY2" fmla="*/ 26729 h 1928033"/>
                <a:gd name="connsiteX3" fmla="*/ 219147 w 427895"/>
                <a:gd name="connsiteY3" fmla="*/ 3285 h 1928033"/>
                <a:gd name="connsiteX4" fmla="*/ 282464 w 427895"/>
                <a:gd name="connsiteY4" fmla="*/ 0 h 1928033"/>
                <a:gd name="connsiteX5" fmla="*/ 323696 w 427895"/>
                <a:gd name="connsiteY5" fmla="*/ 31676 h 1928033"/>
                <a:gd name="connsiteX6" fmla="*/ 374185 w 427895"/>
                <a:gd name="connsiteY6" fmla="*/ 88003 h 1928033"/>
                <a:gd name="connsiteX7" fmla="*/ 427895 w 427895"/>
                <a:gd name="connsiteY7" fmla="*/ 179775 h 1928033"/>
                <a:gd name="connsiteX8" fmla="*/ 427053 w 427895"/>
                <a:gd name="connsiteY8" fmla="*/ 1928033 h 1928033"/>
                <a:gd name="connsiteX9" fmla="*/ 0 w 427895"/>
                <a:gd name="connsiteY9" fmla="*/ 1928033 h 1928033"/>
                <a:gd name="connsiteX10" fmla="*/ 0 w 427895"/>
                <a:gd name="connsiteY10" fmla="*/ 1928033 h 1928033"/>
                <a:gd name="connsiteX11" fmla="*/ 0 w 427895"/>
                <a:gd name="connsiteY11" fmla="*/ 1145037 h 1928033"/>
                <a:gd name="connsiteX12" fmla="*/ 238 w 427895"/>
                <a:gd name="connsiteY12" fmla="*/ 288739 h 1928033"/>
                <a:gd name="connsiteX0" fmla="*/ 238 w 427053"/>
                <a:gd name="connsiteY0" fmla="*/ 288739 h 1928033"/>
                <a:gd name="connsiteX1" fmla="*/ 66102 w 427053"/>
                <a:gd name="connsiteY1" fmla="*/ 127566 h 1928033"/>
                <a:gd name="connsiteX2" fmla="*/ 148824 w 427053"/>
                <a:gd name="connsiteY2" fmla="*/ 26729 h 1928033"/>
                <a:gd name="connsiteX3" fmla="*/ 219147 w 427053"/>
                <a:gd name="connsiteY3" fmla="*/ 3285 h 1928033"/>
                <a:gd name="connsiteX4" fmla="*/ 282464 w 427053"/>
                <a:gd name="connsiteY4" fmla="*/ 0 h 1928033"/>
                <a:gd name="connsiteX5" fmla="*/ 323696 w 427053"/>
                <a:gd name="connsiteY5" fmla="*/ 31676 h 1928033"/>
                <a:gd name="connsiteX6" fmla="*/ 374185 w 427053"/>
                <a:gd name="connsiteY6" fmla="*/ 88003 h 1928033"/>
                <a:gd name="connsiteX7" fmla="*/ 427053 w 427053"/>
                <a:gd name="connsiteY7" fmla="*/ 1928033 h 1928033"/>
                <a:gd name="connsiteX8" fmla="*/ 0 w 427053"/>
                <a:gd name="connsiteY8" fmla="*/ 1928033 h 1928033"/>
                <a:gd name="connsiteX9" fmla="*/ 0 w 427053"/>
                <a:gd name="connsiteY9" fmla="*/ 1928033 h 1928033"/>
                <a:gd name="connsiteX10" fmla="*/ 0 w 427053"/>
                <a:gd name="connsiteY10" fmla="*/ 1145037 h 1928033"/>
                <a:gd name="connsiteX11" fmla="*/ 238 w 427053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23696 w 429822"/>
                <a:gd name="connsiteY5" fmla="*/ 31676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30263"/>
                <a:gd name="connsiteY0" fmla="*/ 288739 h 1928033"/>
                <a:gd name="connsiteX1" fmla="*/ 66102 w 430263"/>
                <a:gd name="connsiteY1" fmla="*/ 127566 h 1928033"/>
                <a:gd name="connsiteX2" fmla="*/ 148824 w 430263"/>
                <a:gd name="connsiteY2" fmla="*/ 26729 h 1928033"/>
                <a:gd name="connsiteX3" fmla="*/ 219147 w 430263"/>
                <a:gd name="connsiteY3" fmla="*/ 3285 h 1928033"/>
                <a:gd name="connsiteX4" fmla="*/ 282464 w 430263"/>
                <a:gd name="connsiteY4" fmla="*/ 0 h 1928033"/>
                <a:gd name="connsiteX5" fmla="*/ 323696 w 430263"/>
                <a:gd name="connsiteY5" fmla="*/ 31676 h 1928033"/>
                <a:gd name="connsiteX6" fmla="*/ 429822 w 430263"/>
                <a:gd name="connsiteY6" fmla="*/ 174372 h 1928033"/>
                <a:gd name="connsiteX7" fmla="*/ 427053 w 430263"/>
                <a:gd name="connsiteY7" fmla="*/ 1928033 h 1928033"/>
                <a:gd name="connsiteX8" fmla="*/ 0 w 430263"/>
                <a:gd name="connsiteY8" fmla="*/ 1928033 h 1928033"/>
                <a:gd name="connsiteX9" fmla="*/ 0 w 430263"/>
                <a:gd name="connsiteY9" fmla="*/ 1928033 h 1928033"/>
                <a:gd name="connsiteX10" fmla="*/ 0 w 430263"/>
                <a:gd name="connsiteY10" fmla="*/ 1145037 h 1928033"/>
                <a:gd name="connsiteX11" fmla="*/ 238 w 430263"/>
                <a:gd name="connsiteY11" fmla="*/ 288739 h 1928033"/>
                <a:gd name="connsiteX0" fmla="*/ 238 w 430263"/>
                <a:gd name="connsiteY0" fmla="*/ 288739 h 1928033"/>
                <a:gd name="connsiteX1" fmla="*/ 66102 w 430263"/>
                <a:gd name="connsiteY1" fmla="*/ 127566 h 1928033"/>
                <a:gd name="connsiteX2" fmla="*/ 148824 w 430263"/>
                <a:gd name="connsiteY2" fmla="*/ 26729 h 1928033"/>
                <a:gd name="connsiteX3" fmla="*/ 219147 w 430263"/>
                <a:gd name="connsiteY3" fmla="*/ 3285 h 1928033"/>
                <a:gd name="connsiteX4" fmla="*/ 282464 w 430263"/>
                <a:gd name="connsiteY4" fmla="*/ 0 h 1928033"/>
                <a:gd name="connsiteX5" fmla="*/ 367687 w 430263"/>
                <a:gd name="connsiteY5" fmla="*/ 76738 h 1928033"/>
                <a:gd name="connsiteX6" fmla="*/ 429822 w 430263"/>
                <a:gd name="connsiteY6" fmla="*/ 174372 h 1928033"/>
                <a:gd name="connsiteX7" fmla="*/ 427053 w 430263"/>
                <a:gd name="connsiteY7" fmla="*/ 1928033 h 1928033"/>
                <a:gd name="connsiteX8" fmla="*/ 0 w 430263"/>
                <a:gd name="connsiteY8" fmla="*/ 1928033 h 1928033"/>
                <a:gd name="connsiteX9" fmla="*/ 0 w 430263"/>
                <a:gd name="connsiteY9" fmla="*/ 1928033 h 1928033"/>
                <a:gd name="connsiteX10" fmla="*/ 0 w 430263"/>
                <a:gd name="connsiteY10" fmla="*/ 1145037 h 1928033"/>
                <a:gd name="connsiteX11" fmla="*/ 238 w 430263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0 w 429822"/>
                <a:gd name="connsiteY10" fmla="*/ 1145037 h 1928033"/>
                <a:gd name="connsiteX11" fmla="*/ 238 w 429822"/>
                <a:gd name="connsiteY11" fmla="*/ 288739 h 1928033"/>
                <a:gd name="connsiteX0" fmla="*/ 238 w 429822"/>
                <a:gd name="connsiteY0" fmla="*/ 288739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288739 h 1928033"/>
                <a:gd name="connsiteX0" fmla="*/ 238 w 429822"/>
                <a:gd name="connsiteY0" fmla="*/ 1322366 h 1928033"/>
                <a:gd name="connsiteX1" fmla="*/ 66102 w 429822"/>
                <a:gd name="connsiteY1" fmla="*/ 127566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1322366 h 1928033"/>
                <a:gd name="connsiteX0" fmla="*/ 238 w 429822"/>
                <a:gd name="connsiteY0" fmla="*/ 1322366 h 1928033"/>
                <a:gd name="connsiteX1" fmla="*/ 94275 w 429822"/>
                <a:gd name="connsiteY1" fmla="*/ 900784 h 1928033"/>
                <a:gd name="connsiteX2" fmla="*/ 148824 w 429822"/>
                <a:gd name="connsiteY2" fmla="*/ 26729 h 1928033"/>
                <a:gd name="connsiteX3" fmla="*/ 219147 w 429822"/>
                <a:gd name="connsiteY3" fmla="*/ 3285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1322366 h 1928033"/>
                <a:gd name="connsiteX0" fmla="*/ 238 w 429822"/>
                <a:gd name="connsiteY0" fmla="*/ 1377468 h 1983135"/>
                <a:gd name="connsiteX1" fmla="*/ 94275 w 429822"/>
                <a:gd name="connsiteY1" fmla="*/ 955886 h 1983135"/>
                <a:gd name="connsiteX2" fmla="*/ 200475 w 429822"/>
                <a:gd name="connsiteY2" fmla="*/ 835017 h 1983135"/>
                <a:gd name="connsiteX3" fmla="*/ 219147 w 429822"/>
                <a:gd name="connsiteY3" fmla="*/ 58387 h 1983135"/>
                <a:gd name="connsiteX4" fmla="*/ 282464 w 429822"/>
                <a:gd name="connsiteY4" fmla="*/ 55102 h 1983135"/>
                <a:gd name="connsiteX5" fmla="*/ 367687 w 429822"/>
                <a:gd name="connsiteY5" fmla="*/ 131840 h 1983135"/>
                <a:gd name="connsiteX6" fmla="*/ 429822 w 429822"/>
                <a:gd name="connsiteY6" fmla="*/ 229474 h 1983135"/>
                <a:gd name="connsiteX7" fmla="*/ 427053 w 429822"/>
                <a:gd name="connsiteY7" fmla="*/ 1983135 h 1983135"/>
                <a:gd name="connsiteX8" fmla="*/ 0 w 429822"/>
                <a:gd name="connsiteY8" fmla="*/ 1983135 h 1983135"/>
                <a:gd name="connsiteX9" fmla="*/ 0 w 429822"/>
                <a:gd name="connsiteY9" fmla="*/ 1983135 h 1983135"/>
                <a:gd name="connsiteX10" fmla="*/ 238 w 429822"/>
                <a:gd name="connsiteY10" fmla="*/ 1377468 h 1983135"/>
                <a:gd name="connsiteX0" fmla="*/ 238 w 429822"/>
                <a:gd name="connsiteY0" fmla="*/ 1322366 h 1928033"/>
                <a:gd name="connsiteX1" fmla="*/ 94275 w 429822"/>
                <a:gd name="connsiteY1" fmla="*/ 900784 h 1928033"/>
                <a:gd name="connsiteX2" fmla="*/ 200475 w 429822"/>
                <a:gd name="connsiteY2" fmla="*/ 779915 h 1928033"/>
                <a:gd name="connsiteX3" fmla="*/ 297406 w 429822"/>
                <a:gd name="connsiteY3" fmla="*/ 536126 h 1928033"/>
                <a:gd name="connsiteX4" fmla="*/ 282464 w 429822"/>
                <a:gd name="connsiteY4" fmla="*/ 0 h 1928033"/>
                <a:gd name="connsiteX5" fmla="*/ 367687 w 429822"/>
                <a:gd name="connsiteY5" fmla="*/ 76738 h 1928033"/>
                <a:gd name="connsiteX6" fmla="*/ 429822 w 429822"/>
                <a:gd name="connsiteY6" fmla="*/ 174372 h 1928033"/>
                <a:gd name="connsiteX7" fmla="*/ 427053 w 429822"/>
                <a:gd name="connsiteY7" fmla="*/ 1928033 h 1928033"/>
                <a:gd name="connsiteX8" fmla="*/ 0 w 429822"/>
                <a:gd name="connsiteY8" fmla="*/ 1928033 h 1928033"/>
                <a:gd name="connsiteX9" fmla="*/ 0 w 429822"/>
                <a:gd name="connsiteY9" fmla="*/ 1928033 h 1928033"/>
                <a:gd name="connsiteX10" fmla="*/ 238 w 429822"/>
                <a:gd name="connsiteY10" fmla="*/ 1322366 h 1928033"/>
                <a:gd name="connsiteX0" fmla="*/ 238 w 429822"/>
                <a:gd name="connsiteY0" fmla="*/ 1245628 h 1851295"/>
                <a:gd name="connsiteX1" fmla="*/ 94275 w 429822"/>
                <a:gd name="connsiteY1" fmla="*/ 824046 h 1851295"/>
                <a:gd name="connsiteX2" fmla="*/ 200475 w 429822"/>
                <a:gd name="connsiteY2" fmla="*/ 703177 h 1851295"/>
                <a:gd name="connsiteX3" fmla="*/ 297406 w 429822"/>
                <a:gd name="connsiteY3" fmla="*/ 459388 h 1851295"/>
                <a:gd name="connsiteX4" fmla="*/ 349766 w 429822"/>
                <a:gd name="connsiteY4" fmla="*/ 291843 h 1851295"/>
                <a:gd name="connsiteX5" fmla="*/ 367687 w 429822"/>
                <a:gd name="connsiteY5" fmla="*/ 0 h 1851295"/>
                <a:gd name="connsiteX6" fmla="*/ 429822 w 429822"/>
                <a:gd name="connsiteY6" fmla="*/ 97634 h 1851295"/>
                <a:gd name="connsiteX7" fmla="*/ 427053 w 429822"/>
                <a:gd name="connsiteY7" fmla="*/ 1851295 h 1851295"/>
                <a:gd name="connsiteX8" fmla="*/ 0 w 429822"/>
                <a:gd name="connsiteY8" fmla="*/ 1851295 h 1851295"/>
                <a:gd name="connsiteX9" fmla="*/ 0 w 429822"/>
                <a:gd name="connsiteY9" fmla="*/ 1851295 h 1851295"/>
                <a:gd name="connsiteX10" fmla="*/ 238 w 429822"/>
                <a:gd name="connsiteY10" fmla="*/ 1245628 h 1851295"/>
                <a:gd name="connsiteX0" fmla="*/ 238 w 429822"/>
                <a:gd name="connsiteY0" fmla="*/ 1147994 h 1753661"/>
                <a:gd name="connsiteX1" fmla="*/ 94275 w 429822"/>
                <a:gd name="connsiteY1" fmla="*/ 726412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238 w 429822"/>
                <a:gd name="connsiteY10" fmla="*/ 1147994 h 1753661"/>
                <a:gd name="connsiteX0" fmla="*/ 238 w 429822"/>
                <a:gd name="connsiteY0" fmla="*/ 1147994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238 w 429822"/>
                <a:gd name="connsiteY10" fmla="*/ 1147994 h 1753661"/>
                <a:gd name="connsiteX0" fmla="*/ 72236 w 429822"/>
                <a:gd name="connsiteY0" fmla="*/ 1252159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2236 w 429822"/>
                <a:gd name="connsiteY10" fmla="*/ 1252159 h 1753661"/>
                <a:gd name="connsiteX0" fmla="*/ 76932 w 429822"/>
                <a:gd name="connsiteY0" fmla="*/ 1272190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6932 w 429822"/>
                <a:gd name="connsiteY10" fmla="*/ 1272190 h 1753661"/>
                <a:gd name="connsiteX0" fmla="*/ 76932 w 429822"/>
                <a:gd name="connsiteY0" fmla="*/ 1272190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6932 w 429822"/>
                <a:gd name="connsiteY10" fmla="*/ 1272190 h 1753661"/>
                <a:gd name="connsiteX0" fmla="*/ 78497 w 429822"/>
                <a:gd name="connsiteY0" fmla="*/ 1276196 h 1753661"/>
                <a:gd name="connsiteX1" fmla="*/ 136535 w 429822"/>
                <a:gd name="connsiteY1" fmla="*/ 966791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00475 w 429822"/>
                <a:gd name="connsiteY2" fmla="*/ 605543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17691 w 429822"/>
                <a:gd name="connsiteY2" fmla="*/ 625575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9600 w 429822"/>
                <a:gd name="connsiteY5" fmla="*/ 8665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276196 h 1753661"/>
                <a:gd name="connsiteX1" fmla="*/ 141230 w 429822"/>
                <a:gd name="connsiteY1" fmla="*/ 990828 h 1753661"/>
                <a:gd name="connsiteX2" fmla="*/ 220821 w 429822"/>
                <a:gd name="connsiteY2" fmla="*/ 633587 h 1753661"/>
                <a:gd name="connsiteX3" fmla="*/ 297406 w 429822"/>
                <a:gd name="connsiteY3" fmla="*/ 361754 h 1753661"/>
                <a:gd name="connsiteX4" fmla="*/ 349766 w 429822"/>
                <a:gd name="connsiteY4" fmla="*/ 194209 h 1753661"/>
                <a:gd name="connsiteX5" fmla="*/ 386469 w 429822"/>
                <a:gd name="connsiteY5" fmla="*/ 66625 h 1753661"/>
                <a:gd name="connsiteX6" fmla="*/ 429822 w 429822"/>
                <a:gd name="connsiteY6" fmla="*/ 0 h 1753661"/>
                <a:gd name="connsiteX7" fmla="*/ 427053 w 429822"/>
                <a:gd name="connsiteY7" fmla="*/ 1753661 h 1753661"/>
                <a:gd name="connsiteX8" fmla="*/ 0 w 429822"/>
                <a:gd name="connsiteY8" fmla="*/ 1753661 h 1753661"/>
                <a:gd name="connsiteX9" fmla="*/ 0 w 429822"/>
                <a:gd name="connsiteY9" fmla="*/ 1753661 h 1753661"/>
                <a:gd name="connsiteX10" fmla="*/ 78497 w 429822"/>
                <a:gd name="connsiteY10" fmla="*/ 1276196 h 1753661"/>
                <a:gd name="connsiteX0" fmla="*/ 78497 w 429822"/>
                <a:gd name="connsiteY0" fmla="*/ 1316258 h 1793723"/>
                <a:gd name="connsiteX1" fmla="*/ 141230 w 429822"/>
                <a:gd name="connsiteY1" fmla="*/ 1030890 h 1793723"/>
                <a:gd name="connsiteX2" fmla="*/ 220821 w 429822"/>
                <a:gd name="connsiteY2" fmla="*/ 673649 h 1793723"/>
                <a:gd name="connsiteX3" fmla="*/ 297406 w 429822"/>
                <a:gd name="connsiteY3" fmla="*/ 401816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78497 w 429822"/>
                <a:gd name="connsiteY0" fmla="*/ 1316258 h 1793723"/>
                <a:gd name="connsiteX1" fmla="*/ 141230 w 429822"/>
                <a:gd name="connsiteY1" fmla="*/ 1030890 h 1793723"/>
                <a:gd name="connsiteX2" fmla="*/ 192585 w 429822"/>
                <a:gd name="connsiteY2" fmla="*/ 591049 h 1793723"/>
                <a:gd name="connsiteX3" fmla="*/ 297406 w 429822"/>
                <a:gd name="connsiteY3" fmla="*/ 401816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78497 w 429822"/>
                <a:gd name="connsiteY0" fmla="*/ 1316258 h 1793723"/>
                <a:gd name="connsiteX1" fmla="*/ 127112 w 429822"/>
                <a:gd name="connsiteY1" fmla="*/ 994753 h 1793723"/>
                <a:gd name="connsiteX2" fmla="*/ 192585 w 429822"/>
                <a:gd name="connsiteY2" fmla="*/ 591049 h 1793723"/>
                <a:gd name="connsiteX3" fmla="*/ 297406 w 429822"/>
                <a:gd name="connsiteY3" fmla="*/ 401816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78497 w 429822"/>
                <a:gd name="connsiteY10" fmla="*/ 1316258 h 1793723"/>
                <a:gd name="connsiteX0" fmla="*/ 62362 w 429822"/>
                <a:gd name="connsiteY0" fmla="*/ 1393696 h 1793723"/>
                <a:gd name="connsiteX1" fmla="*/ 127112 w 429822"/>
                <a:gd name="connsiteY1" fmla="*/ 994753 h 1793723"/>
                <a:gd name="connsiteX2" fmla="*/ 192585 w 429822"/>
                <a:gd name="connsiteY2" fmla="*/ 591049 h 1793723"/>
                <a:gd name="connsiteX3" fmla="*/ 297406 w 429822"/>
                <a:gd name="connsiteY3" fmla="*/ 401816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62362 w 429822"/>
                <a:gd name="connsiteY10" fmla="*/ 1393696 h 1793723"/>
                <a:gd name="connsiteX0" fmla="*/ 62362 w 429822"/>
                <a:gd name="connsiteY0" fmla="*/ 1393696 h 1793723"/>
                <a:gd name="connsiteX1" fmla="*/ 127112 w 429822"/>
                <a:gd name="connsiteY1" fmla="*/ 994753 h 1793723"/>
                <a:gd name="connsiteX2" fmla="*/ 192585 w 429822"/>
                <a:gd name="connsiteY2" fmla="*/ 591049 h 1793723"/>
                <a:gd name="connsiteX3" fmla="*/ 297406 w 429822"/>
                <a:gd name="connsiteY3" fmla="*/ 401816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62362 w 429822"/>
                <a:gd name="connsiteY10" fmla="*/ 1393696 h 1793723"/>
                <a:gd name="connsiteX0" fmla="*/ 62362 w 429822"/>
                <a:gd name="connsiteY0" fmla="*/ 1393696 h 1793723"/>
                <a:gd name="connsiteX1" fmla="*/ 127112 w 429822"/>
                <a:gd name="connsiteY1" fmla="*/ 994753 h 1793723"/>
                <a:gd name="connsiteX2" fmla="*/ 192585 w 429822"/>
                <a:gd name="connsiteY2" fmla="*/ 591049 h 1793723"/>
                <a:gd name="connsiteX3" fmla="*/ 249001 w 429822"/>
                <a:gd name="connsiteY3" fmla="*/ 236617 h 1793723"/>
                <a:gd name="connsiteX4" fmla="*/ 349766 w 429822"/>
                <a:gd name="connsiteY4" fmla="*/ 234271 h 1793723"/>
                <a:gd name="connsiteX5" fmla="*/ 386469 w 429822"/>
                <a:gd name="connsiteY5" fmla="*/ 106687 h 1793723"/>
                <a:gd name="connsiteX6" fmla="*/ 429822 w 429822"/>
                <a:gd name="connsiteY6" fmla="*/ 0 h 1793723"/>
                <a:gd name="connsiteX7" fmla="*/ 427053 w 429822"/>
                <a:gd name="connsiteY7" fmla="*/ 1793723 h 1793723"/>
                <a:gd name="connsiteX8" fmla="*/ 0 w 429822"/>
                <a:gd name="connsiteY8" fmla="*/ 1793723 h 1793723"/>
                <a:gd name="connsiteX9" fmla="*/ 0 w 429822"/>
                <a:gd name="connsiteY9" fmla="*/ 1793723 h 1793723"/>
                <a:gd name="connsiteX10" fmla="*/ 62362 w 429822"/>
                <a:gd name="connsiteY10" fmla="*/ 1393696 h 1793723"/>
                <a:gd name="connsiteX0" fmla="*/ 62362 w 429822"/>
                <a:gd name="connsiteY0" fmla="*/ 1464012 h 1864039"/>
                <a:gd name="connsiteX1" fmla="*/ 127112 w 429822"/>
                <a:gd name="connsiteY1" fmla="*/ 1065069 h 1864039"/>
                <a:gd name="connsiteX2" fmla="*/ 192585 w 429822"/>
                <a:gd name="connsiteY2" fmla="*/ 661365 h 1864039"/>
                <a:gd name="connsiteX3" fmla="*/ 249001 w 429822"/>
                <a:gd name="connsiteY3" fmla="*/ 306933 h 1864039"/>
                <a:gd name="connsiteX4" fmla="*/ 309429 w 429822"/>
                <a:gd name="connsiteY4" fmla="*/ 0 h 1864039"/>
                <a:gd name="connsiteX5" fmla="*/ 386469 w 429822"/>
                <a:gd name="connsiteY5" fmla="*/ 177003 h 1864039"/>
                <a:gd name="connsiteX6" fmla="*/ 429822 w 429822"/>
                <a:gd name="connsiteY6" fmla="*/ 70316 h 1864039"/>
                <a:gd name="connsiteX7" fmla="*/ 427053 w 429822"/>
                <a:gd name="connsiteY7" fmla="*/ 1864039 h 1864039"/>
                <a:gd name="connsiteX8" fmla="*/ 0 w 429822"/>
                <a:gd name="connsiteY8" fmla="*/ 1864039 h 1864039"/>
                <a:gd name="connsiteX9" fmla="*/ 0 w 429822"/>
                <a:gd name="connsiteY9" fmla="*/ 1864039 h 1864039"/>
                <a:gd name="connsiteX10" fmla="*/ 62362 w 429822"/>
                <a:gd name="connsiteY10" fmla="*/ 1464012 h 1864039"/>
                <a:gd name="connsiteX0" fmla="*/ 62362 w 429822"/>
                <a:gd name="connsiteY0" fmla="*/ 1730983 h 2131010"/>
                <a:gd name="connsiteX1" fmla="*/ 127112 w 429822"/>
                <a:gd name="connsiteY1" fmla="*/ 1332040 h 2131010"/>
                <a:gd name="connsiteX2" fmla="*/ 192585 w 429822"/>
                <a:gd name="connsiteY2" fmla="*/ 928336 h 2131010"/>
                <a:gd name="connsiteX3" fmla="*/ 249001 w 429822"/>
                <a:gd name="connsiteY3" fmla="*/ 573904 h 2131010"/>
                <a:gd name="connsiteX4" fmla="*/ 309429 w 429822"/>
                <a:gd name="connsiteY4" fmla="*/ 266971 h 2131010"/>
                <a:gd name="connsiteX5" fmla="*/ 374368 w 429822"/>
                <a:gd name="connsiteY5" fmla="*/ 0 h 2131010"/>
                <a:gd name="connsiteX6" fmla="*/ 429822 w 429822"/>
                <a:gd name="connsiteY6" fmla="*/ 337287 h 2131010"/>
                <a:gd name="connsiteX7" fmla="*/ 427053 w 429822"/>
                <a:gd name="connsiteY7" fmla="*/ 2131010 h 2131010"/>
                <a:gd name="connsiteX8" fmla="*/ 0 w 429822"/>
                <a:gd name="connsiteY8" fmla="*/ 2131010 h 2131010"/>
                <a:gd name="connsiteX9" fmla="*/ 0 w 429822"/>
                <a:gd name="connsiteY9" fmla="*/ 2131010 h 2131010"/>
                <a:gd name="connsiteX10" fmla="*/ 62362 w 429822"/>
                <a:gd name="connsiteY10" fmla="*/ 1730983 h 2131010"/>
                <a:gd name="connsiteX0" fmla="*/ 62362 w 431839"/>
                <a:gd name="connsiteY0" fmla="*/ 2028682 h 2428709"/>
                <a:gd name="connsiteX1" fmla="*/ 127112 w 431839"/>
                <a:gd name="connsiteY1" fmla="*/ 1629739 h 2428709"/>
                <a:gd name="connsiteX2" fmla="*/ 192585 w 431839"/>
                <a:gd name="connsiteY2" fmla="*/ 1226035 h 2428709"/>
                <a:gd name="connsiteX3" fmla="*/ 249001 w 431839"/>
                <a:gd name="connsiteY3" fmla="*/ 871603 h 2428709"/>
                <a:gd name="connsiteX4" fmla="*/ 309429 w 431839"/>
                <a:gd name="connsiteY4" fmla="*/ 564670 h 2428709"/>
                <a:gd name="connsiteX5" fmla="*/ 374368 w 431839"/>
                <a:gd name="connsiteY5" fmla="*/ 297699 h 2428709"/>
                <a:gd name="connsiteX6" fmla="*/ 431839 w 431839"/>
                <a:gd name="connsiteY6" fmla="*/ 0 h 2428709"/>
                <a:gd name="connsiteX7" fmla="*/ 427053 w 431839"/>
                <a:gd name="connsiteY7" fmla="*/ 2428709 h 2428709"/>
                <a:gd name="connsiteX8" fmla="*/ 0 w 431839"/>
                <a:gd name="connsiteY8" fmla="*/ 2428709 h 2428709"/>
                <a:gd name="connsiteX9" fmla="*/ 0 w 431839"/>
                <a:gd name="connsiteY9" fmla="*/ 2428709 h 2428709"/>
                <a:gd name="connsiteX10" fmla="*/ 62362 w 431839"/>
                <a:gd name="connsiteY10" fmla="*/ 2028682 h 2428709"/>
                <a:gd name="connsiteX0" fmla="*/ 62362 w 431839"/>
                <a:gd name="connsiteY0" fmla="*/ 2028682 h 2428709"/>
                <a:gd name="connsiteX1" fmla="*/ 127112 w 431839"/>
                <a:gd name="connsiteY1" fmla="*/ 1629739 h 2428709"/>
                <a:gd name="connsiteX2" fmla="*/ 192585 w 431839"/>
                <a:gd name="connsiteY2" fmla="*/ 1226035 h 2428709"/>
                <a:gd name="connsiteX3" fmla="*/ 249001 w 431839"/>
                <a:gd name="connsiteY3" fmla="*/ 871603 h 2428709"/>
                <a:gd name="connsiteX4" fmla="*/ 309429 w 431839"/>
                <a:gd name="connsiteY4" fmla="*/ 564670 h 2428709"/>
                <a:gd name="connsiteX5" fmla="*/ 374368 w 431839"/>
                <a:gd name="connsiteY5" fmla="*/ 297699 h 2428709"/>
                <a:gd name="connsiteX6" fmla="*/ 431839 w 431839"/>
                <a:gd name="connsiteY6" fmla="*/ 0 h 2428709"/>
                <a:gd name="connsiteX7" fmla="*/ 427053 w 431839"/>
                <a:gd name="connsiteY7" fmla="*/ 2428709 h 2428709"/>
                <a:gd name="connsiteX8" fmla="*/ 0 w 431839"/>
                <a:gd name="connsiteY8" fmla="*/ 2428709 h 2428709"/>
                <a:gd name="connsiteX9" fmla="*/ 0 w 431839"/>
                <a:gd name="connsiteY9" fmla="*/ 2428709 h 2428709"/>
                <a:gd name="connsiteX10" fmla="*/ 62362 w 431839"/>
                <a:gd name="connsiteY10" fmla="*/ 2028682 h 2428709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92585 w 427325"/>
                <a:gd name="connsiteY2" fmla="*/ 1870909 h 3073583"/>
                <a:gd name="connsiteX3" fmla="*/ 249001 w 427325"/>
                <a:gd name="connsiteY3" fmla="*/ 1516477 h 3073583"/>
                <a:gd name="connsiteX4" fmla="*/ 309429 w 427325"/>
                <a:gd name="connsiteY4" fmla="*/ 1209544 h 3073583"/>
                <a:gd name="connsiteX5" fmla="*/ 374368 w 427325"/>
                <a:gd name="connsiteY5" fmla="*/ 942573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92585 w 427325"/>
                <a:gd name="connsiteY2" fmla="*/ 1870909 h 3073583"/>
                <a:gd name="connsiteX3" fmla="*/ 249001 w 427325"/>
                <a:gd name="connsiteY3" fmla="*/ 1516477 h 3073583"/>
                <a:gd name="connsiteX4" fmla="*/ 309429 w 427325"/>
                <a:gd name="connsiteY4" fmla="*/ 1209544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92585 w 427325"/>
                <a:gd name="connsiteY2" fmla="*/ 1870909 h 3073583"/>
                <a:gd name="connsiteX3" fmla="*/ 249001 w 427325"/>
                <a:gd name="connsiteY3" fmla="*/ 1516477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92585 w 427325"/>
                <a:gd name="connsiteY2" fmla="*/ 1870909 h 3073583"/>
                <a:gd name="connsiteX3" fmla="*/ 249001 w 427325"/>
                <a:gd name="connsiteY3" fmla="*/ 1516477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92585 w 427325"/>
                <a:gd name="connsiteY2" fmla="*/ 1870909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67937 w 427325"/>
                <a:gd name="connsiteY2" fmla="*/ 1293473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127112 w 427325"/>
                <a:gd name="connsiteY1" fmla="*/ 2274613 h 3073583"/>
                <a:gd name="connsiteX2" fmla="*/ 167937 w 427325"/>
                <a:gd name="connsiteY2" fmla="*/ 1293473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99620 w 427325"/>
                <a:gd name="connsiteY1" fmla="*/ 1966928 h 3073583"/>
                <a:gd name="connsiteX2" fmla="*/ 167937 w 427325"/>
                <a:gd name="connsiteY2" fmla="*/ 1293473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62362 w 427325"/>
                <a:gd name="connsiteY0" fmla="*/ 2673556 h 3073583"/>
                <a:gd name="connsiteX1" fmla="*/ 99620 w 427325"/>
                <a:gd name="connsiteY1" fmla="*/ 1966928 h 3073583"/>
                <a:gd name="connsiteX2" fmla="*/ 167937 w 427325"/>
                <a:gd name="connsiteY2" fmla="*/ 1293473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62362 w 427325"/>
                <a:gd name="connsiteY10" fmla="*/ 2673556 h 3073583"/>
                <a:gd name="connsiteX0" fmla="*/ 46246 w 427325"/>
                <a:gd name="connsiteY0" fmla="*/ 2538680 h 3073583"/>
                <a:gd name="connsiteX1" fmla="*/ 99620 w 427325"/>
                <a:gd name="connsiteY1" fmla="*/ 1966928 h 3073583"/>
                <a:gd name="connsiteX2" fmla="*/ 167937 w 427325"/>
                <a:gd name="connsiteY2" fmla="*/ 1293473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46246 w 427325"/>
                <a:gd name="connsiteY10" fmla="*/ 2538680 h 3073583"/>
                <a:gd name="connsiteX0" fmla="*/ 46246 w 427325"/>
                <a:gd name="connsiteY0" fmla="*/ 2538680 h 3073583"/>
                <a:gd name="connsiteX1" fmla="*/ 99620 w 427325"/>
                <a:gd name="connsiteY1" fmla="*/ 1966928 h 3073583"/>
                <a:gd name="connsiteX2" fmla="*/ 167937 w 427325"/>
                <a:gd name="connsiteY2" fmla="*/ 1293473 h 3073583"/>
                <a:gd name="connsiteX3" fmla="*/ 233833 w 427325"/>
                <a:gd name="connsiteY3" fmla="*/ 770448 h 3073583"/>
                <a:gd name="connsiteX4" fmla="*/ 302793 w 427325"/>
                <a:gd name="connsiteY4" fmla="*/ 311780 h 3073583"/>
                <a:gd name="connsiteX5" fmla="*/ 357304 w 427325"/>
                <a:gd name="connsiteY5" fmla="*/ 91171 h 3073583"/>
                <a:gd name="connsiteX6" fmla="*/ 424255 w 427325"/>
                <a:gd name="connsiteY6" fmla="*/ 0 h 3073583"/>
                <a:gd name="connsiteX7" fmla="*/ 427053 w 427325"/>
                <a:gd name="connsiteY7" fmla="*/ 3073583 h 3073583"/>
                <a:gd name="connsiteX8" fmla="*/ 0 w 427325"/>
                <a:gd name="connsiteY8" fmla="*/ 3073583 h 3073583"/>
                <a:gd name="connsiteX9" fmla="*/ 0 w 427325"/>
                <a:gd name="connsiteY9" fmla="*/ 3073583 h 3073583"/>
                <a:gd name="connsiteX10" fmla="*/ 46246 w 427325"/>
                <a:gd name="connsiteY10" fmla="*/ 2538680 h 3073583"/>
                <a:gd name="connsiteX0" fmla="*/ 52882 w 433961"/>
                <a:gd name="connsiteY0" fmla="*/ 2538680 h 3077798"/>
                <a:gd name="connsiteX1" fmla="*/ 106256 w 433961"/>
                <a:gd name="connsiteY1" fmla="*/ 1966928 h 3077798"/>
                <a:gd name="connsiteX2" fmla="*/ 174573 w 433961"/>
                <a:gd name="connsiteY2" fmla="*/ 1293473 h 3077798"/>
                <a:gd name="connsiteX3" fmla="*/ 240469 w 433961"/>
                <a:gd name="connsiteY3" fmla="*/ 770448 h 3077798"/>
                <a:gd name="connsiteX4" fmla="*/ 309429 w 433961"/>
                <a:gd name="connsiteY4" fmla="*/ 311780 h 3077798"/>
                <a:gd name="connsiteX5" fmla="*/ 363940 w 433961"/>
                <a:gd name="connsiteY5" fmla="*/ 91171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6636 w 433961"/>
                <a:gd name="connsiteY8" fmla="*/ 3073583 h 3077798"/>
                <a:gd name="connsiteX9" fmla="*/ 0 w 433961"/>
                <a:gd name="connsiteY9" fmla="*/ 3077798 h 3077798"/>
                <a:gd name="connsiteX10" fmla="*/ 52882 w 433961"/>
                <a:gd name="connsiteY10" fmla="*/ 2538680 h 3077798"/>
                <a:gd name="connsiteX0" fmla="*/ 52882 w 433961"/>
                <a:gd name="connsiteY0" fmla="*/ 2538680 h 3077798"/>
                <a:gd name="connsiteX1" fmla="*/ 106256 w 433961"/>
                <a:gd name="connsiteY1" fmla="*/ 1966928 h 3077798"/>
                <a:gd name="connsiteX2" fmla="*/ 174573 w 433961"/>
                <a:gd name="connsiteY2" fmla="*/ 1293473 h 3077798"/>
                <a:gd name="connsiteX3" fmla="*/ 240469 w 433961"/>
                <a:gd name="connsiteY3" fmla="*/ 770448 h 3077798"/>
                <a:gd name="connsiteX4" fmla="*/ 309429 w 433961"/>
                <a:gd name="connsiteY4" fmla="*/ 311780 h 3077798"/>
                <a:gd name="connsiteX5" fmla="*/ 363940 w 433961"/>
                <a:gd name="connsiteY5" fmla="*/ 91171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52882 w 433961"/>
                <a:gd name="connsiteY9" fmla="*/ 2538680 h 3077798"/>
                <a:gd name="connsiteX0" fmla="*/ 52882 w 433961"/>
                <a:gd name="connsiteY0" fmla="*/ 2538680 h 3077798"/>
                <a:gd name="connsiteX1" fmla="*/ 106256 w 433961"/>
                <a:gd name="connsiteY1" fmla="*/ 1966928 h 3077798"/>
                <a:gd name="connsiteX2" fmla="*/ 174573 w 433961"/>
                <a:gd name="connsiteY2" fmla="*/ 1293473 h 3077798"/>
                <a:gd name="connsiteX3" fmla="*/ 240469 w 433961"/>
                <a:gd name="connsiteY3" fmla="*/ 770448 h 3077798"/>
                <a:gd name="connsiteX4" fmla="*/ 309429 w 433961"/>
                <a:gd name="connsiteY4" fmla="*/ 311780 h 3077798"/>
                <a:gd name="connsiteX5" fmla="*/ 360787 w 433961"/>
                <a:gd name="connsiteY5" fmla="*/ 55630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52882 w 433961"/>
                <a:gd name="connsiteY9" fmla="*/ 2538680 h 3077798"/>
                <a:gd name="connsiteX0" fmla="*/ 52882 w 433961"/>
                <a:gd name="connsiteY0" fmla="*/ 2538680 h 3077798"/>
                <a:gd name="connsiteX1" fmla="*/ 106256 w 433961"/>
                <a:gd name="connsiteY1" fmla="*/ 1966928 h 3077798"/>
                <a:gd name="connsiteX2" fmla="*/ 174573 w 433961"/>
                <a:gd name="connsiteY2" fmla="*/ 1293473 h 3077798"/>
                <a:gd name="connsiteX3" fmla="*/ 240469 w 433961"/>
                <a:gd name="connsiteY3" fmla="*/ 770448 h 3077798"/>
                <a:gd name="connsiteX4" fmla="*/ 301022 w 433961"/>
                <a:gd name="connsiteY4" fmla="*/ 205157 h 3077798"/>
                <a:gd name="connsiteX5" fmla="*/ 360787 w 433961"/>
                <a:gd name="connsiteY5" fmla="*/ 55630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52882 w 433961"/>
                <a:gd name="connsiteY9" fmla="*/ 2538680 h 3077798"/>
                <a:gd name="connsiteX0" fmla="*/ 52882 w 433961"/>
                <a:gd name="connsiteY0" fmla="*/ 2538680 h 3077798"/>
                <a:gd name="connsiteX1" fmla="*/ 106256 w 433961"/>
                <a:gd name="connsiteY1" fmla="*/ 1966928 h 3077798"/>
                <a:gd name="connsiteX2" fmla="*/ 174573 w 433961"/>
                <a:gd name="connsiteY2" fmla="*/ 1293473 h 3077798"/>
                <a:gd name="connsiteX3" fmla="*/ 231011 w 433961"/>
                <a:gd name="connsiteY3" fmla="*/ 709520 h 3077798"/>
                <a:gd name="connsiteX4" fmla="*/ 301022 w 433961"/>
                <a:gd name="connsiteY4" fmla="*/ 205157 h 3077798"/>
                <a:gd name="connsiteX5" fmla="*/ 360787 w 433961"/>
                <a:gd name="connsiteY5" fmla="*/ 55630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52882 w 433961"/>
                <a:gd name="connsiteY9" fmla="*/ 2538680 h 3077798"/>
                <a:gd name="connsiteX0" fmla="*/ 52882 w 433961"/>
                <a:gd name="connsiteY0" fmla="*/ 2538680 h 3077798"/>
                <a:gd name="connsiteX1" fmla="*/ 106256 w 433961"/>
                <a:gd name="connsiteY1" fmla="*/ 1966928 h 3077798"/>
                <a:gd name="connsiteX2" fmla="*/ 163013 w 433961"/>
                <a:gd name="connsiteY2" fmla="*/ 1263009 h 3077798"/>
                <a:gd name="connsiteX3" fmla="*/ 231011 w 433961"/>
                <a:gd name="connsiteY3" fmla="*/ 709520 h 3077798"/>
                <a:gd name="connsiteX4" fmla="*/ 301022 w 433961"/>
                <a:gd name="connsiteY4" fmla="*/ 205157 h 3077798"/>
                <a:gd name="connsiteX5" fmla="*/ 360787 w 433961"/>
                <a:gd name="connsiteY5" fmla="*/ 55630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52882 w 433961"/>
                <a:gd name="connsiteY9" fmla="*/ 2538680 h 3077798"/>
                <a:gd name="connsiteX0" fmla="*/ 52882 w 433961"/>
                <a:gd name="connsiteY0" fmla="*/ 2538680 h 3077798"/>
                <a:gd name="connsiteX1" fmla="*/ 97850 w 433961"/>
                <a:gd name="connsiteY1" fmla="*/ 1956773 h 3077798"/>
                <a:gd name="connsiteX2" fmla="*/ 163013 w 433961"/>
                <a:gd name="connsiteY2" fmla="*/ 1263009 h 3077798"/>
                <a:gd name="connsiteX3" fmla="*/ 231011 w 433961"/>
                <a:gd name="connsiteY3" fmla="*/ 709520 h 3077798"/>
                <a:gd name="connsiteX4" fmla="*/ 301022 w 433961"/>
                <a:gd name="connsiteY4" fmla="*/ 205157 h 3077798"/>
                <a:gd name="connsiteX5" fmla="*/ 360787 w 433961"/>
                <a:gd name="connsiteY5" fmla="*/ 55630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52882 w 433961"/>
                <a:gd name="connsiteY9" fmla="*/ 2538680 h 3077798"/>
                <a:gd name="connsiteX0" fmla="*/ 48679 w 433961"/>
                <a:gd name="connsiteY0" fmla="*/ 2538680 h 3077798"/>
                <a:gd name="connsiteX1" fmla="*/ 97850 w 433961"/>
                <a:gd name="connsiteY1" fmla="*/ 1956773 h 3077798"/>
                <a:gd name="connsiteX2" fmla="*/ 163013 w 433961"/>
                <a:gd name="connsiteY2" fmla="*/ 1263009 h 3077798"/>
                <a:gd name="connsiteX3" fmla="*/ 231011 w 433961"/>
                <a:gd name="connsiteY3" fmla="*/ 709520 h 3077798"/>
                <a:gd name="connsiteX4" fmla="*/ 301022 w 433961"/>
                <a:gd name="connsiteY4" fmla="*/ 205157 h 3077798"/>
                <a:gd name="connsiteX5" fmla="*/ 360787 w 433961"/>
                <a:gd name="connsiteY5" fmla="*/ 55630 h 3077798"/>
                <a:gd name="connsiteX6" fmla="*/ 430891 w 433961"/>
                <a:gd name="connsiteY6" fmla="*/ 0 h 3077798"/>
                <a:gd name="connsiteX7" fmla="*/ 433689 w 433961"/>
                <a:gd name="connsiteY7" fmla="*/ 3073583 h 3077798"/>
                <a:gd name="connsiteX8" fmla="*/ 0 w 433961"/>
                <a:gd name="connsiteY8" fmla="*/ 3077798 h 3077798"/>
                <a:gd name="connsiteX9" fmla="*/ 48679 w 433961"/>
                <a:gd name="connsiteY9" fmla="*/ 2538680 h 307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961" h="3077798">
                  <a:moveTo>
                    <a:pt x="48679" y="2538680"/>
                  </a:moveTo>
                  <a:cubicBezTo>
                    <a:pt x="66470" y="2348096"/>
                    <a:pt x="78794" y="2169385"/>
                    <a:pt x="97850" y="1956773"/>
                  </a:cubicBezTo>
                  <a:cubicBezTo>
                    <a:pt x="116906" y="1744161"/>
                    <a:pt x="140241" y="1487494"/>
                    <a:pt x="163013" y="1263009"/>
                  </a:cubicBezTo>
                  <a:cubicBezTo>
                    <a:pt x="184978" y="1088667"/>
                    <a:pt x="208010" y="885829"/>
                    <a:pt x="231011" y="709520"/>
                  </a:cubicBezTo>
                  <a:cubicBezTo>
                    <a:pt x="254013" y="533211"/>
                    <a:pt x="278035" y="358046"/>
                    <a:pt x="301022" y="205157"/>
                  </a:cubicBezTo>
                  <a:lnTo>
                    <a:pt x="360787" y="55630"/>
                  </a:lnTo>
                  <a:lnTo>
                    <a:pt x="430891" y="0"/>
                  </a:lnTo>
                  <a:cubicBezTo>
                    <a:pt x="429296" y="809570"/>
                    <a:pt x="435284" y="2264013"/>
                    <a:pt x="433689" y="3073583"/>
                  </a:cubicBezTo>
                  <a:lnTo>
                    <a:pt x="0" y="3077798"/>
                  </a:lnTo>
                  <a:lnTo>
                    <a:pt x="48679" y="253868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103975" y="654427"/>
              <a:ext cx="0" cy="36576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nip Same Side Corner Rectangle 35"/>
            <p:cNvSpPr/>
            <p:nvPr/>
          </p:nvSpPr>
          <p:spPr>
            <a:xfrm>
              <a:off x="3503583" y="1091067"/>
              <a:ext cx="572006" cy="1611256"/>
            </a:xfrm>
            <a:custGeom>
              <a:avLst/>
              <a:gdLst>
                <a:gd name="connsiteX0" fmla="*/ 70485 w 422901"/>
                <a:gd name="connsiteY0" fmla="*/ 0 h 853481"/>
                <a:gd name="connsiteX1" fmla="*/ 352416 w 422901"/>
                <a:gd name="connsiteY1" fmla="*/ 0 h 853481"/>
                <a:gd name="connsiteX2" fmla="*/ 422901 w 422901"/>
                <a:gd name="connsiteY2" fmla="*/ 70485 h 853481"/>
                <a:gd name="connsiteX3" fmla="*/ 422901 w 422901"/>
                <a:gd name="connsiteY3" fmla="*/ 853481 h 853481"/>
                <a:gd name="connsiteX4" fmla="*/ 422901 w 422901"/>
                <a:gd name="connsiteY4" fmla="*/ 853481 h 853481"/>
                <a:gd name="connsiteX5" fmla="*/ 0 w 422901"/>
                <a:gd name="connsiteY5" fmla="*/ 853481 h 853481"/>
                <a:gd name="connsiteX6" fmla="*/ 0 w 422901"/>
                <a:gd name="connsiteY6" fmla="*/ 853481 h 853481"/>
                <a:gd name="connsiteX7" fmla="*/ 0 w 422901"/>
                <a:gd name="connsiteY7" fmla="*/ 70485 h 853481"/>
                <a:gd name="connsiteX8" fmla="*/ 70485 w 422901"/>
                <a:gd name="connsiteY8" fmla="*/ 0 h 853481"/>
                <a:gd name="connsiteX0" fmla="*/ 70485 w 422901"/>
                <a:gd name="connsiteY0" fmla="*/ 4375 h 857856"/>
                <a:gd name="connsiteX1" fmla="*/ 226300 w 422901"/>
                <a:gd name="connsiteY1" fmla="*/ 0 h 857856"/>
                <a:gd name="connsiteX2" fmla="*/ 352416 w 422901"/>
                <a:gd name="connsiteY2" fmla="*/ 4375 h 857856"/>
                <a:gd name="connsiteX3" fmla="*/ 422901 w 422901"/>
                <a:gd name="connsiteY3" fmla="*/ 74860 h 857856"/>
                <a:gd name="connsiteX4" fmla="*/ 422901 w 422901"/>
                <a:gd name="connsiteY4" fmla="*/ 857856 h 857856"/>
                <a:gd name="connsiteX5" fmla="*/ 422901 w 422901"/>
                <a:gd name="connsiteY5" fmla="*/ 857856 h 857856"/>
                <a:gd name="connsiteX6" fmla="*/ 0 w 422901"/>
                <a:gd name="connsiteY6" fmla="*/ 857856 h 857856"/>
                <a:gd name="connsiteX7" fmla="*/ 0 w 422901"/>
                <a:gd name="connsiteY7" fmla="*/ 857856 h 857856"/>
                <a:gd name="connsiteX8" fmla="*/ 0 w 422901"/>
                <a:gd name="connsiteY8" fmla="*/ 74860 h 857856"/>
                <a:gd name="connsiteX9" fmla="*/ 70485 w 422901"/>
                <a:gd name="connsiteY9" fmla="*/ 4375 h 85785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7725 h 991206"/>
                <a:gd name="connsiteX1" fmla="*/ 240588 w 422901"/>
                <a:gd name="connsiteY1" fmla="*/ 0 h 991206"/>
                <a:gd name="connsiteX2" fmla="*/ 352416 w 422901"/>
                <a:gd name="connsiteY2" fmla="*/ 137725 h 991206"/>
                <a:gd name="connsiteX3" fmla="*/ 422901 w 422901"/>
                <a:gd name="connsiteY3" fmla="*/ 208210 h 991206"/>
                <a:gd name="connsiteX4" fmla="*/ 422901 w 422901"/>
                <a:gd name="connsiteY4" fmla="*/ 991206 h 991206"/>
                <a:gd name="connsiteX5" fmla="*/ 422901 w 422901"/>
                <a:gd name="connsiteY5" fmla="*/ 991206 h 991206"/>
                <a:gd name="connsiteX6" fmla="*/ 0 w 422901"/>
                <a:gd name="connsiteY6" fmla="*/ 991206 h 991206"/>
                <a:gd name="connsiteX7" fmla="*/ 0 w 422901"/>
                <a:gd name="connsiteY7" fmla="*/ 991206 h 991206"/>
                <a:gd name="connsiteX8" fmla="*/ 0 w 422901"/>
                <a:gd name="connsiteY8" fmla="*/ 208210 h 991206"/>
                <a:gd name="connsiteX9" fmla="*/ 70485 w 422901"/>
                <a:gd name="connsiteY9" fmla="*/ 137725 h 991206"/>
                <a:gd name="connsiteX0" fmla="*/ 70485 w 422901"/>
                <a:gd name="connsiteY0" fmla="*/ 138627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70485 w 422901"/>
                <a:gd name="connsiteY10" fmla="*/ 138627 h 992108"/>
                <a:gd name="connsiteX0" fmla="*/ 51435 w 422901"/>
                <a:gd name="connsiteY0" fmla="*/ 124340 h 992108"/>
                <a:gd name="connsiteX1" fmla="*/ 112000 w 422901"/>
                <a:gd name="connsiteY1" fmla="*/ 81864 h 992108"/>
                <a:gd name="connsiteX2" fmla="*/ 240588 w 422901"/>
                <a:gd name="connsiteY2" fmla="*/ 902 h 992108"/>
                <a:gd name="connsiteX3" fmla="*/ 352416 w 422901"/>
                <a:gd name="connsiteY3" fmla="*/ 138627 h 992108"/>
                <a:gd name="connsiteX4" fmla="*/ 422901 w 422901"/>
                <a:gd name="connsiteY4" fmla="*/ 209112 h 992108"/>
                <a:gd name="connsiteX5" fmla="*/ 422901 w 422901"/>
                <a:gd name="connsiteY5" fmla="*/ 992108 h 992108"/>
                <a:gd name="connsiteX6" fmla="*/ 422901 w 422901"/>
                <a:gd name="connsiteY6" fmla="*/ 992108 h 992108"/>
                <a:gd name="connsiteX7" fmla="*/ 0 w 422901"/>
                <a:gd name="connsiteY7" fmla="*/ 992108 h 992108"/>
                <a:gd name="connsiteX8" fmla="*/ 0 w 422901"/>
                <a:gd name="connsiteY8" fmla="*/ 992108 h 992108"/>
                <a:gd name="connsiteX9" fmla="*/ 0 w 422901"/>
                <a:gd name="connsiteY9" fmla="*/ 209112 h 992108"/>
                <a:gd name="connsiteX10" fmla="*/ 51435 w 422901"/>
                <a:gd name="connsiteY10" fmla="*/ 124340 h 992108"/>
                <a:gd name="connsiteX0" fmla="*/ 51435 w 422901"/>
                <a:gd name="connsiteY0" fmla="*/ 124553 h 992321"/>
                <a:gd name="connsiteX1" fmla="*/ 102475 w 422901"/>
                <a:gd name="connsiteY1" fmla="*/ 67790 h 992321"/>
                <a:gd name="connsiteX2" fmla="*/ 240588 w 422901"/>
                <a:gd name="connsiteY2" fmla="*/ 1115 h 992321"/>
                <a:gd name="connsiteX3" fmla="*/ 352416 w 422901"/>
                <a:gd name="connsiteY3" fmla="*/ 138840 h 992321"/>
                <a:gd name="connsiteX4" fmla="*/ 422901 w 422901"/>
                <a:gd name="connsiteY4" fmla="*/ 209325 h 992321"/>
                <a:gd name="connsiteX5" fmla="*/ 422901 w 422901"/>
                <a:gd name="connsiteY5" fmla="*/ 992321 h 992321"/>
                <a:gd name="connsiteX6" fmla="*/ 422901 w 422901"/>
                <a:gd name="connsiteY6" fmla="*/ 992321 h 992321"/>
                <a:gd name="connsiteX7" fmla="*/ 0 w 422901"/>
                <a:gd name="connsiteY7" fmla="*/ 992321 h 992321"/>
                <a:gd name="connsiteX8" fmla="*/ 0 w 422901"/>
                <a:gd name="connsiteY8" fmla="*/ 992321 h 992321"/>
                <a:gd name="connsiteX9" fmla="*/ 0 w 422901"/>
                <a:gd name="connsiteY9" fmla="*/ 209325 h 992321"/>
                <a:gd name="connsiteX10" fmla="*/ 51435 w 422901"/>
                <a:gd name="connsiteY10" fmla="*/ 124553 h 992321"/>
                <a:gd name="connsiteX0" fmla="*/ 51435 w 422901"/>
                <a:gd name="connsiteY0" fmla="*/ 129369 h 997137"/>
                <a:gd name="connsiteX1" fmla="*/ 102475 w 422901"/>
                <a:gd name="connsiteY1" fmla="*/ 72606 h 997137"/>
                <a:gd name="connsiteX2" fmla="*/ 159625 w 422901"/>
                <a:gd name="connsiteY2" fmla="*/ 29744 h 997137"/>
                <a:gd name="connsiteX3" fmla="*/ 240588 w 422901"/>
                <a:gd name="connsiteY3" fmla="*/ 5931 h 997137"/>
                <a:gd name="connsiteX4" fmla="*/ 352416 w 422901"/>
                <a:gd name="connsiteY4" fmla="*/ 143656 h 997137"/>
                <a:gd name="connsiteX5" fmla="*/ 422901 w 422901"/>
                <a:gd name="connsiteY5" fmla="*/ 214141 h 997137"/>
                <a:gd name="connsiteX6" fmla="*/ 422901 w 422901"/>
                <a:gd name="connsiteY6" fmla="*/ 997137 h 997137"/>
                <a:gd name="connsiteX7" fmla="*/ 422901 w 422901"/>
                <a:gd name="connsiteY7" fmla="*/ 997137 h 997137"/>
                <a:gd name="connsiteX8" fmla="*/ 0 w 422901"/>
                <a:gd name="connsiteY8" fmla="*/ 997137 h 997137"/>
                <a:gd name="connsiteX9" fmla="*/ 0 w 422901"/>
                <a:gd name="connsiteY9" fmla="*/ 997137 h 997137"/>
                <a:gd name="connsiteX10" fmla="*/ 0 w 422901"/>
                <a:gd name="connsiteY10" fmla="*/ 214141 h 997137"/>
                <a:gd name="connsiteX11" fmla="*/ 51435 w 422901"/>
                <a:gd name="connsiteY11" fmla="*/ 129369 h 997137"/>
                <a:gd name="connsiteX0" fmla="*/ 51435 w 422901"/>
                <a:gd name="connsiteY0" fmla="*/ 139879 h 1007647"/>
                <a:gd name="connsiteX1" fmla="*/ 102475 w 422901"/>
                <a:gd name="connsiteY1" fmla="*/ 83116 h 1007647"/>
                <a:gd name="connsiteX2" fmla="*/ 145338 w 422901"/>
                <a:gd name="connsiteY2" fmla="*/ 6916 h 1007647"/>
                <a:gd name="connsiteX3" fmla="*/ 240588 w 422901"/>
                <a:gd name="connsiteY3" fmla="*/ 16441 h 1007647"/>
                <a:gd name="connsiteX4" fmla="*/ 352416 w 422901"/>
                <a:gd name="connsiteY4" fmla="*/ 154166 h 1007647"/>
                <a:gd name="connsiteX5" fmla="*/ 422901 w 422901"/>
                <a:gd name="connsiteY5" fmla="*/ 224651 h 1007647"/>
                <a:gd name="connsiteX6" fmla="*/ 422901 w 422901"/>
                <a:gd name="connsiteY6" fmla="*/ 1007647 h 1007647"/>
                <a:gd name="connsiteX7" fmla="*/ 422901 w 422901"/>
                <a:gd name="connsiteY7" fmla="*/ 1007647 h 1007647"/>
                <a:gd name="connsiteX8" fmla="*/ 0 w 422901"/>
                <a:gd name="connsiteY8" fmla="*/ 1007647 h 1007647"/>
                <a:gd name="connsiteX9" fmla="*/ 0 w 422901"/>
                <a:gd name="connsiteY9" fmla="*/ 1007647 h 1007647"/>
                <a:gd name="connsiteX10" fmla="*/ 0 w 422901"/>
                <a:gd name="connsiteY10" fmla="*/ 224651 h 1007647"/>
                <a:gd name="connsiteX11" fmla="*/ 51435 w 422901"/>
                <a:gd name="connsiteY11" fmla="*/ 139879 h 1007647"/>
                <a:gd name="connsiteX0" fmla="*/ 51435 w 422901"/>
                <a:gd name="connsiteY0" fmla="*/ 138977 h 1006745"/>
                <a:gd name="connsiteX1" fmla="*/ 102475 w 422901"/>
                <a:gd name="connsiteY1" fmla="*/ 82214 h 1006745"/>
                <a:gd name="connsiteX2" fmla="*/ 145338 w 422901"/>
                <a:gd name="connsiteY2" fmla="*/ 6014 h 1006745"/>
                <a:gd name="connsiteX3" fmla="*/ 192962 w 422901"/>
                <a:gd name="connsiteY3" fmla="*/ 6015 h 1006745"/>
                <a:gd name="connsiteX4" fmla="*/ 240588 w 422901"/>
                <a:gd name="connsiteY4" fmla="*/ 15539 h 1006745"/>
                <a:gd name="connsiteX5" fmla="*/ 352416 w 422901"/>
                <a:gd name="connsiteY5" fmla="*/ 153264 h 1006745"/>
                <a:gd name="connsiteX6" fmla="*/ 422901 w 422901"/>
                <a:gd name="connsiteY6" fmla="*/ 223749 h 1006745"/>
                <a:gd name="connsiteX7" fmla="*/ 422901 w 422901"/>
                <a:gd name="connsiteY7" fmla="*/ 1006745 h 1006745"/>
                <a:gd name="connsiteX8" fmla="*/ 422901 w 422901"/>
                <a:gd name="connsiteY8" fmla="*/ 1006745 h 1006745"/>
                <a:gd name="connsiteX9" fmla="*/ 0 w 422901"/>
                <a:gd name="connsiteY9" fmla="*/ 1006745 h 1006745"/>
                <a:gd name="connsiteX10" fmla="*/ 0 w 422901"/>
                <a:gd name="connsiteY10" fmla="*/ 1006745 h 1006745"/>
                <a:gd name="connsiteX11" fmla="*/ 0 w 422901"/>
                <a:gd name="connsiteY11" fmla="*/ 223749 h 1006745"/>
                <a:gd name="connsiteX12" fmla="*/ 51435 w 422901"/>
                <a:gd name="connsiteY12" fmla="*/ 138977 h 1006745"/>
                <a:gd name="connsiteX0" fmla="*/ 51435 w 422901"/>
                <a:gd name="connsiteY0" fmla="*/ 199670 h 1067438"/>
                <a:gd name="connsiteX1" fmla="*/ 102475 w 422901"/>
                <a:gd name="connsiteY1" fmla="*/ 142907 h 1067438"/>
                <a:gd name="connsiteX2" fmla="*/ 145338 w 422901"/>
                <a:gd name="connsiteY2" fmla="*/ 66707 h 1067438"/>
                <a:gd name="connsiteX3" fmla="*/ 216775 w 422901"/>
                <a:gd name="connsiteY3" fmla="*/ 33 h 1067438"/>
                <a:gd name="connsiteX4" fmla="*/ 240588 w 422901"/>
                <a:gd name="connsiteY4" fmla="*/ 76232 h 1067438"/>
                <a:gd name="connsiteX5" fmla="*/ 352416 w 422901"/>
                <a:gd name="connsiteY5" fmla="*/ 213957 h 1067438"/>
                <a:gd name="connsiteX6" fmla="*/ 422901 w 422901"/>
                <a:gd name="connsiteY6" fmla="*/ 284442 h 1067438"/>
                <a:gd name="connsiteX7" fmla="*/ 422901 w 422901"/>
                <a:gd name="connsiteY7" fmla="*/ 1067438 h 1067438"/>
                <a:gd name="connsiteX8" fmla="*/ 422901 w 422901"/>
                <a:gd name="connsiteY8" fmla="*/ 1067438 h 1067438"/>
                <a:gd name="connsiteX9" fmla="*/ 0 w 422901"/>
                <a:gd name="connsiteY9" fmla="*/ 1067438 h 1067438"/>
                <a:gd name="connsiteX10" fmla="*/ 0 w 422901"/>
                <a:gd name="connsiteY10" fmla="*/ 1067438 h 1067438"/>
                <a:gd name="connsiteX11" fmla="*/ 0 w 422901"/>
                <a:gd name="connsiteY11" fmla="*/ 284442 h 1067438"/>
                <a:gd name="connsiteX12" fmla="*/ 51435 w 422901"/>
                <a:gd name="connsiteY12" fmla="*/ 199670 h 1067438"/>
                <a:gd name="connsiteX0" fmla="*/ 51435 w 422901"/>
                <a:gd name="connsiteY0" fmla="*/ 279640 h 1147408"/>
                <a:gd name="connsiteX1" fmla="*/ 102475 w 422901"/>
                <a:gd name="connsiteY1" fmla="*/ 222877 h 1147408"/>
                <a:gd name="connsiteX2" fmla="*/ 145338 w 422901"/>
                <a:gd name="connsiteY2" fmla="*/ 146677 h 1147408"/>
                <a:gd name="connsiteX3" fmla="*/ 216775 w 422901"/>
                <a:gd name="connsiteY3" fmla="*/ 80003 h 1147408"/>
                <a:gd name="connsiteX4" fmla="*/ 278688 w 422901"/>
                <a:gd name="connsiteY4" fmla="*/ 3802 h 1147408"/>
                <a:gd name="connsiteX5" fmla="*/ 352416 w 422901"/>
                <a:gd name="connsiteY5" fmla="*/ 293927 h 1147408"/>
                <a:gd name="connsiteX6" fmla="*/ 422901 w 422901"/>
                <a:gd name="connsiteY6" fmla="*/ 364412 h 1147408"/>
                <a:gd name="connsiteX7" fmla="*/ 422901 w 422901"/>
                <a:gd name="connsiteY7" fmla="*/ 1147408 h 1147408"/>
                <a:gd name="connsiteX8" fmla="*/ 422901 w 422901"/>
                <a:gd name="connsiteY8" fmla="*/ 1147408 h 1147408"/>
                <a:gd name="connsiteX9" fmla="*/ 0 w 422901"/>
                <a:gd name="connsiteY9" fmla="*/ 1147408 h 1147408"/>
                <a:gd name="connsiteX10" fmla="*/ 0 w 422901"/>
                <a:gd name="connsiteY10" fmla="*/ 1147408 h 1147408"/>
                <a:gd name="connsiteX11" fmla="*/ 0 w 422901"/>
                <a:gd name="connsiteY11" fmla="*/ 364412 h 1147408"/>
                <a:gd name="connsiteX12" fmla="*/ 51435 w 422901"/>
                <a:gd name="connsiteY12" fmla="*/ 279640 h 1147408"/>
                <a:gd name="connsiteX0" fmla="*/ 51435 w 422901"/>
                <a:gd name="connsiteY0" fmla="*/ 277200 h 1144968"/>
                <a:gd name="connsiteX1" fmla="*/ 102475 w 422901"/>
                <a:gd name="connsiteY1" fmla="*/ 220437 h 1144968"/>
                <a:gd name="connsiteX2" fmla="*/ 145338 w 422901"/>
                <a:gd name="connsiteY2" fmla="*/ 144237 h 1144968"/>
                <a:gd name="connsiteX3" fmla="*/ 216775 w 422901"/>
                <a:gd name="connsiteY3" fmla="*/ 77563 h 1144968"/>
                <a:gd name="connsiteX4" fmla="*/ 278688 w 422901"/>
                <a:gd name="connsiteY4" fmla="*/ 1362 h 1144968"/>
                <a:gd name="connsiteX5" fmla="*/ 316787 w 422901"/>
                <a:gd name="connsiteY5" fmla="*/ 158525 h 1144968"/>
                <a:gd name="connsiteX6" fmla="*/ 352416 w 422901"/>
                <a:gd name="connsiteY6" fmla="*/ 291487 h 1144968"/>
                <a:gd name="connsiteX7" fmla="*/ 422901 w 422901"/>
                <a:gd name="connsiteY7" fmla="*/ 361972 h 1144968"/>
                <a:gd name="connsiteX8" fmla="*/ 422901 w 422901"/>
                <a:gd name="connsiteY8" fmla="*/ 1144968 h 1144968"/>
                <a:gd name="connsiteX9" fmla="*/ 422901 w 422901"/>
                <a:gd name="connsiteY9" fmla="*/ 1144968 h 1144968"/>
                <a:gd name="connsiteX10" fmla="*/ 0 w 422901"/>
                <a:gd name="connsiteY10" fmla="*/ 1144968 h 1144968"/>
                <a:gd name="connsiteX11" fmla="*/ 0 w 422901"/>
                <a:gd name="connsiteY11" fmla="*/ 1144968 h 1144968"/>
                <a:gd name="connsiteX12" fmla="*/ 0 w 422901"/>
                <a:gd name="connsiteY12" fmla="*/ 361972 h 1144968"/>
                <a:gd name="connsiteX13" fmla="*/ 51435 w 422901"/>
                <a:gd name="connsiteY13" fmla="*/ 277200 h 1144968"/>
                <a:gd name="connsiteX0" fmla="*/ 51435 w 422901"/>
                <a:gd name="connsiteY0" fmla="*/ 277425 h 1145193"/>
                <a:gd name="connsiteX1" fmla="*/ 102475 w 422901"/>
                <a:gd name="connsiteY1" fmla="*/ 220662 h 1145193"/>
                <a:gd name="connsiteX2" fmla="*/ 145338 w 422901"/>
                <a:gd name="connsiteY2" fmla="*/ 144462 h 1145193"/>
                <a:gd name="connsiteX3" fmla="*/ 212012 w 422901"/>
                <a:gd name="connsiteY3" fmla="*/ 63501 h 1145193"/>
                <a:gd name="connsiteX4" fmla="*/ 278688 w 422901"/>
                <a:gd name="connsiteY4" fmla="*/ 1587 h 1145193"/>
                <a:gd name="connsiteX5" fmla="*/ 316787 w 422901"/>
                <a:gd name="connsiteY5" fmla="*/ 158750 h 1145193"/>
                <a:gd name="connsiteX6" fmla="*/ 352416 w 422901"/>
                <a:gd name="connsiteY6" fmla="*/ 291712 h 1145193"/>
                <a:gd name="connsiteX7" fmla="*/ 422901 w 422901"/>
                <a:gd name="connsiteY7" fmla="*/ 362197 h 1145193"/>
                <a:gd name="connsiteX8" fmla="*/ 422901 w 422901"/>
                <a:gd name="connsiteY8" fmla="*/ 1145193 h 1145193"/>
                <a:gd name="connsiteX9" fmla="*/ 422901 w 422901"/>
                <a:gd name="connsiteY9" fmla="*/ 1145193 h 1145193"/>
                <a:gd name="connsiteX10" fmla="*/ 0 w 422901"/>
                <a:gd name="connsiteY10" fmla="*/ 1145193 h 1145193"/>
                <a:gd name="connsiteX11" fmla="*/ 0 w 422901"/>
                <a:gd name="connsiteY11" fmla="*/ 1145193 h 1145193"/>
                <a:gd name="connsiteX12" fmla="*/ 0 w 422901"/>
                <a:gd name="connsiteY12" fmla="*/ 362197 h 1145193"/>
                <a:gd name="connsiteX13" fmla="*/ 51435 w 422901"/>
                <a:gd name="connsiteY13" fmla="*/ 277425 h 1145193"/>
                <a:gd name="connsiteX0" fmla="*/ 51435 w 422901"/>
                <a:gd name="connsiteY0" fmla="*/ 418712 h 1286480"/>
                <a:gd name="connsiteX1" fmla="*/ 102475 w 422901"/>
                <a:gd name="connsiteY1" fmla="*/ 361949 h 1286480"/>
                <a:gd name="connsiteX2" fmla="*/ 145338 w 422901"/>
                <a:gd name="connsiteY2" fmla="*/ 285749 h 1286480"/>
                <a:gd name="connsiteX3" fmla="*/ 212012 w 422901"/>
                <a:gd name="connsiteY3" fmla="*/ 204788 h 1286480"/>
                <a:gd name="connsiteX4" fmla="*/ 278688 w 422901"/>
                <a:gd name="connsiteY4" fmla="*/ 142874 h 1286480"/>
                <a:gd name="connsiteX5" fmla="*/ 402512 w 422901"/>
                <a:gd name="connsiteY5" fmla="*/ 0 h 1286480"/>
                <a:gd name="connsiteX6" fmla="*/ 352416 w 422901"/>
                <a:gd name="connsiteY6" fmla="*/ 432999 h 1286480"/>
                <a:gd name="connsiteX7" fmla="*/ 422901 w 422901"/>
                <a:gd name="connsiteY7" fmla="*/ 503484 h 1286480"/>
                <a:gd name="connsiteX8" fmla="*/ 422901 w 422901"/>
                <a:gd name="connsiteY8" fmla="*/ 1286480 h 1286480"/>
                <a:gd name="connsiteX9" fmla="*/ 422901 w 422901"/>
                <a:gd name="connsiteY9" fmla="*/ 1286480 h 1286480"/>
                <a:gd name="connsiteX10" fmla="*/ 0 w 422901"/>
                <a:gd name="connsiteY10" fmla="*/ 1286480 h 1286480"/>
                <a:gd name="connsiteX11" fmla="*/ 0 w 422901"/>
                <a:gd name="connsiteY11" fmla="*/ 1286480 h 1286480"/>
                <a:gd name="connsiteX12" fmla="*/ 0 w 422901"/>
                <a:gd name="connsiteY12" fmla="*/ 503484 h 1286480"/>
                <a:gd name="connsiteX13" fmla="*/ 51435 w 422901"/>
                <a:gd name="connsiteY13" fmla="*/ 418712 h 1286480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402512 w 438141"/>
                <a:gd name="connsiteY5" fmla="*/ 19438 h 1305918"/>
                <a:gd name="connsiteX6" fmla="*/ 438141 w 438141"/>
                <a:gd name="connsiteY6" fmla="*/ 0 h 1305918"/>
                <a:gd name="connsiteX7" fmla="*/ 422901 w 438141"/>
                <a:gd name="connsiteY7" fmla="*/ 522922 h 1305918"/>
                <a:gd name="connsiteX8" fmla="*/ 422901 w 438141"/>
                <a:gd name="connsiteY8" fmla="*/ 1305918 h 1305918"/>
                <a:gd name="connsiteX9" fmla="*/ 422901 w 438141"/>
                <a:gd name="connsiteY9" fmla="*/ 1305918 h 1305918"/>
                <a:gd name="connsiteX10" fmla="*/ 0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522922 h 1305918"/>
                <a:gd name="connsiteX13" fmla="*/ 51435 w 438141"/>
                <a:gd name="connsiteY13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8688 w 438141"/>
                <a:gd name="connsiteY4" fmla="*/ 1623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2012 w 438141"/>
                <a:gd name="connsiteY3" fmla="*/ 224226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73926 w 438141"/>
                <a:gd name="connsiteY4" fmla="*/ 14326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2512 w 438141"/>
                <a:gd name="connsiteY6" fmla="*/ 19438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8141"/>
                <a:gd name="connsiteY0" fmla="*/ 438150 h 1305918"/>
                <a:gd name="connsiteX1" fmla="*/ 102475 w 438141"/>
                <a:gd name="connsiteY1" fmla="*/ 381387 h 1305918"/>
                <a:gd name="connsiteX2" fmla="*/ 145338 w 438141"/>
                <a:gd name="connsiteY2" fmla="*/ 305187 h 1305918"/>
                <a:gd name="connsiteX3" fmla="*/ 216774 w 438141"/>
                <a:gd name="connsiteY3" fmla="*/ 207557 h 1305918"/>
                <a:gd name="connsiteX4" fmla="*/ 281070 w 438141"/>
                <a:gd name="connsiteY4" fmla="*/ 124212 h 1305918"/>
                <a:gd name="connsiteX5" fmla="*/ 335837 w 438141"/>
                <a:gd name="connsiteY5" fmla="*/ 86114 h 1305918"/>
                <a:gd name="connsiteX6" fmla="*/ 400131 w 438141"/>
                <a:gd name="connsiteY6" fmla="*/ 7532 h 1305918"/>
                <a:gd name="connsiteX7" fmla="*/ 438141 w 438141"/>
                <a:gd name="connsiteY7" fmla="*/ 0 h 1305918"/>
                <a:gd name="connsiteX8" fmla="*/ 422901 w 438141"/>
                <a:gd name="connsiteY8" fmla="*/ 522922 h 1305918"/>
                <a:gd name="connsiteX9" fmla="*/ 422901 w 438141"/>
                <a:gd name="connsiteY9" fmla="*/ 1305918 h 1305918"/>
                <a:gd name="connsiteX10" fmla="*/ 422901 w 438141"/>
                <a:gd name="connsiteY10" fmla="*/ 1305918 h 1305918"/>
                <a:gd name="connsiteX11" fmla="*/ 0 w 438141"/>
                <a:gd name="connsiteY11" fmla="*/ 1305918 h 1305918"/>
                <a:gd name="connsiteX12" fmla="*/ 0 w 438141"/>
                <a:gd name="connsiteY12" fmla="*/ 1305918 h 1305918"/>
                <a:gd name="connsiteX13" fmla="*/ 0 w 438141"/>
                <a:gd name="connsiteY13" fmla="*/ 522922 h 1305918"/>
                <a:gd name="connsiteX14" fmla="*/ 51435 w 438141"/>
                <a:gd name="connsiteY14" fmla="*/ 438150 h 1305918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22901 w 430997"/>
                <a:gd name="connsiteY8" fmla="*/ 549116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2901 w 430997"/>
                <a:gd name="connsiteY9" fmla="*/ 1332112 h 1332112"/>
                <a:gd name="connsiteX10" fmla="*/ 422901 w 430997"/>
                <a:gd name="connsiteY10" fmla="*/ 1332112 h 1332112"/>
                <a:gd name="connsiteX11" fmla="*/ 0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549116 h 1332112"/>
                <a:gd name="connsiteX14" fmla="*/ 51435 w 430997"/>
                <a:gd name="connsiteY14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19181 w 430997"/>
                <a:gd name="connsiteY9" fmla="*/ 969558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51435 w 430997"/>
                <a:gd name="connsiteY0" fmla="*/ 464344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51435 w 430997"/>
                <a:gd name="connsiteY15" fmla="*/ 464344 h 1332112"/>
                <a:gd name="connsiteX0" fmla="*/ 40365 w 430997"/>
                <a:gd name="connsiteY0" fmla="*/ 442912 h 1332112"/>
                <a:gd name="connsiteX1" fmla="*/ 102475 w 430997"/>
                <a:gd name="connsiteY1" fmla="*/ 407581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5338 w 430997"/>
                <a:gd name="connsiteY2" fmla="*/ 331381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4172 w 430997"/>
                <a:gd name="connsiteY1" fmla="*/ 333762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19475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16774 w 430997"/>
                <a:gd name="connsiteY3" fmla="*/ 233751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442912 h 1332112"/>
                <a:gd name="connsiteX1" fmla="*/ 95556 w 430997"/>
                <a:gd name="connsiteY1" fmla="*/ 309950 h 1332112"/>
                <a:gd name="connsiteX2" fmla="*/ 148105 w 430997"/>
                <a:gd name="connsiteY2" fmla="*/ 212319 h 1332112"/>
                <a:gd name="connsiteX3" fmla="*/ 230612 w 430997"/>
                <a:gd name="connsiteY3" fmla="*/ 52776 h 1332112"/>
                <a:gd name="connsiteX4" fmla="*/ 281070 w 430997"/>
                <a:gd name="connsiteY4" fmla="*/ 150406 h 1332112"/>
                <a:gd name="connsiteX5" fmla="*/ 335837 w 430997"/>
                <a:gd name="connsiteY5" fmla="*/ 112308 h 1332112"/>
                <a:gd name="connsiteX6" fmla="*/ 400131 w 430997"/>
                <a:gd name="connsiteY6" fmla="*/ 33726 h 1332112"/>
                <a:gd name="connsiteX7" fmla="*/ 430997 w 430997"/>
                <a:gd name="connsiteY7" fmla="*/ 0 h 1332112"/>
                <a:gd name="connsiteX8" fmla="*/ 430045 w 430997"/>
                <a:gd name="connsiteY8" fmla="*/ 551497 h 1332112"/>
                <a:gd name="connsiteX9" fmla="*/ 426325 w 430997"/>
                <a:gd name="connsiteY9" fmla="*/ 1095764 h 1332112"/>
                <a:gd name="connsiteX10" fmla="*/ 422901 w 430997"/>
                <a:gd name="connsiteY10" fmla="*/ 1332112 h 1332112"/>
                <a:gd name="connsiteX11" fmla="*/ 422901 w 430997"/>
                <a:gd name="connsiteY11" fmla="*/ 1332112 h 1332112"/>
                <a:gd name="connsiteX12" fmla="*/ 0 w 430997"/>
                <a:gd name="connsiteY12" fmla="*/ 1332112 h 1332112"/>
                <a:gd name="connsiteX13" fmla="*/ 0 w 430997"/>
                <a:gd name="connsiteY13" fmla="*/ 1332112 h 1332112"/>
                <a:gd name="connsiteX14" fmla="*/ 0 w 430997"/>
                <a:gd name="connsiteY14" fmla="*/ 549116 h 1332112"/>
                <a:gd name="connsiteX15" fmla="*/ 40365 w 430997"/>
                <a:gd name="connsiteY15" fmla="*/ 442912 h 1332112"/>
                <a:gd name="connsiteX0" fmla="*/ 40365 w 430997"/>
                <a:gd name="connsiteY0" fmla="*/ 504437 h 1393637"/>
                <a:gd name="connsiteX1" fmla="*/ 95556 w 430997"/>
                <a:gd name="connsiteY1" fmla="*/ 371475 h 1393637"/>
                <a:gd name="connsiteX2" fmla="*/ 148105 w 430997"/>
                <a:gd name="connsiteY2" fmla="*/ 273844 h 1393637"/>
                <a:gd name="connsiteX3" fmla="*/ 230612 w 430997"/>
                <a:gd name="connsiteY3" fmla="*/ 114301 h 1393637"/>
                <a:gd name="connsiteX4" fmla="*/ 307360 w 430997"/>
                <a:gd name="connsiteY4" fmla="*/ 0 h 1393637"/>
                <a:gd name="connsiteX5" fmla="*/ 335837 w 430997"/>
                <a:gd name="connsiteY5" fmla="*/ 173833 h 1393637"/>
                <a:gd name="connsiteX6" fmla="*/ 400131 w 430997"/>
                <a:gd name="connsiteY6" fmla="*/ 95251 h 1393637"/>
                <a:gd name="connsiteX7" fmla="*/ 430997 w 430997"/>
                <a:gd name="connsiteY7" fmla="*/ 61525 h 1393637"/>
                <a:gd name="connsiteX8" fmla="*/ 430045 w 430997"/>
                <a:gd name="connsiteY8" fmla="*/ 613022 h 1393637"/>
                <a:gd name="connsiteX9" fmla="*/ 426325 w 430997"/>
                <a:gd name="connsiteY9" fmla="*/ 1157289 h 1393637"/>
                <a:gd name="connsiteX10" fmla="*/ 422901 w 430997"/>
                <a:gd name="connsiteY10" fmla="*/ 1393637 h 1393637"/>
                <a:gd name="connsiteX11" fmla="*/ 422901 w 430997"/>
                <a:gd name="connsiteY11" fmla="*/ 1393637 h 1393637"/>
                <a:gd name="connsiteX12" fmla="*/ 0 w 430997"/>
                <a:gd name="connsiteY12" fmla="*/ 1393637 h 1393637"/>
                <a:gd name="connsiteX13" fmla="*/ 0 w 430997"/>
                <a:gd name="connsiteY13" fmla="*/ 1393637 h 1393637"/>
                <a:gd name="connsiteX14" fmla="*/ 0 w 430997"/>
                <a:gd name="connsiteY14" fmla="*/ 610641 h 1393637"/>
                <a:gd name="connsiteX15" fmla="*/ 40365 w 430997"/>
                <a:gd name="connsiteY15" fmla="*/ 504437 h 1393637"/>
                <a:gd name="connsiteX0" fmla="*/ 40365 w 430997"/>
                <a:gd name="connsiteY0" fmla="*/ 616354 h 1505554"/>
                <a:gd name="connsiteX1" fmla="*/ 95556 w 430997"/>
                <a:gd name="connsiteY1" fmla="*/ 483392 h 1505554"/>
                <a:gd name="connsiteX2" fmla="*/ 148105 w 430997"/>
                <a:gd name="connsiteY2" fmla="*/ 385761 h 1505554"/>
                <a:gd name="connsiteX3" fmla="*/ 230612 w 430997"/>
                <a:gd name="connsiteY3" fmla="*/ 226218 h 1505554"/>
                <a:gd name="connsiteX4" fmla="*/ 307360 w 430997"/>
                <a:gd name="connsiteY4" fmla="*/ 111917 h 1505554"/>
                <a:gd name="connsiteX5" fmla="*/ 387034 w 430997"/>
                <a:gd name="connsiteY5" fmla="*/ 0 h 1505554"/>
                <a:gd name="connsiteX6" fmla="*/ 400131 w 430997"/>
                <a:gd name="connsiteY6" fmla="*/ 207168 h 1505554"/>
                <a:gd name="connsiteX7" fmla="*/ 430997 w 430997"/>
                <a:gd name="connsiteY7" fmla="*/ 173442 h 1505554"/>
                <a:gd name="connsiteX8" fmla="*/ 430045 w 430997"/>
                <a:gd name="connsiteY8" fmla="*/ 724939 h 1505554"/>
                <a:gd name="connsiteX9" fmla="*/ 426325 w 430997"/>
                <a:gd name="connsiteY9" fmla="*/ 1269206 h 1505554"/>
                <a:gd name="connsiteX10" fmla="*/ 422901 w 430997"/>
                <a:gd name="connsiteY10" fmla="*/ 1505554 h 1505554"/>
                <a:gd name="connsiteX11" fmla="*/ 422901 w 430997"/>
                <a:gd name="connsiteY11" fmla="*/ 1505554 h 1505554"/>
                <a:gd name="connsiteX12" fmla="*/ 0 w 430997"/>
                <a:gd name="connsiteY12" fmla="*/ 1505554 h 1505554"/>
                <a:gd name="connsiteX13" fmla="*/ 0 w 430997"/>
                <a:gd name="connsiteY13" fmla="*/ 1505554 h 1505554"/>
                <a:gd name="connsiteX14" fmla="*/ 0 w 430997"/>
                <a:gd name="connsiteY14" fmla="*/ 722558 h 1505554"/>
                <a:gd name="connsiteX15" fmla="*/ 40365 w 430997"/>
                <a:gd name="connsiteY15" fmla="*/ 616354 h 1505554"/>
                <a:gd name="connsiteX0" fmla="*/ 40365 w 430997"/>
                <a:gd name="connsiteY0" fmla="*/ 666361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0365 w 430997"/>
                <a:gd name="connsiteY15" fmla="*/ 666361 h 1555561"/>
                <a:gd name="connsiteX0" fmla="*/ 45900 w 430997"/>
                <a:gd name="connsiteY0" fmla="*/ 661598 h 1555561"/>
                <a:gd name="connsiteX1" fmla="*/ 95556 w 430997"/>
                <a:gd name="connsiteY1" fmla="*/ 533399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5241 w 430997"/>
                <a:gd name="connsiteY1" fmla="*/ 535780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35768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76225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7360 w 430997"/>
                <a:gd name="connsiteY4" fmla="*/ 161924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5900 w 430997"/>
                <a:gd name="connsiteY0" fmla="*/ 661598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5900 w 430997"/>
                <a:gd name="connsiteY15" fmla="*/ 661598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0997"/>
                <a:gd name="connsiteY0" fmla="*/ 654454 h 1555561"/>
                <a:gd name="connsiteX1" fmla="*/ 103857 w 430997"/>
                <a:gd name="connsiteY1" fmla="*/ 523874 h 1555561"/>
                <a:gd name="connsiteX2" fmla="*/ 148105 w 430997"/>
                <a:gd name="connsiteY2" fmla="*/ 421481 h 1555561"/>
                <a:gd name="connsiteX3" fmla="*/ 230612 w 430997"/>
                <a:gd name="connsiteY3" fmla="*/ 266700 h 1555561"/>
                <a:gd name="connsiteX4" fmla="*/ 305977 w 430997"/>
                <a:gd name="connsiteY4" fmla="*/ 152399 h 1555561"/>
                <a:gd name="connsiteX5" fmla="*/ 387034 w 430997"/>
                <a:gd name="connsiteY5" fmla="*/ 50007 h 1555561"/>
                <a:gd name="connsiteX6" fmla="*/ 430573 w 430997"/>
                <a:gd name="connsiteY6" fmla="*/ 0 h 1555561"/>
                <a:gd name="connsiteX7" fmla="*/ 430997 w 430997"/>
                <a:gd name="connsiteY7" fmla="*/ 223449 h 1555561"/>
                <a:gd name="connsiteX8" fmla="*/ 430045 w 430997"/>
                <a:gd name="connsiteY8" fmla="*/ 774946 h 1555561"/>
                <a:gd name="connsiteX9" fmla="*/ 426325 w 430997"/>
                <a:gd name="connsiteY9" fmla="*/ 1319213 h 1555561"/>
                <a:gd name="connsiteX10" fmla="*/ 422901 w 430997"/>
                <a:gd name="connsiteY10" fmla="*/ 1555561 h 1555561"/>
                <a:gd name="connsiteX11" fmla="*/ 422901 w 430997"/>
                <a:gd name="connsiteY11" fmla="*/ 1555561 h 1555561"/>
                <a:gd name="connsiteX12" fmla="*/ 0 w 430997"/>
                <a:gd name="connsiteY12" fmla="*/ 1555561 h 1555561"/>
                <a:gd name="connsiteX13" fmla="*/ 0 w 430997"/>
                <a:gd name="connsiteY13" fmla="*/ 1555561 h 1555561"/>
                <a:gd name="connsiteX14" fmla="*/ 0 w 430997"/>
                <a:gd name="connsiteY14" fmla="*/ 772565 h 1555561"/>
                <a:gd name="connsiteX15" fmla="*/ 41749 w 430997"/>
                <a:gd name="connsiteY15" fmla="*/ 654454 h 1555561"/>
                <a:gd name="connsiteX0" fmla="*/ 41749 w 433779"/>
                <a:gd name="connsiteY0" fmla="*/ 654454 h 1555561"/>
                <a:gd name="connsiteX1" fmla="*/ 103857 w 433779"/>
                <a:gd name="connsiteY1" fmla="*/ 523874 h 1555561"/>
                <a:gd name="connsiteX2" fmla="*/ 148105 w 433779"/>
                <a:gd name="connsiteY2" fmla="*/ 421481 h 1555561"/>
                <a:gd name="connsiteX3" fmla="*/ 230612 w 433779"/>
                <a:gd name="connsiteY3" fmla="*/ 266700 h 1555561"/>
                <a:gd name="connsiteX4" fmla="*/ 305977 w 433779"/>
                <a:gd name="connsiteY4" fmla="*/ 152399 h 1555561"/>
                <a:gd name="connsiteX5" fmla="*/ 387034 w 433779"/>
                <a:gd name="connsiteY5" fmla="*/ 50007 h 1555561"/>
                <a:gd name="connsiteX6" fmla="*/ 430573 w 433779"/>
                <a:gd name="connsiteY6" fmla="*/ 0 h 1555561"/>
                <a:gd name="connsiteX7" fmla="*/ 430045 w 433779"/>
                <a:gd name="connsiteY7" fmla="*/ 774946 h 1555561"/>
                <a:gd name="connsiteX8" fmla="*/ 426325 w 433779"/>
                <a:gd name="connsiteY8" fmla="*/ 1319213 h 1555561"/>
                <a:gd name="connsiteX9" fmla="*/ 422901 w 433779"/>
                <a:gd name="connsiteY9" fmla="*/ 1555561 h 1555561"/>
                <a:gd name="connsiteX10" fmla="*/ 422901 w 433779"/>
                <a:gd name="connsiteY10" fmla="*/ 1555561 h 1555561"/>
                <a:gd name="connsiteX11" fmla="*/ 0 w 433779"/>
                <a:gd name="connsiteY11" fmla="*/ 1555561 h 1555561"/>
                <a:gd name="connsiteX12" fmla="*/ 0 w 433779"/>
                <a:gd name="connsiteY12" fmla="*/ 1555561 h 1555561"/>
                <a:gd name="connsiteX13" fmla="*/ 0 w 433779"/>
                <a:gd name="connsiteY13" fmla="*/ 772565 h 1555561"/>
                <a:gd name="connsiteX14" fmla="*/ 41749 w 433779"/>
                <a:gd name="connsiteY14" fmla="*/ 654454 h 1555561"/>
                <a:gd name="connsiteX0" fmla="*/ 41749 w 432852"/>
                <a:gd name="connsiteY0" fmla="*/ 654454 h 1555561"/>
                <a:gd name="connsiteX1" fmla="*/ 103857 w 432852"/>
                <a:gd name="connsiteY1" fmla="*/ 523874 h 1555561"/>
                <a:gd name="connsiteX2" fmla="*/ 148105 w 432852"/>
                <a:gd name="connsiteY2" fmla="*/ 421481 h 1555561"/>
                <a:gd name="connsiteX3" fmla="*/ 230612 w 432852"/>
                <a:gd name="connsiteY3" fmla="*/ 266700 h 1555561"/>
                <a:gd name="connsiteX4" fmla="*/ 305977 w 432852"/>
                <a:gd name="connsiteY4" fmla="*/ 152399 h 1555561"/>
                <a:gd name="connsiteX5" fmla="*/ 387034 w 432852"/>
                <a:gd name="connsiteY5" fmla="*/ 50007 h 1555561"/>
                <a:gd name="connsiteX6" fmla="*/ 430573 w 432852"/>
                <a:gd name="connsiteY6" fmla="*/ 0 h 1555561"/>
                <a:gd name="connsiteX7" fmla="*/ 426325 w 432852"/>
                <a:gd name="connsiteY7" fmla="*/ 1319213 h 1555561"/>
                <a:gd name="connsiteX8" fmla="*/ 422901 w 432852"/>
                <a:gd name="connsiteY8" fmla="*/ 1555561 h 1555561"/>
                <a:gd name="connsiteX9" fmla="*/ 422901 w 432852"/>
                <a:gd name="connsiteY9" fmla="*/ 1555561 h 1555561"/>
                <a:gd name="connsiteX10" fmla="*/ 0 w 432852"/>
                <a:gd name="connsiteY10" fmla="*/ 1555561 h 1555561"/>
                <a:gd name="connsiteX11" fmla="*/ 0 w 432852"/>
                <a:gd name="connsiteY11" fmla="*/ 1555561 h 1555561"/>
                <a:gd name="connsiteX12" fmla="*/ 0 w 432852"/>
                <a:gd name="connsiteY12" fmla="*/ 772565 h 1555561"/>
                <a:gd name="connsiteX13" fmla="*/ 41749 w 432852"/>
                <a:gd name="connsiteY13" fmla="*/ 654454 h 1555561"/>
                <a:gd name="connsiteX0" fmla="*/ 41749 w 432195"/>
                <a:gd name="connsiteY0" fmla="*/ 654454 h 1555561"/>
                <a:gd name="connsiteX1" fmla="*/ 103857 w 432195"/>
                <a:gd name="connsiteY1" fmla="*/ 523874 h 1555561"/>
                <a:gd name="connsiteX2" fmla="*/ 148105 w 432195"/>
                <a:gd name="connsiteY2" fmla="*/ 421481 h 1555561"/>
                <a:gd name="connsiteX3" fmla="*/ 230612 w 432195"/>
                <a:gd name="connsiteY3" fmla="*/ 266700 h 1555561"/>
                <a:gd name="connsiteX4" fmla="*/ 305977 w 432195"/>
                <a:gd name="connsiteY4" fmla="*/ 152399 h 1555561"/>
                <a:gd name="connsiteX5" fmla="*/ 387034 w 432195"/>
                <a:gd name="connsiteY5" fmla="*/ 50007 h 1555561"/>
                <a:gd name="connsiteX6" fmla="*/ 430573 w 432195"/>
                <a:gd name="connsiteY6" fmla="*/ 0 h 1555561"/>
                <a:gd name="connsiteX7" fmla="*/ 422901 w 432195"/>
                <a:gd name="connsiteY7" fmla="*/ 1555561 h 1555561"/>
                <a:gd name="connsiteX8" fmla="*/ 422901 w 432195"/>
                <a:gd name="connsiteY8" fmla="*/ 1555561 h 1555561"/>
                <a:gd name="connsiteX9" fmla="*/ 0 w 432195"/>
                <a:gd name="connsiteY9" fmla="*/ 1555561 h 1555561"/>
                <a:gd name="connsiteX10" fmla="*/ 0 w 432195"/>
                <a:gd name="connsiteY10" fmla="*/ 1555561 h 1555561"/>
                <a:gd name="connsiteX11" fmla="*/ 0 w 432195"/>
                <a:gd name="connsiteY11" fmla="*/ 772565 h 1555561"/>
                <a:gd name="connsiteX12" fmla="*/ 41749 w 432195"/>
                <a:gd name="connsiteY12" fmla="*/ 654454 h 1555561"/>
                <a:gd name="connsiteX0" fmla="*/ 41749 w 430573"/>
                <a:gd name="connsiteY0" fmla="*/ 654454 h 1555561"/>
                <a:gd name="connsiteX1" fmla="*/ 103857 w 430573"/>
                <a:gd name="connsiteY1" fmla="*/ 523874 h 1555561"/>
                <a:gd name="connsiteX2" fmla="*/ 148105 w 430573"/>
                <a:gd name="connsiteY2" fmla="*/ 421481 h 1555561"/>
                <a:gd name="connsiteX3" fmla="*/ 230612 w 430573"/>
                <a:gd name="connsiteY3" fmla="*/ 266700 h 1555561"/>
                <a:gd name="connsiteX4" fmla="*/ 305977 w 430573"/>
                <a:gd name="connsiteY4" fmla="*/ 1523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2901 w 430573"/>
                <a:gd name="connsiteY7" fmla="*/ 1555561 h 1555561"/>
                <a:gd name="connsiteX8" fmla="*/ 422901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1555561 h 1555561"/>
                <a:gd name="connsiteX11" fmla="*/ 0 w 430573"/>
                <a:gd name="connsiteY11" fmla="*/ 772565 h 1555561"/>
                <a:gd name="connsiteX12" fmla="*/ 41749 w 430573"/>
                <a:gd name="connsiteY12" fmla="*/ 654454 h 1555561"/>
                <a:gd name="connsiteX0" fmla="*/ 41749 w 430573"/>
                <a:gd name="connsiteY0" fmla="*/ 654454 h 1555561"/>
                <a:gd name="connsiteX1" fmla="*/ 103857 w 430573"/>
                <a:gd name="connsiteY1" fmla="*/ 523874 h 1555561"/>
                <a:gd name="connsiteX2" fmla="*/ 148105 w 430573"/>
                <a:gd name="connsiteY2" fmla="*/ 421481 h 1555561"/>
                <a:gd name="connsiteX3" fmla="*/ 230612 w 430573"/>
                <a:gd name="connsiteY3" fmla="*/ 266700 h 1555561"/>
                <a:gd name="connsiteX4" fmla="*/ 305977 w 430573"/>
                <a:gd name="connsiteY4" fmla="*/ 1523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2901 w 430573"/>
                <a:gd name="connsiteY7" fmla="*/ 1555561 h 1555561"/>
                <a:gd name="connsiteX8" fmla="*/ 425668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1555561 h 1555561"/>
                <a:gd name="connsiteX11" fmla="*/ 0 w 430573"/>
                <a:gd name="connsiteY11" fmla="*/ 772565 h 1555561"/>
                <a:gd name="connsiteX12" fmla="*/ 41749 w 430573"/>
                <a:gd name="connsiteY12" fmla="*/ 654454 h 1555561"/>
                <a:gd name="connsiteX0" fmla="*/ 41749 w 432830"/>
                <a:gd name="connsiteY0" fmla="*/ 654454 h 1555561"/>
                <a:gd name="connsiteX1" fmla="*/ 103857 w 432830"/>
                <a:gd name="connsiteY1" fmla="*/ 523874 h 1555561"/>
                <a:gd name="connsiteX2" fmla="*/ 148105 w 432830"/>
                <a:gd name="connsiteY2" fmla="*/ 421481 h 1555561"/>
                <a:gd name="connsiteX3" fmla="*/ 230612 w 432830"/>
                <a:gd name="connsiteY3" fmla="*/ 266700 h 1555561"/>
                <a:gd name="connsiteX4" fmla="*/ 305977 w 432830"/>
                <a:gd name="connsiteY4" fmla="*/ 152399 h 1555561"/>
                <a:gd name="connsiteX5" fmla="*/ 387034 w 432830"/>
                <a:gd name="connsiteY5" fmla="*/ 50007 h 1555561"/>
                <a:gd name="connsiteX6" fmla="*/ 430573 w 432830"/>
                <a:gd name="connsiteY6" fmla="*/ 0 h 1555561"/>
                <a:gd name="connsiteX7" fmla="*/ 426232 w 432830"/>
                <a:gd name="connsiteY7" fmla="*/ 1069184 h 1555561"/>
                <a:gd name="connsiteX8" fmla="*/ 422901 w 432830"/>
                <a:gd name="connsiteY8" fmla="*/ 1555561 h 1555561"/>
                <a:gd name="connsiteX9" fmla="*/ 425668 w 432830"/>
                <a:gd name="connsiteY9" fmla="*/ 1555561 h 1555561"/>
                <a:gd name="connsiteX10" fmla="*/ 0 w 432830"/>
                <a:gd name="connsiteY10" fmla="*/ 1555561 h 1555561"/>
                <a:gd name="connsiteX11" fmla="*/ 0 w 432830"/>
                <a:gd name="connsiteY11" fmla="*/ 1555561 h 1555561"/>
                <a:gd name="connsiteX12" fmla="*/ 0 w 432830"/>
                <a:gd name="connsiteY12" fmla="*/ 772565 h 1555561"/>
                <a:gd name="connsiteX13" fmla="*/ 41749 w 432830"/>
                <a:gd name="connsiteY13" fmla="*/ 654454 h 1555561"/>
                <a:gd name="connsiteX0" fmla="*/ 41749 w 432830"/>
                <a:gd name="connsiteY0" fmla="*/ 654454 h 1555561"/>
                <a:gd name="connsiteX1" fmla="*/ 103857 w 432830"/>
                <a:gd name="connsiteY1" fmla="*/ 523874 h 1555561"/>
                <a:gd name="connsiteX2" fmla="*/ 148105 w 432830"/>
                <a:gd name="connsiteY2" fmla="*/ 421481 h 1555561"/>
                <a:gd name="connsiteX3" fmla="*/ 230612 w 432830"/>
                <a:gd name="connsiteY3" fmla="*/ 266700 h 1555561"/>
                <a:gd name="connsiteX4" fmla="*/ 305977 w 432830"/>
                <a:gd name="connsiteY4" fmla="*/ 152399 h 1555561"/>
                <a:gd name="connsiteX5" fmla="*/ 387034 w 432830"/>
                <a:gd name="connsiteY5" fmla="*/ 50007 h 1555561"/>
                <a:gd name="connsiteX6" fmla="*/ 430573 w 432830"/>
                <a:gd name="connsiteY6" fmla="*/ 0 h 1555561"/>
                <a:gd name="connsiteX7" fmla="*/ 426232 w 432830"/>
                <a:gd name="connsiteY7" fmla="*/ 1069184 h 1555561"/>
                <a:gd name="connsiteX8" fmla="*/ 422901 w 432830"/>
                <a:gd name="connsiteY8" fmla="*/ 1555561 h 1555561"/>
                <a:gd name="connsiteX9" fmla="*/ 263774 w 432830"/>
                <a:gd name="connsiteY9" fmla="*/ 1476980 h 1555561"/>
                <a:gd name="connsiteX10" fmla="*/ 0 w 432830"/>
                <a:gd name="connsiteY10" fmla="*/ 1555561 h 1555561"/>
                <a:gd name="connsiteX11" fmla="*/ 0 w 432830"/>
                <a:gd name="connsiteY11" fmla="*/ 1555561 h 1555561"/>
                <a:gd name="connsiteX12" fmla="*/ 0 w 432830"/>
                <a:gd name="connsiteY12" fmla="*/ 772565 h 1555561"/>
                <a:gd name="connsiteX13" fmla="*/ 41749 w 432830"/>
                <a:gd name="connsiteY13" fmla="*/ 654454 h 1555561"/>
                <a:gd name="connsiteX0" fmla="*/ 41749 w 432830"/>
                <a:gd name="connsiteY0" fmla="*/ 654454 h 1557942"/>
                <a:gd name="connsiteX1" fmla="*/ 103857 w 432830"/>
                <a:gd name="connsiteY1" fmla="*/ 523874 h 1557942"/>
                <a:gd name="connsiteX2" fmla="*/ 148105 w 432830"/>
                <a:gd name="connsiteY2" fmla="*/ 421481 h 1557942"/>
                <a:gd name="connsiteX3" fmla="*/ 230612 w 432830"/>
                <a:gd name="connsiteY3" fmla="*/ 266700 h 1557942"/>
                <a:gd name="connsiteX4" fmla="*/ 305977 w 432830"/>
                <a:gd name="connsiteY4" fmla="*/ 152399 h 1557942"/>
                <a:gd name="connsiteX5" fmla="*/ 387034 w 432830"/>
                <a:gd name="connsiteY5" fmla="*/ 50007 h 1557942"/>
                <a:gd name="connsiteX6" fmla="*/ 430573 w 432830"/>
                <a:gd name="connsiteY6" fmla="*/ 0 h 1557942"/>
                <a:gd name="connsiteX7" fmla="*/ 426232 w 432830"/>
                <a:gd name="connsiteY7" fmla="*/ 1069184 h 1557942"/>
                <a:gd name="connsiteX8" fmla="*/ 422901 w 432830"/>
                <a:gd name="connsiteY8" fmla="*/ 1555561 h 1557942"/>
                <a:gd name="connsiteX9" fmla="*/ 208426 w 432830"/>
                <a:gd name="connsiteY9" fmla="*/ 1557942 h 1557942"/>
                <a:gd name="connsiteX10" fmla="*/ 0 w 432830"/>
                <a:gd name="connsiteY10" fmla="*/ 1555561 h 1557942"/>
                <a:gd name="connsiteX11" fmla="*/ 0 w 432830"/>
                <a:gd name="connsiteY11" fmla="*/ 1555561 h 1557942"/>
                <a:gd name="connsiteX12" fmla="*/ 0 w 432830"/>
                <a:gd name="connsiteY12" fmla="*/ 772565 h 1557942"/>
                <a:gd name="connsiteX13" fmla="*/ 41749 w 432830"/>
                <a:gd name="connsiteY13" fmla="*/ 654454 h 1557942"/>
                <a:gd name="connsiteX0" fmla="*/ 41749 w 432830"/>
                <a:gd name="connsiteY0" fmla="*/ 654454 h 1555561"/>
                <a:gd name="connsiteX1" fmla="*/ 103857 w 432830"/>
                <a:gd name="connsiteY1" fmla="*/ 523874 h 1555561"/>
                <a:gd name="connsiteX2" fmla="*/ 148105 w 432830"/>
                <a:gd name="connsiteY2" fmla="*/ 421481 h 1555561"/>
                <a:gd name="connsiteX3" fmla="*/ 230612 w 432830"/>
                <a:gd name="connsiteY3" fmla="*/ 266700 h 1555561"/>
                <a:gd name="connsiteX4" fmla="*/ 305977 w 432830"/>
                <a:gd name="connsiteY4" fmla="*/ 152399 h 1555561"/>
                <a:gd name="connsiteX5" fmla="*/ 387034 w 432830"/>
                <a:gd name="connsiteY5" fmla="*/ 50007 h 1555561"/>
                <a:gd name="connsiteX6" fmla="*/ 430573 w 432830"/>
                <a:gd name="connsiteY6" fmla="*/ 0 h 1555561"/>
                <a:gd name="connsiteX7" fmla="*/ 426232 w 432830"/>
                <a:gd name="connsiteY7" fmla="*/ 1069184 h 1555561"/>
                <a:gd name="connsiteX8" fmla="*/ 422901 w 432830"/>
                <a:gd name="connsiteY8" fmla="*/ 1555561 h 1555561"/>
                <a:gd name="connsiteX9" fmla="*/ 0 w 432830"/>
                <a:gd name="connsiteY9" fmla="*/ 1555561 h 1555561"/>
                <a:gd name="connsiteX10" fmla="*/ 0 w 432830"/>
                <a:gd name="connsiteY10" fmla="*/ 1555561 h 1555561"/>
                <a:gd name="connsiteX11" fmla="*/ 0 w 432830"/>
                <a:gd name="connsiteY11" fmla="*/ 772565 h 1555561"/>
                <a:gd name="connsiteX12" fmla="*/ 41749 w 432830"/>
                <a:gd name="connsiteY12" fmla="*/ 654454 h 1555561"/>
                <a:gd name="connsiteX0" fmla="*/ 41749 w 458440"/>
                <a:gd name="connsiteY0" fmla="*/ 654454 h 1555561"/>
                <a:gd name="connsiteX1" fmla="*/ 103857 w 458440"/>
                <a:gd name="connsiteY1" fmla="*/ 523874 h 1555561"/>
                <a:gd name="connsiteX2" fmla="*/ 148105 w 458440"/>
                <a:gd name="connsiteY2" fmla="*/ 421481 h 1555561"/>
                <a:gd name="connsiteX3" fmla="*/ 230612 w 458440"/>
                <a:gd name="connsiteY3" fmla="*/ 266700 h 1555561"/>
                <a:gd name="connsiteX4" fmla="*/ 305977 w 458440"/>
                <a:gd name="connsiteY4" fmla="*/ 152399 h 1555561"/>
                <a:gd name="connsiteX5" fmla="*/ 387034 w 458440"/>
                <a:gd name="connsiteY5" fmla="*/ 50007 h 1555561"/>
                <a:gd name="connsiteX6" fmla="*/ 430573 w 458440"/>
                <a:gd name="connsiteY6" fmla="*/ 0 h 1555561"/>
                <a:gd name="connsiteX7" fmla="*/ 422901 w 458440"/>
                <a:gd name="connsiteY7" fmla="*/ 1555561 h 1555561"/>
                <a:gd name="connsiteX8" fmla="*/ 0 w 458440"/>
                <a:gd name="connsiteY8" fmla="*/ 1555561 h 1555561"/>
                <a:gd name="connsiteX9" fmla="*/ 0 w 458440"/>
                <a:gd name="connsiteY9" fmla="*/ 1555561 h 1555561"/>
                <a:gd name="connsiteX10" fmla="*/ 0 w 458440"/>
                <a:gd name="connsiteY10" fmla="*/ 772565 h 1555561"/>
                <a:gd name="connsiteX11" fmla="*/ 41749 w 458440"/>
                <a:gd name="connsiteY11" fmla="*/ 654454 h 1555561"/>
                <a:gd name="connsiteX0" fmla="*/ 41749 w 458610"/>
                <a:gd name="connsiteY0" fmla="*/ 655039 h 1556146"/>
                <a:gd name="connsiteX1" fmla="*/ 103857 w 458610"/>
                <a:gd name="connsiteY1" fmla="*/ 524459 h 1556146"/>
                <a:gd name="connsiteX2" fmla="*/ 148105 w 458610"/>
                <a:gd name="connsiteY2" fmla="*/ 422066 h 1556146"/>
                <a:gd name="connsiteX3" fmla="*/ 230612 w 458610"/>
                <a:gd name="connsiteY3" fmla="*/ 267285 h 1556146"/>
                <a:gd name="connsiteX4" fmla="*/ 305977 w 458610"/>
                <a:gd name="connsiteY4" fmla="*/ 152984 h 1556146"/>
                <a:gd name="connsiteX5" fmla="*/ 387034 w 458610"/>
                <a:gd name="connsiteY5" fmla="*/ 50592 h 1556146"/>
                <a:gd name="connsiteX6" fmla="*/ 430573 w 458610"/>
                <a:gd name="connsiteY6" fmla="*/ 585 h 1556146"/>
                <a:gd name="connsiteX7" fmla="*/ 435918 w 458610"/>
                <a:gd name="connsiteY7" fmla="*/ 183944 h 1556146"/>
                <a:gd name="connsiteX8" fmla="*/ 422901 w 458610"/>
                <a:gd name="connsiteY8" fmla="*/ 1556146 h 1556146"/>
                <a:gd name="connsiteX9" fmla="*/ 0 w 458610"/>
                <a:gd name="connsiteY9" fmla="*/ 1556146 h 1556146"/>
                <a:gd name="connsiteX10" fmla="*/ 0 w 458610"/>
                <a:gd name="connsiteY10" fmla="*/ 1556146 h 1556146"/>
                <a:gd name="connsiteX11" fmla="*/ 0 w 458610"/>
                <a:gd name="connsiteY11" fmla="*/ 773150 h 1556146"/>
                <a:gd name="connsiteX12" fmla="*/ 41749 w 458610"/>
                <a:gd name="connsiteY12" fmla="*/ 655039 h 1556146"/>
                <a:gd name="connsiteX0" fmla="*/ 41749 w 458440"/>
                <a:gd name="connsiteY0" fmla="*/ 654454 h 1555561"/>
                <a:gd name="connsiteX1" fmla="*/ 103857 w 458440"/>
                <a:gd name="connsiteY1" fmla="*/ 523874 h 1555561"/>
                <a:gd name="connsiteX2" fmla="*/ 148105 w 458440"/>
                <a:gd name="connsiteY2" fmla="*/ 421481 h 1555561"/>
                <a:gd name="connsiteX3" fmla="*/ 230612 w 458440"/>
                <a:gd name="connsiteY3" fmla="*/ 266700 h 1555561"/>
                <a:gd name="connsiteX4" fmla="*/ 305977 w 458440"/>
                <a:gd name="connsiteY4" fmla="*/ 152399 h 1555561"/>
                <a:gd name="connsiteX5" fmla="*/ 387034 w 458440"/>
                <a:gd name="connsiteY5" fmla="*/ 50007 h 1555561"/>
                <a:gd name="connsiteX6" fmla="*/ 430573 w 458440"/>
                <a:gd name="connsiteY6" fmla="*/ 0 h 1555561"/>
                <a:gd name="connsiteX7" fmla="*/ 422901 w 458440"/>
                <a:gd name="connsiteY7" fmla="*/ 1555561 h 1555561"/>
                <a:gd name="connsiteX8" fmla="*/ 0 w 458440"/>
                <a:gd name="connsiteY8" fmla="*/ 1555561 h 1555561"/>
                <a:gd name="connsiteX9" fmla="*/ 0 w 458440"/>
                <a:gd name="connsiteY9" fmla="*/ 1555561 h 1555561"/>
                <a:gd name="connsiteX10" fmla="*/ 0 w 458440"/>
                <a:gd name="connsiteY10" fmla="*/ 772565 h 1555561"/>
                <a:gd name="connsiteX11" fmla="*/ 41749 w 458440"/>
                <a:gd name="connsiteY11" fmla="*/ 654454 h 1555561"/>
                <a:gd name="connsiteX0" fmla="*/ 41749 w 430573"/>
                <a:gd name="connsiteY0" fmla="*/ 654454 h 1555561"/>
                <a:gd name="connsiteX1" fmla="*/ 103857 w 430573"/>
                <a:gd name="connsiteY1" fmla="*/ 523874 h 1555561"/>
                <a:gd name="connsiteX2" fmla="*/ 148105 w 430573"/>
                <a:gd name="connsiteY2" fmla="*/ 421481 h 1555561"/>
                <a:gd name="connsiteX3" fmla="*/ 230612 w 430573"/>
                <a:gd name="connsiteY3" fmla="*/ 266700 h 1555561"/>
                <a:gd name="connsiteX4" fmla="*/ 305977 w 430573"/>
                <a:gd name="connsiteY4" fmla="*/ 1523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2901 w 430573"/>
                <a:gd name="connsiteY7" fmla="*/ 1555561 h 1555561"/>
                <a:gd name="connsiteX8" fmla="*/ 0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772565 h 1555561"/>
                <a:gd name="connsiteX11" fmla="*/ 41749 w 430573"/>
                <a:gd name="connsiteY11" fmla="*/ 654454 h 1555561"/>
                <a:gd name="connsiteX0" fmla="*/ 41749 w 430573"/>
                <a:gd name="connsiteY0" fmla="*/ 654454 h 1555561"/>
                <a:gd name="connsiteX1" fmla="*/ 103857 w 430573"/>
                <a:gd name="connsiteY1" fmla="*/ 523874 h 1555561"/>
                <a:gd name="connsiteX2" fmla="*/ 148105 w 430573"/>
                <a:gd name="connsiteY2" fmla="*/ 421481 h 1555561"/>
                <a:gd name="connsiteX3" fmla="*/ 230612 w 430573"/>
                <a:gd name="connsiteY3" fmla="*/ 266700 h 1555561"/>
                <a:gd name="connsiteX4" fmla="*/ 305977 w 430573"/>
                <a:gd name="connsiteY4" fmla="*/ 1523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7052 w 430573"/>
                <a:gd name="connsiteY7" fmla="*/ 1553180 h 1555561"/>
                <a:gd name="connsiteX8" fmla="*/ 0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772565 h 1555561"/>
                <a:gd name="connsiteX11" fmla="*/ 41749 w 430573"/>
                <a:gd name="connsiteY11" fmla="*/ 654454 h 1555561"/>
                <a:gd name="connsiteX0" fmla="*/ 41749 w 430573"/>
                <a:gd name="connsiteY0" fmla="*/ 654454 h 1555561"/>
                <a:gd name="connsiteX1" fmla="*/ 99992 w 430573"/>
                <a:gd name="connsiteY1" fmla="*/ 510574 h 1555561"/>
                <a:gd name="connsiteX2" fmla="*/ 148105 w 430573"/>
                <a:gd name="connsiteY2" fmla="*/ 421481 h 1555561"/>
                <a:gd name="connsiteX3" fmla="*/ 230612 w 430573"/>
                <a:gd name="connsiteY3" fmla="*/ 266700 h 1555561"/>
                <a:gd name="connsiteX4" fmla="*/ 305977 w 430573"/>
                <a:gd name="connsiteY4" fmla="*/ 1523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7052 w 430573"/>
                <a:gd name="connsiteY7" fmla="*/ 1553180 h 1555561"/>
                <a:gd name="connsiteX8" fmla="*/ 0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772565 h 1555561"/>
                <a:gd name="connsiteX11" fmla="*/ 41749 w 430573"/>
                <a:gd name="connsiteY11" fmla="*/ 654454 h 1555561"/>
                <a:gd name="connsiteX0" fmla="*/ 41749 w 430573"/>
                <a:gd name="connsiteY0" fmla="*/ 654454 h 1555561"/>
                <a:gd name="connsiteX1" fmla="*/ 99992 w 430573"/>
                <a:gd name="connsiteY1" fmla="*/ 510574 h 1555561"/>
                <a:gd name="connsiteX2" fmla="*/ 148105 w 430573"/>
                <a:gd name="connsiteY2" fmla="*/ 421481 h 1555561"/>
                <a:gd name="connsiteX3" fmla="*/ 230612 w 430573"/>
                <a:gd name="connsiteY3" fmla="*/ 253399 h 1555561"/>
                <a:gd name="connsiteX4" fmla="*/ 305977 w 430573"/>
                <a:gd name="connsiteY4" fmla="*/ 1523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7052 w 430573"/>
                <a:gd name="connsiteY7" fmla="*/ 1553180 h 1555561"/>
                <a:gd name="connsiteX8" fmla="*/ 0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772565 h 1555561"/>
                <a:gd name="connsiteX11" fmla="*/ 41749 w 430573"/>
                <a:gd name="connsiteY11" fmla="*/ 654454 h 1555561"/>
                <a:gd name="connsiteX0" fmla="*/ 41749 w 430573"/>
                <a:gd name="connsiteY0" fmla="*/ 654454 h 1555561"/>
                <a:gd name="connsiteX1" fmla="*/ 99992 w 430573"/>
                <a:gd name="connsiteY1" fmla="*/ 510574 h 1555561"/>
                <a:gd name="connsiteX2" fmla="*/ 148105 w 430573"/>
                <a:gd name="connsiteY2" fmla="*/ 421481 h 1555561"/>
                <a:gd name="connsiteX3" fmla="*/ 230612 w 430573"/>
                <a:gd name="connsiteY3" fmla="*/ 253399 h 1555561"/>
                <a:gd name="connsiteX4" fmla="*/ 307909 w 430573"/>
                <a:gd name="connsiteY4" fmla="*/ 139099 h 1555561"/>
                <a:gd name="connsiteX5" fmla="*/ 387034 w 430573"/>
                <a:gd name="connsiteY5" fmla="*/ 50007 h 1555561"/>
                <a:gd name="connsiteX6" fmla="*/ 430573 w 430573"/>
                <a:gd name="connsiteY6" fmla="*/ 0 h 1555561"/>
                <a:gd name="connsiteX7" fmla="*/ 427052 w 430573"/>
                <a:gd name="connsiteY7" fmla="*/ 1553180 h 1555561"/>
                <a:gd name="connsiteX8" fmla="*/ 0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772565 h 1555561"/>
                <a:gd name="connsiteX11" fmla="*/ 41749 w 430573"/>
                <a:gd name="connsiteY11" fmla="*/ 654454 h 1555561"/>
                <a:gd name="connsiteX0" fmla="*/ 41749 w 430573"/>
                <a:gd name="connsiteY0" fmla="*/ 654454 h 1555561"/>
                <a:gd name="connsiteX1" fmla="*/ 99992 w 430573"/>
                <a:gd name="connsiteY1" fmla="*/ 510574 h 1555561"/>
                <a:gd name="connsiteX2" fmla="*/ 148105 w 430573"/>
                <a:gd name="connsiteY2" fmla="*/ 421481 h 1555561"/>
                <a:gd name="connsiteX3" fmla="*/ 230612 w 430573"/>
                <a:gd name="connsiteY3" fmla="*/ 253399 h 1555561"/>
                <a:gd name="connsiteX4" fmla="*/ 307909 w 430573"/>
                <a:gd name="connsiteY4" fmla="*/ 139099 h 1555561"/>
                <a:gd name="connsiteX5" fmla="*/ 385102 w 430573"/>
                <a:gd name="connsiteY5" fmla="*/ 33382 h 1555561"/>
                <a:gd name="connsiteX6" fmla="*/ 430573 w 430573"/>
                <a:gd name="connsiteY6" fmla="*/ 0 h 1555561"/>
                <a:gd name="connsiteX7" fmla="*/ 427052 w 430573"/>
                <a:gd name="connsiteY7" fmla="*/ 1553180 h 1555561"/>
                <a:gd name="connsiteX8" fmla="*/ 0 w 430573"/>
                <a:gd name="connsiteY8" fmla="*/ 1555561 h 1555561"/>
                <a:gd name="connsiteX9" fmla="*/ 0 w 430573"/>
                <a:gd name="connsiteY9" fmla="*/ 1555561 h 1555561"/>
                <a:gd name="connsiteX10" fmla="*/ 0 w 430573"/>
                <a:gd name="connsiteY10" fmla="*/ 772565 h 1555561"/>
                <a:gd name="connsiteX11" fmla="*/ 41749 w 430573"/>
                <a:gd name="connsiteY11" fmla="*/ 654454 h 1555561"/>
                <a:gd name="connsiteX0" fmla="*/ 41749 w 432505"/>
                <a:gd name="connsiteY0" fmla="*/ 664429 h 1565536"/>
                <a:gd name="connsiteX1" fmla="*/ 99992 w 432505"/>
                <a:gd name="connsiteY1" fmla="*/ 520549 h 1565536"/>
                <a:gd name="connsiteX2" fmla="*/ 148105 w 432505"/>
                <a:gd name="connsiteY2" fmla="*/ 431456 h 1565536"/>
                <a:gd name="connsiteX3" fmla="*/ 230612 w 432505"/>
                <a:gd name="connsiteY3" fmla="*/ 263374 h 1565536"/>
                <a:gd name="connsiteX4" fmla="*/ 307909 w 432505"/>
                <a:gd name="connsiteY4" fmla="*/ 149074 h 1565536"/>
                <a:gd name="connsiteX5" fmla="*/ 385102 w 432505"/>
                <a:gd name="connsiteY5" fmla="*/ 43357 h 1565536"/>
                <a:gd name="connsiteX6" fmla="*/ 432505 w 432505"/>
                <a:gd name="connsiteY6" fmla="*/ 0 h 1565536"/>
                <a:gd name="connsiteX7" fmla="*/ 427052 w 432505"/>
                <a:gd name="connsiteY7" fmla="*/ 1563155 h 1565536"/>
                <a:gd name="connsiteX8" fmla="*/ 0 w 432505"/>
                <a:gd name="connsiteY8" fmla="*/ 1565536 h 1565536"/>
                <a:gd name="connsiteX9" fmla="*/ 0 w 432505"/>
                <a:gd name="connsiteY9" fmla="*/ 1565536 h 1565536"/>
                <a:gd name="connsiteX10" fmla="*/ 0 w 432505"/>
                <a:gd name="connsiteY10" fmla="*/ 782540 h 1565536"/>
                <a:gd name="connsiteX11" fmla="*/ 41749 w 432505"/>
                <a:gd name="connsiteY11" fmla="*/ 664429 h 1565536"/>
                <a:gd name="connsiteX0" fmla="*/ 41749 w 432505"/>
                <a:gd name="connsiteY0" fmla="*/ 664429 h 1565536"/>
                <a:gd name="connsiteX1" fmla="*/ 99992 w 432505"/>
                <a:gd name="connsiteY1" fmla="*/ 520549 h 1565536"/>
                <a:gd name="connsiteX2" fmla="*/ 148105 w 432505"/>
                <a:gd name="connsiteY2" fmla="*/ 431456 h 1565536"/>
                <a:gd name="connsiteX3" fmla="*/ 230612 w 432505"/>
                <a:gd name="connsiteY3" fmla="*/ 263374 h 1565536"/>
                <a:gd name="connsiteX4" fmla="*/ 307909 w 432505"/>
                <a:gd name="connsiteY4" fmla="*/ 149074 h 1565536"/>
                <a:gd name="connsiteX5" fmla="*/ 385102 w 432505"/>
                <a:gd name="connsiteY5" fmla="*/ 43357 h 1565536"/>
                <a:gd name="connsiteX6" fmla="*/ 432505 w 432505"/>
                <a:gd name="connsiteY6" fmla="*/ 0 h 1565536"/>
                <a:gd name="connsiteX7" fmla="*/ 427052 w 432505"/>
                <a:gd name="connsiteY7" fmla="*/ 1563155 h 1565536"/>
                <a:gd name="connsiteX8" fmla="*/ 0 w 432505"/>
                <a:gd name="connsiteY8" fmla="*/ 1565536 h 1565536"/>
                <a:gd name="connsiteX9" fmla="*/ 0 w 432505"/>
                <a:gd name="connsiteY9" fmla="*/ 1565536 h 1565536"/>
                <a:gd name="connsiteX10" fmla="*/ 7408 w 432505"/>
                <a:gd name="connsiteY10" fmla="*/ 433108 h 1565536"/>
                <a:gd name="connsiteX11" fmla="*/ 41749 w 432505"/>
                <a:gd name="connsiteY11" fmla="*/ 664429 h 1565536"/>
                <a:gd name="connsiteX0" fmla="*/ 7408 w 432505"/>
                <a:gd name="connsiteY0" fmla="*/ 433108 h 1565536"/>
                <a:gd name="connsiteX1" fmla="*/ 99992 w 432505"/>
                <a:gd name="connsiteY1" fmla="*/ 520549 h 1565536"/>
                <a:gd name="connsiteX2" fmla="*/ 148105 w 432505"/>
                <a:gd name="connsiteY2" fmla="*/ 431456 h 1565536"/>
                <a:gd name="connsiteX3" fmla="*/ 230612 w 432505"/>
                <a:gd name="connsiteY3" fmla="*/ 263374 h 1565536"/>
                <a:gd name="connsiteX4" fmla="*/ 307909 w 432505"/>
                <a:gd name="connsiteY4" fmla="*/ 149074 h 1565536"/>
                <a:gd name="connsiteX5" fmla="*/ 385102 w 432505"/>
                <a:gd name="connsiteY5" fmla="*/ 43357 h 1565536"/>
                <a:gd name="connsiteX6" fmla="*/ 432505 w 432505"/>
                <a:gd name="connsiteY6" fmla="*/ 0 h 1565536"/>
                <a:gd name="connsiteX7" fmla="*/ 427052 w 432505"/>
                <a:gd name="connsiteY7" fmla="*/ 1563155 h 1565536"/>
                <a:gd name="connsiteX8" fmla="*/ 0 w 432505"/>
                <a:gd name="connsiteY8" fmla="*/ 1565536 h 1565536"/>
                <a:gd name="connsiteX9" fmla="*/ 0 w 432505"/>
                <a:gd name="connsiteY9" fmla="*/ 1565536 h 1565536"/>
                <a:gd name="connsiteX10" fmla="*/ 7408 w 432505"/>
                <a:gd name="connsiteY10" fmla="*/ 433108 h 1565536"/>
                <a:gd name="connsiteX0" fmla="*/ 7408 w 432505"/>
                <a:gd name="connsiteY0" fmla="*/ 433108 h 1565536"/>
                <a:gd name="connsiteX1" fmla="*/ 85176 w 432505"/>
                <a:gd name="connsiteY1" fmla="*/ 327872 h 1565536"/>
                <a:gd name="connsiteX2" fmla="*/ 148105 w 432505"/>
                <a:gd name="connsiteY2" fmla="*/ 431456 h 1565536"/>
                <a:gd name="connsiteX3" fmla="*/ 230612 w 432505"/>
                <a:gd name="connsiteY3" fmla="*/ 263374 h 1565536"/>
                <a:gd name="connsiteX4" fmla="*/ 307909 w 432505"/>
                <a:gd name="connsiteY4" fmla="*/ 149074 h 1565536"/>
                <a:gd name="connsiteX5" fmla="*/ 385102 w 432505"/>
                <a:gd name="connsiteY5" fmla="*/ 43357 h 1565536"/>
                <a:gd name="connsiteX6" fmla="*/ 432505 w 432505"/>
                <a:gd name="connsiteY6" fmla="*/ 0 h 1565536"/>
                <a:gd name="connsiteX7" fmla="*/ 427052 w 432505"/>
                <a:gd name="connsiteY7" fmla="*/ 1563155 h 1565536"/>
                <a:gd name="connsiteX8" fmla="*/ 0 w 432505"/>
                <a:gd name="connsiteY8" fmla="*/ 1565536 h 1565536"/>
                <a:gd name="connsiteX9" fmla="*/ 0 w 432505"/>
                <a:gd name="connsiteY9" fmla="*/ 1565536 h 1565536"/>
                <a:gd name="connsiteX10" fmla="*/ 7408 w 432505"/>
                <a:gd name="connsiteY10" fmla="*/ 433108 h 1565536"/>
                <a:gd name="connsiteX0" fmla="*/ 7408 w 432505"/>
                <a:gd name="connsiteY0" fmla="*/ 433108 h 1565536"/>
                <a:gd name="connsiteX1" fmla="*/ 85176 w 432505"/>
                <a:gd name="connsiteY1" fmla="*/ 327872 h 1565536"/>
                <a:gd name="connsiteX2" fmla="*/ 230612 w 432505"/>
                <a:gd name="connsiteY2" fmla="*/ 263374 h 1565536"/>
                <a:gd name="connsiteX3" fmla="*/ 307909 w 432505"/>
                <a:gd name="connsiteY3" fmla="*/ 149074 h 1565536"/>
                <a:gd name="connsiteX4" fmla="*/ 385102 w 432505"/>
                <a:gd name="connsiteY4" fmla="*/ 43357 h 1565536"/>
                <a:gd name="connsiteX5" fmla="*/ 432505 w 432505"/>
                <a:gd name="connsiteY5" fmla="*/ 0 h 1565536"/>
                <a:gd name="connsiteX6" fmla="*/ 427052 w 432505"/>
                <a:gd name="connsiteY6" fmla="*/ 1563155 h 1565536"/>
                <a:gd name="connsiteX7" fmla="*/ 0 w 432505"/>
                <a:gd name="connsiteY7" fmla="*/ 1565536 h 1565536"/>
                <a:gd name="connsiteX8" fmla="*/ 0 w 432505"/>
                <a:gd name="connsiteY8" fmla="*/ 1565536 h 1565536"/>
                <a:gd name="connsiteX9" fmla="*/ 7408 w 432505"/>
                <a:gd name="connsiteY9" fmla="*/ 433108 h 1565536"/>
                <a:gd name="connsiteX0" fmla="*/ 7408 w 432505"/>
                <a:gd name="connsiteY0" fmla="*/ 433108 h 1565536"/>
                <a:gd name="connsiteX1" fmla="*/ 85176 w 432505"/>
                <a:gd name="connsiteY1" fmla="*/ 327872 h 1565536"/>
                <a:gd name="connsiteX2" fmla="*/ 213327 w 432505"/>
                <a:gd name="connsiteY2" fmla="*/ 165403 h 1565536"/>
                <a:gd name="connsiteX3" fmla="*/ 307909 w 432505"/>
                <a:gd name="connsiteY3" fmla="*/ 149074 h 1565536"/>
                <a:gd name="connsiteX4" fmla="*/ 385102 w 432505"/>
                <a:gd name="connsiteY4" fmla="*/ 43357 h 1565536"/>
                <a:gd name="connsiteX5" fmla="*/ 432505 w 432505"/>
                <a:gd name="connsiteY5" fmla="*/ 0 h 1565536"/>
                <a:gd name="connsiteX6" fmla="*/ 427052 w 432505"/>
                <a:gd name="connsiteY6" fmla="*/ 1563155 h 1565536"/>
                <a:gd name="connsiteX7" fmla="*/ 0 w 432505"/>
                <a:gd name="connsiteY7" fmla="*/ 1565536 h 1565536"/>
                <a:gd name="connsiteX8" fmla="*/ 0 w 432505"/>
                <a:gd name="connsiteY8" fmla="*/ 1565536 h 1565536"/>
                <a:gd name="connsiteX9" fmla="*/ 7408 w 432505"/>
                <a:gd name="connsiteY9" fmla="*/ 433108 h 1565536"/>
                <a:gd name="connsiteX0" fmla="*/ 7408 w 432505"/>
                <a:gd name="connsiteY0" fmla="*/ 433108 h 1565536"/>
                <a:gd name="connsiteX1" fmla="*/ 85176 w 432505"/>
                <a:gd name="connsiteY1" fmla="*/ 327872 h 1565536"/>
                <a:gd name="connsiteX2" fmla="*/ 213327 w 432505"/>
                <a:gd name="connsiteY2" fmla="*/ 165403 h 1565536"/>
                <a:gd name="connsiteX3" fmla="*/ 307909 w 432505"/>
                <a:gd name="connsiteY3" fmla="*/ 73963 h 1565536"/>
                <a:gd name="connsiteX4" fmla="*/ 385102 w 432505"/>
                <a:gd name="connsiteY4" fmla="*/ 43357 h 1565536"/>
                <a:gd name="connsiteX5" fmla="*/ 432505 w 432505"/>
                <a:gd name="connsiteY5" fmla="*/ 0 h 1565536"/>
                <a:gd name="connsiteX6" fmla="*/ 427052 w 432505"/>
                <a:gd name="connsiteY6" fmla="*/ 1563155 h 1565536"/>
                <a:gd name="connsiteX7" fmla="*/ 0 w 432505"/>
                <a:gd name="connsiteY7" fmla="*/ 1565536 h 1565536"/>
                <a:gd name="connsiteX8" fmla="*/ 0 w 432505"/>
                <a:gd name="connsiteY8" fmla="*/ 1565536 h 1565536"/>
                <a:gd name="connsiteX9" fmla="*/ 7408 w 432505"/>
                <a:gd name="connsiteY9" fmla="*/ 433108 h 1565536"/>
                <a:gd name="connsiteX0" fmla="*/ 7408 w 432505"/>
                <a:gd name="connsiteY0" fmla="*/ 433108 h 1565536"/>
                <a:gd name="connsiteX1" fmla="*/ 85176 w 432505"/>
                <a:gd name="connsiteY1" fmla="*/ 327872 h 1565536"/>
                <a:gd name="connsiteX2" fmla="*/ 213327 w 432505"/>
                <a:gd name="connsiteY2" fmla="*/ 165403 h 1565536"/>
                <a:gd name="connsiteX3" fmla="*/ 307909 w 432505"/>
                <a:gd name="connsiteY3" fmla="*/ 73963 h 1565536"/>
                <a:gd name="connsiteX4" fmla="*/ 380164 w 432505"/>
                <a:gd name="connsiteY4" fmla="*/ 4168 h 1565536"/>
                <a:gd name="connsiteX5" fmla="*/ 432505 w 432505"/>
                <a:gd name="connsiteY5" fmla="*/ 0 h 1565536"/>
                <a:gd name="connsiteX6" fmla="*/ 427052 w 432505"/>
                <a:gd name="connsiteY6" fmla="*/ 1563155 h 1565536"/>
                <a:gd name="connsiteX7" fmla="*/ 0 w 432505"/>
                <a:gd name="connsiteY7" fmla="*/ 1565536 h 1565536"/>
                <a:gd name="connsiteX8" fmla="*/ 0 w 432505"/>
                <a:gd name="connsiteY8" fmla="*/ 1565536 h 1565536"/>
                <a:gd name="connsiteX9" fmla="*/ 7408 w 432505"/>
                <a:gd name="connsiteY9" fmla="*/ 433108 h 1565536"/>
                <a:gd name="connsiteX0" fmla="*/ 7408 w 432505"/>
                <a:gd name="connsiteY0" fmla="*/ 478828 h 1611256"/>
                <a:gd name="connsiteX1" fmla="*/ 85176 w 432505"/>
                <a:gd name="connsiteY1" fmla="*/ 373592 h 1611256"/>
                <a:gd name="connsiteX2" fmla="*/ 213327 w 432505"/>
                <a:gd name="connsiteY2" fmla="*/ 211123 h 1611256"/>
                <a:gd name="connsiteX3" fmla="*/ 307909 w 432505"/>
                <a:gd name="connsiteY3" fmla="*/ 119683 h 1611256"/>
                <a:gd name="connsiteX4" fmla="*/ 380164 w 432505"/>
                <a:gd name="connsiteY4" fmla="*/ 49888 h 1611256"/>
                <a:gd name="connsiteX5" fmla="*/ 432505 w 432505"/>
                <a:gd name="connsiteY5" fmla="*/ 0 h 1611256"/>
                <a:gd name="connsiteX6" fmla="*/ 427052 w 432505"/>
                <a:gd name="connsiteY6" fmla="*/ 1608875 h 1611256"/>
                <a:gd name="connsiteX7" fmla="*/ 0 w 432505"/>
                <a:gd name="connsiteY7" fmla="*/ 1611256 h 1611256"/>
                <a:gd name="connsiteX8" fmla="*/ 0 w 432505"/>
                <a:gd name="connsiteY8" fmla="*/ 1611256 h 1611256"/>
                <a:gd name="connsiteX9" fmla="*/ 7408 w 432505"/>
                <a:gd name="connsiteY9" fmla="*/ 478828 h 161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505" h="1611256">
                  <a:moveTo>
                    <a:pt x="7408" y="478828"/>
                  </a:moveTo>
                  <a:lnTo>
                    <a:pt x="85176" y="373592"/>
                  </a:lnTo>
                  <a:lnTo>
                    <a:pt x="213327" y="211123"/>
                  </a:lnTo>
                  <a:lnTo>
                    <a:pt x="307909" y="119683"/>
                  </a:lnTo>
                  <a:lnTo>
                    <a:pt x="380164" y="49888"/>
                  </a:lnTo>
                  <a:lnTo>
                    <a:pt x="432505" y="0"/>
                  </a:lnTo>
                  <a:cubicBezTo>
                    <a:pt x="429948" y="518520"/>
                    <a:pt x="429609" y="1090355"/>
                    <a:pt x="427052" y="1608875"/>
                  </a:cubicBezTo>
                  <a:lnTo>
                    <a:pt x="0" y="1611256"/>
                  </a:lnTo>
                  <a:lnTo>
                    <a:pt x="0" y="1611256"/>
                  </a:lnTo>
                  <a:cubicBezTo>
                    <a:pt x="2469" y="1233780"/>
                    <a:pt x="4939" y="856304"/>
                    <a:pt x="7408" y="47882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08294" y="654427"/>
              <a:ext cx="0" cy="36576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73519" y="1227649"/>
              <a:ext cx="461665" cy="249645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50565C"/>
                  </a:solidFill>
                  <a:latin typeface="Arial" charset="0"/>
                </a:rPr>
                <a:t>Net Capital Requirements</a:t>
              </a:r>
              <a:endParaRPr lang="en-US" dirty="0">
                <a:solidFill>
                  <a:srgbClr val="50565C"/>
                </a:solidFill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4276" y="2548048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50565C"/>
                  </a:solidFill>
                  <a:latin typeface="Arial" charset="0"/>
                </a:rPr>
                <a:t>Even</a:t>
              </a:r>
              <a:endParaRPr lang="en-US" sz="1200" dirty="0">
                <a:solidFill>
                  <a:srgbClr val="50565C"/>
                </a:solidFill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4844" y="682671"/>
              <a:ext cx="114401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white">
                      <a:lumMod val="50000"/>
                    </a:prstClr>
                  </a:solidFill>
                  <a:latin typeface="Arial" charset="0"/>
                </a:rPr>
                <a:t>Technology Creation</a:t>
              </a:r>
              <a:endParaRPr lang="en-US" sz="800" dirty="0">
                <a:solidFill>
                  <a:prstClr val="white">
                    <a:lumMod val="50000"/>
                  </a:prstClr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6261" y="682671"/>
              <a:ext cx="20873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white">
                      <a:lumMod val="50000"/>
                    </a:prstClr>
                  </a:solidFill>
                  <a:latin typeface="Arial" charset="0"/>
                </a:rPr>
                <a:t>Product and Process Development</a:t>
              </a:r>
              <a:endParaRPr lang="en-US" sz="800" dirty="0">
                <a:solidFill>
                  <a:prstClr val="white">
                    <a:lumMod val="50000"/>
                  </a:prstClr>
                </a:solidFill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8295" y="682671"/>
              <a:ext cx="14570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prstClr val="white">
                      <a:lumMod val="50000"/>
                    </a:prstClr>
                  </a:solidFill>
                  <a:latin typeface="Arial" charset="0"/>
                </a:rPr>
                <a:t>Commercialization</a:t>
              </a:r>
              <a:endParaRPr lang="en-US" sz="1000" dirty="0">
                <a:solidFill>
                  <a:prstClr val="white">
                    <a:lumMod val="50000"/>
                  </a:prstClr>
                </a:solidFill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2929" y="2318481"/>
              <a:ext cx="5068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Applied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R&amp;D</a:t>
              </a:r>
              <a:endParaRPr lang="en-US" sz="800" dirty="0">
                <a:solidFill>
                  <a:srgbClr val="50565C"/>
                </a:solidFill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61557" y="3475982"/>
              <a:ext cx="708947" cy="338554"/>
              <a:chOff x="3190785" y="3651028"/>
              <a:chExt cx="708947" cy="338554"/>
            </a:xfrm>
          </p:grpSpPr>
          <p:sp>
            <p:nvSpPr>
              <p:cNvPr id="36" name="Double Bracket 35"/>
              <p:cNvSpPr/>
              <p:nvPr/>
            </p:nvSpPr>
            <p:spPr>
              <a:xfrm>
                <a:off x="3190785" y="3720293"/>
                <a:ext cx="708947" cy="200025"/>
              </a:xfrm>
              <a:prstGeom prst="bracketPair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97972" y="3651028"/>
                <a:ext cx="6655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srgbClr val="FF0000"/>
                    </a:solidFill>
                    <a:latin typeface="Arial" charset="0"/>
                  </a:rPr>
                  <a:t>Technology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 smtClean="0">
                    <a:solidFill>
                      <a:srgbClr val="FF0000"/>
                    </a:solidFill>
                    <a:latin typeface="Arial" charset="0"/>
                  </a:rPr>
                  <a:t>Gap</a:t>
                </a:r>
                <a:endParaRPr lang="en-US" sz="8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2903635" y="1499752"/>
              <a:ext cx="679461" cy="1206732"/>
            </a:xfrm>
            <a:custGeom>
              <a:avLst/>
              <a:gdLst>
                <a:gd name="connsiteX0" fmla="*/ 11512 w 424261"/>
                <a:gd name="connsiteY0" fmla="*/ 764260 h 775056"/>
                <a:gd name="connsiteX1" fmla="*/ 348100 w 424261"/>
                <a:gd name="connsiteY1" fmla="*/ 764260 h 775056"/>
                <a:gd name="connsiteX2" fmla="*/ 415418 w 424261"/>
                <a:gd name="connsiteY2" fmla="*/ 708162 h 775056"/>
                <a:gd name="connsiteX3" fmla="*/ 415418 w 424261"/>
                <a:gd name="connsiteY3" fmla="*/ 523038 h 775056"/>
                <a:gd name="connsiteX4" fmla="*/ 409808 w 424261"/>
                <a:gd name="connsiteY4" fmla="*/ 203278 h 775056"/>
                <a:gd name="connsiteX5" fmla="*/ 421028 w 424261"/>
                <a:gd name="connsiteY5" fmla="*/ 1325 h 775056"/>
                <a:gd name="connsiteX6" fmla="*/ 342491 w 424261"/>
                <a:gd name="connsiteY6" fmla="*/ 124741 h 775056"/>
                <a:gd name="connsiteX7" fmla="*/ 241514 w 424261"/>
                <a:gd name="connsiteY7" fmla="*/ 298645 h 775056"/>
                <a:gd name="connsiteX8" fmla="*/ 157367 w 424261"/>
                <a:gd name="connsiteY8" fmla="*/ 489379 h 775056"/>
                <a:gd name="connsiteX9" fmla="*/ 84439 w 424261"/>
                <a:gd name="connsiteY9" fmla="*/ 652064 h 775056"/>
                <a:gd name="connsiteX10" fmla="*/ 11512 w 424261"/>
                <a:gd name="connsiteY10" fmla="*/ 764260 h 775056"/>
                <a:gd name="connsiteX0" fmla="*/ 11512 w 424261"/>
                <a:gd name="connsiteY0" fmla="*/ 764260 h 775056"/>
                <a:gd name="connsiteX1" fmla="*/ 348100 w 424261"/>
                <a:gd name="connsiteY1" fmla="*/ 764260 h 775056"/>
                <a:gd name="connsiteX2" fmla="*/ 415418 w 424261"/>
                <a:gd name="connsiteY2" fmla="*/ 708162 h 775056"/>
                <a:gd name="connsiteX3" fmla="*/ 415418 w 424261"/>
                <a:gd name="connsiteY3" fmla="*/ 523038 h 775056"/>
                <a:gd name="connsiteX4" fmla="*/ 409808 w 424261"/>
                <a:gd name="connsiteY4" fmla="*/ 203278 h 775056"/>
                <a:gd name="connsiteX5" fmla="*/ 421028 w 424261"/>
                <a:gd name="connsiteY5" fmla="*/ 1325 h 775056"/>
                <a:gd name="connsiteX6" fmla="*/ 342491 w 424261"/>
                <a:gd name="connsiteY6" fmla="*/ 124741 h 775056"/>
                <a:gd name="connsiteX7" fmla="*/ 241514 w 424261"/>
                <a:gd name="connsiteY7" fmla="*/ 298645 h 775056"/>
                <a:gd name="connsiteX8" fmla="*/ 157367 w 424261"/>
                <a:gd name="connsiteY8" fmla="*/ 489379 h 775056"/>
                <a:gd name="connsiteX9" fmla="*/ 84439 w 424261"/>
                <a:gd name="connsiteY9" fmla="*/ 652064 h 775056"/>
                <a:gd name="connsiteX10" fmla="*/ 11512 w 424261"/>
                <a:gd name="connsiteY10" fmla="*/ 764260 h 775056"/>
                <a:gd name="connsiteX0" fmla="*/ 11512 w 424261"/>
                <a:gd name="connsiteY0" fmla="*/ 764260 h 775056"/>
                <a:gd name="connsiteX1" fmla="*/ 348100 w 424261"/>
                <a:gd name="connsiteY1" fmla="*/ 764260 h 775056"/>
                <a:gd name="connsiteX2" fmla="*/ 415418 w 424261"/>
                <a:gd name="connsiteY2" fmla="*/ 708162 h 775056"/>
                <a:gd name="connsiteX3" fmla="*/ 415418 w 424261"/>
                <a:gd name="connsiteY3" fmla="*/ 523038 h 775056"/>
                <a:gd name="connsiteX4" fmla="*/ 409808 w 424261"/>
                <a:gd name="connsiteY4" fmla="*/ 203278 h 775056"/>
                <a:gd name="connsiteX5" fmla="*/ 421028 w 424261"/>
                <a:gd name="connsiteY5" fmla="*/ 1325 h 775056"/>
                <a:gd name="connsiteX6" fmla="*/ 342491 w 424261"/>
                <a:gd name="connsiteY6" fmla="*/ 124741 h 775056"/>
                <a:gd name="connsiteX7" fmla="*/ 241514 w 424261"/>
                <a:gd name="connsiteY7" fmla="*/ 298645 h 775056"/>
                <a:gd name="connsiteX8" fmla="*/ 157367 w 424261"/>
                <a:gd name="connsiteY8" fmla="*/ 489379 h 775056"/>
                <a:gd name="connsiteX9" fmla="*/ 84439 w 424261"/>
                <a:gd name="connsiteY9" fmla="*/ 652064 h 775056"/>
                <a:gd name="connsiteX10" fmla="*/ 11512 w 424261"/>
                <a:gd name="connsiteY10" fmla="*/ 764260 h 775056"/>
                <a:gd name="connsiteX0" fmla="*/ 11512 w 421028"/>
                <a:gd name="connsiteY0" fmla="*/ 764260 h 775056"/>
                <a:gd name="connsiteX1" fmla="*/ 348100 w 421028"/>
                <a:gd name="connsiteY1" fmla="*/ 764260 h 775056"/>
                <a:gd name="connsiteX2" fmla="*/ 415418 w 421028"/>
                <a:gd name="connsiteY2" fmla="*/ 708162 h 775056"/>
                <a:gd name="connsiteX3" fmla="*/ 415418 w 421028"/>
                <a:gd name="connsiteY3" fmla="*/ 523038 h 775056"/>
                <a:gd name="connsiteX4" fmla="*/ 409808 w 421028"/>
                <a:gd name="connsiteY4" fmla="*/ 203278 h 775056"/>
                <a:gd name="connsiteX5" fmla="*/ 421028 w 421028"/>
                <a:gd name="connsiteY5" fmla="*/ 1325 h 775056"/>
                <a:gd name="connsiteX6" fmla="*/ 342491 w 421028"/>
                <a:gd name="connsiteY6" fmla="*/ 124741 h 775056"/>
                <a:gd name="connsiteX7" fmla="*/ 241514 w 421028"/>
                <a:gd name="connsiteY7" fmla="*/ 298645 h 775056"/>
                <a:gd name="connsiteX8" fmla="*/ 157367 w 421028"/>
                <a:gd name="connsiteY8" fmla="*/ 489379 h 775056"/>
                <a:gd name="connsiteX9" fmla="*/ 84439 w 421028"/>
                <a:gd name="connsiteY9" fmla="*/ 652064 h 775056"/>
                <a:gd name="connsiteX10" fmla="*/ 11512 w 421028"/>
                <a:gd name="connsiteY10" fmla="*/ 764260 h 775056"/>
                <a:gd name="connsiteX0" fmla="*/ 11512 w 421028"/>
                <a:gd name="connsiteY0" fmla="*/ 764260 h 775056"/>
                <a:gd name="connsiteX1" fmla="*/ 348100 w 421028"/>
                <a:gd name="connsiteY1" fmla="*/ 764260 h 775056"/>
                <a:gd name="connsiteX2" fmla="*/ 415418 w 421028"/>
                <a:gd name="connsiteY2" fmla="*/ 708162 h 775056"/>
                <a:gd name="connsiteX3" fmla="*/ 415418 w 421028"/>
                <a:gd name="connsiteY3" fmla="*/ 523038 h 775056"/>
                <a:gd name="connsiteX4" fmla="*/ 409808 w 421028"/>
                <a:gd name="connsiteY4" fmla="*/ 203278 h 775056"/>
                <a:gd name="connsiteX5" fmla="*/ 421028 w 421028"/>
                <a:gd name="connsiteY5" fmla="*/ 1325 h 775056"/>
                <a:gd name="connsiteX6" fmla="*/ 342491 w 421028"/>
                <a:gd name="connsiteY6" fmla="*/ 124741 h 775056"/>
                <a:gd name="connsiteX7" fmla="*/ 241514 w 421028"/>
                <a:gd name="connsiteY7" fmla="*/ 298645 h 775056"/>
                <a:gd name="connsiteX8" fmla="*/ 157367 w 421028"/>
                <a:gd name="connsiteY8" fmla="*/ 489379 h 775056"/>
                <a:gd name="connsiteX9" fmla="*/ 84439 w 421028"/>
                <a:gd name="connsiteY9" fmla="*/ 652064 h 775056"/>
                <a:gd name="connsiteX10" fmla="*/ 11512 w 421028"/>
                <a:gd name="connsiteY10" fmla="*/ 764260 h 775056"/>
                <a:gd name="connsiteX0" fmla="*/ 16946 w 439259"/>
                <a:gd name="connsiteY0" fmla="*/ 764260 h 777458"/>
                <a:gd name="connsiteX1" fmla="*/ 439259 w 439259"/>
                <a:gd name="connsiteY1" fmla="*/ 769023 h 777458"/>
                <a:gd name="connsiteX2" fmla="*/ 420852 w 439259"/>
                <a:gd name="connsiteY2" fmla="*/ 708162 h 777458"/>
                <a:gd name="connsiteX3" fmla="*/ 420852 w 439259"/>
                <a:gd name="connsiteY3" fmla="*/ 523038 h 777458"/>
                <a:gd name="connsiteX4" fmla="*/ 415242 w 439259"/>
                <a:gd name="connsiteY4" fmla="*/ 203278 h 777458"/>
                <a:gd name="connsiteX5" fmla="*/ 426462 w 439259"/>
                <a:gd name="connsiteY5" fmla="*/ 1325 h 777458"/>
                <a:gd name="connsiteX6" fmla="*/ 347925 w 439259"/>
                <a:gd name="connsiteY6" fmla="*/ 124741 h 777458"/>
                <a:gd name="connsiteX7" fmla="*/ 246948 w 439259"/>
                <a:gd name="connsiteY7" fmla="*/ 298645 h 777458"/>
                <a:gd name="connsiteX8" fmla="*/ 162801 w 439259"/>
                <a:gd name="connsiteY8" fmla="*/ 489379 h 777458"/>
                <a:gd name="connsiteX9" fmla="*/ 89873 w 439259"/>
                <a:gd name="connsiteY9" fmla="*/ 652064 h 777458"/>
                <a:gd name="connsiteX10" fmla="*/ 16946 w 439259"/>
                <a:gd name="connsiteY10" fmla="*/ 764260 h 777458"/>
                <a:gd name="connsiteX0" fmla="*/ 16946 w 439259"/>
                <a:gd name="connsiteY0" fmla="*/ 764260 h 769023"/>
                <a:gd name="connsiteX1" fmla="*/ 439259 w 439259"/>
                <a:gd name="connsiteY1" fmla="*/ 769023 h 769023"/>
                <a:gd name="connsiteX2" fmla="*/ 420852 w 439259"/>
                <a:gd name="connsiteY2" fmla="*/ 708162 h 769023"/>
                <a:gd name="connsiteX3" fmla="*/ 420852 w 439259"/>
                <a:gd name="connsiteY3" fmla="*/ 523038 h 769023"/>
                <a:gd name="connsiteX4" fmla="*/ 415242 w 439259"/>
                <a:gd name="connsiteY4" fmla="*/ 203278 h 769023"/>
                <a:gd name="connsiteX5" fmla="*/ 426462 w 439259"/>
                <a:gd name="connsiteY5" fmla="*/ 1325 h 769023"/>
                <a:gd name="connsiteX6" fmla="*/ 347925 w 439259"/>
                <a:gd name="connsiteY6" fmla="*/ 124741 h 769023"/>
                <a:gd name="connsiteX7" fmla="*/ 246948 w 439259"/>
                <a:gd name="connsiteY7" fmla="*/ 298645 h 769023"/>
                <a:gd name="connsiteX8" fmla="*/ 162801 w 439259"/>
                <a:gd name="connsiteY8" fmla="*/ 489379 h 769023"/>
                <a:gd name="connsiteX9" fmla="*/ 89873 w 439259"/>
                <a:gd name="connsiteY9" fmla="*/ 652064 h 769023"/>
                <a:gd name="connsiteX10" fmla="*/ 16946 w 439259"/>
                <a:gd name="connsiteY10" fmla="*/ 764260 h 769023"/>
                <a:gd name="connsiteX0" fmla="*/ 19660 w 441973"/>
                <a:gd name="connsiteY0" fmla="*/ 764260 h 774612"/>
                <a:gd name="connsiteX1" fmla="*/ 441973 w 441973"/>
                <a:gd name="connsiteY1" fmla="*/ 769023 h 774612"/>
                <a:gd name="connsiteX2" fmla="*/ 423566 w 441973"/>
                <a:gd name="connsiteY2" fmla="*/ 708162 h 774612"/>
                <a:gd name="connsiteX3" fmla="*/ 423566 w 441973"/>
                <a:gd name="connsiteY3" fmla="*/ 523038 h 774612"/>
                <a:gd name="connsiteX4" fmla="*/ 417956 w 441973"/>
                <a:gd name="connsiteY4" fmla="*/ 203278 h 774612"/>
                <a:gd name="connsiteX5" fmla="*/ 429176 w 441973"/>
                <a:gd name="connsiteY5" fmla="*/ 1325 h 774612"/>
                <a:gd name="connsiteX6" fmla="*/ 350639 w 441973"/>
                <a:gd name="connsiteY6" fmla="*/ 124741 h 774612"/>
                <a:gd name="connsiteX7" fmla="*/ 249662 w 441973"/>
                <a:gd name="connsiteY7" fmla="*/ 298645 h 774612"/>
                <a:gd name="connsiteX8" fmla="*/ 165515 w 441973"/>
                <a:gd name="connsiteY8" fmla="*/ 489379 h 774612"/>
                <a:gd name="connsiteX9" fmla="*/ 78300 w 441973"/>
                <a:gd name="connsiteY9" fmla="*/ 642539 h 774612"/>
                <a:gd name="connsiteX10" fmla="*/ 19660 w 441973"/>
                <a:gd name="connsiteY10" fmla="*/ 764260 h 774612"/>
                <a:gd name="connsiteX0" fmla="*/ 24810 w 437683"/>
                <a:gd name="connsiteY0" fmla="*/ 764260 h 778067"/>
                <a:gd name="connsiteX1" fmla="*/ 413786 w 437683"/>
                <a:gd name="connsiteY1" fmla="*/ 769023 h 778067"/>
                <a:gd name="connsiteX2" fmla="*/ 395379 w 437683"/>
                <a:gd name="connsiteY2" fmla="*/ 708162 h 778067"/>
                <a:gd name="connsiteX3" fmla="*/ 395379 w 437683"/>
                <a:gd name="connsiteY3" fmla="*/ 523038 h 778067"/>
                <a:gd name="connsiteX4" fmla="*/ 389769 w 437683"/>
                <a:gd name="connsiteY4" fmla="*/ 203278 h 778067"/>
                <a:gd name="connsiteX5" fmla="*/ 400989 w 437683"/>
                <a:gd name="connsiteY5" fmla="*/ 1325 h 778067"/>
                <a:gd name="connsiteX6" fmla="*/ 322452 w 437683"/>
                <a:gd name="connsiteY6" fmla="*/ 124741 h 778067"/>
                <a:gd name="connsiteX7" fmla="*/ 221475 w 437683"/>
                <a:gd name="connsiteY7" fmla="*/ 298645 h 778067"/>
                <a:gd name="connsiteX8" fmla="*/ 137328 w 437683"/>
                <a:gd name="connsiteY8" fmla="*/ 489379 h 778067"/>
                <a:gd name="connsiteX9" fmla="*/ 50113 w 437683"/>
                <a:gd name="connsiteY9" fmla="*/ 642539 h 778067"/>
                <a:gd name="connsiteX10" fmla="*/ 24810 w 437683"/>
                <a:gd name="connsiteY10" fmla="*/ 764260 h 778067"/>
                <a:gd name="connsiteX0" fmla="*/ 107168 w 520041"/>
                <a:gd name="connsiteY0" fmla="*/ 764260 h 772529"/>
                <a:gd name="connsiteX1" fmla="*/ 496144 w 520041"/>
                <a:gd name="connsiteY1" fmla="*/ 769023 h 772529"/>
                <a:gd name="connsiteX2" fmla="*/ 477737 w 520041"/>
                <a:gd name="connsiteY2" fmla="*/ 708162 h 772529"/>
                <a:gd name="connsiteX3" fmla="*/ 477737 w 520041"/>
                <a:gd name="connsiteY3" fmla="*/ 523038 h 772529"/>
                <a:gd name="connsiteX4" fmla="*/ 472127 w 520041"/>
                <a:gd name="connsiteY4" fmla="*/ 203278 h 772529"/>
                <a:gd name="connsiteX5" fmla="*/ 483347 w 520041"/>
                <a:gd name="connsiteY5" fmla="*/ 1325 h 772529"/>
                <a:gd name="connsiteX6" fmla="*/ 404810 w 520041"/>
                <a:gd name="connsiteY6" fmla="*/ 124741 h 772529"/>
                <a:gd name="connsiteX7" fmla="*/ 303833 w 520041"/>
                <a:gd name="connsiteY7" fmla="*/ 298645 h 772529"/>
                <a:gd name="connsiteX8" fmla="*/ 219686 w 520041"/>
                <a:gd name="connsiteY8" fmla="*/ 489379 h 772529"/>
                <a:gd name="connsiteX9" fmla="*/ 132471 w 520041"/>
                <a:gd name="connsiteY9" fmla="*/ 642539 h 772529"/>
                <a:gd name="connsiteX10" fmla="*/ 107168 w 520041"/>
                <a:gd name="connsiteY10" fmla="*/ 764260 h 772529"/>
                <a:gd name="connsiteX0" fmla="*/ 109453 w 522326"/>
                <a:gd name="connsiteY0" fmla="*/ 764260 h 772529"/>
                <a:gd name="connsiteX1" fmla="*/ 498429 w 522326"/>
                <a:gd name="connsiteY1" fmla="*/ 769023 h 772529"/>
                <a:gd name="connsiteX2" fmla="*/ 480022 w 522326"/>
                <a:gd name="connsiteY2" fmla="*/ 708162 h 772529"/>
                <a:gd name="connsiteX3" fmla="*/ 480022 w 522326"/>
                <a:gd name="connsiteY3" fmla="*/ 523038 h 772529"/>
                <a:gd name="connsiteX4" fmla="*/ 474412 w 522326"/>
                <a:gd name="connsiteY4" fmla="*/ 203278 h 772529"/>
                <a:gd name="connsiteX5" fmla="*/ 485632 w 522326"/>
                <a:gd name="connsiteY5" fmla="*/ 1325 h 772529"/>
                <a:gd name="connsiteX6" fmla="*/ 407095 w 522326"/>
                <a:gd name="connsiteY6" fmla="*/ 124741 h 772529"/>
                <a:gd name="connsiteX7" fmla="*/ 306118 w 522326"/>
                <a:gd name="connsiteY7" fmla="*/ 298645 h 772529"/>
                <a:gd name="connsiteX8" fmla="*/ 221971 w 522326"/>
                <a:gd name="connsiteY8" fmla="*/ 489379 h 772529"/>
                <a:gd name="connsiteX9" fmla="*/ 134756 w 522326"/>
                <a:gd name="connsiteY9" fmla="*/ 642539 h 772529"/>
                <a:gd name="connsiteX10" fmla="*/ 382 w 522326"/>
                <a:gd name="connsiteY10" fmla="*/ 739104 h 772529"/>
                <a:gd name="connsiteX11" fmla="*/ 109453 w 522326"/>
                <a:gd name="connsiteY11" fmla="*/ 764260 h 772529"/>
                <a:gd name="connsiteX0" fmla="*/ 39404 w 452277"/>
                <a:gd name="connsiteY0" fmla="*/ 764260 h 772624"/>
                <a:gd name="connsiteX1" fmla="*/ 428380 w 452277"/>
                <a:gd name="connsiteY1" fmla="*/ 769023 h 772624"/>
                <a:gd name="connsiteX2" fmla="*/ 409973 w 452277"/>
                <a:gd name="connsiteY2" fmla="*/ 708162 h 772624"/>
                <a:gd name="connsiteX3" fmla="*/ 409973 w 452277"/>
                <a:gd name="connsiteY3" fmla="*/ 523038 h 772624"/>
                <a:gd name="connsiteX4" fmla="*/ 404363 w 452277"/>
                <a:gd name="connsiteY4" fmla="*/ 203278 h 772624"/>
                <a:gd name="connsiteX5" fmla="*/ 415583 w 452277"/>
                <a:gd name="connsiteY5" fmla="*/ 1325 h 772624"/>
                <a:gd name="connsiteX6" fmla="*/ 337046 w 452277"/>
                <a:gd name="connsiteY6" fmla="*/ 124741 h 772624"/>
                <a:gd name="connsiteX7" fmla="*/ 236069 w 452277"/>
                <a:gd name="connsiteY7" fmla="*/ 298645 h 772624"/>
                <a:gd name="connsiteX8" fmla="*/ 151922 w 452277"/>
                <a:gd name="connsiteY8" fmla="*/ 489379 h 772624"/>
                <a:gd name="connsiteX9" fmla="*/ 64707 w 452277"/>
                <a:gd name="connsiteY9" fmla="*/ 642539 h 772624"/>
                <a:gd name="connsiteX10" fmla="*/ 16058 w 452277"/>
                <a:gd name="connsiteY10" fmla="*/ 753391 h 772624"/>
                <a:gd name="connsiteX11" fmla="*/ 39404 w 452277"/>
                <a:gd name="connsiteY11" fmla="*/ 764260 h 772624"/>
                <a:gd name="connsiteX0" fmla="*/ 39404 w 452277"/>
                <a:gd name="connsiteY0" fmla="*/ 764260 h 772624"/>
                <a:gd name="connsiteX1" fmla="*/ 428380 w 452277"/>
                <a:gd name="connsiteY1" fmla="*/ 769023 h 772624"/>
                <a:gd name="connsiteX2" fmla="*/ 409973 w 452277"/>
                <a:gd name="connsiteY2" fmla="*/ 708162 h 772624"/>
                <a:gd name="connsiteX3" fmla="*/ 409973 w 452277"/>
                <a:gd name="connsiteY3" fmla="*/ 523038 h 772624"/>
                <a:gd name="connsiteX4" fmla="*/ 404363 w 452277"/>
                <a:gd name="connsiteY4" fmla="*/ 203278 h 772624"/>
                <a:gd name="connsiteX5" fmla="*/ 415583 w 452277"/>
                <a:gd name="connsiteY5" fmla="*/ 1325 h 772624"/>
                <a:gd name="connsiteX6" fmla="*/ 337046 w 452277"/>
                <a:gd name="connsiteY6" fmla="*/ 124741 h 772624"/>
                <a:gd name="connsiteX7" fmla="*/ 236069 w 452277"/>
                <a:gd name="connsiteY7" fmla="*/ 298645 h 772624"/>
                <a:gd name="connsiteX8" fmla="*/ 151922 w 452277"/>
                <a:gd name="connsiteY8" fmla="*/ 489379 h 772624"/>
                <a:gd name="connsiteX9" fmla="*/ 64707 w 452277"/>
                <a:gd name="connsiteY9" fmla="*/ 642539 h 772624"/>
                <a:gd name="connsiteX10" fmla="*/ 16058 w 452277"/>
                <a:gd name="connsiteY10" fmla="*/ 753391 h 772624"/>
                <a:gd name="connsiteX11" fmla="*/ 39404 w 452277"/>
                <a:gd name="connsiteY11" fmla="*/ 764260 h 772624"/>
                <a:gd name="connsiteX0" fmla="*/ 39404 w 452277"/>
                <a:gd name="connsiteY0" fmla="*/ 764260 h 772624"/>
                <a:gd name="connsiteX1" fmla="*/ 428380 w 452277"/>
                <a:gd name="connsiteY1" fmla="*/ 769023 h 772624"/>
                <a:gd name="connsiteX2" fmla="*/ 409973 w 452277"/>
                <a:gd name="connsiteY2" fmla="*/ 708162 h 772624"/>
                <a:gd name="connsiteX3" fmla="*/ 409973 w 452277"/>
                <a:gd name="connsiteY3" fmla="*/ 523038 h 772624"/>
                <a:gd name="connsiteX4" fmla="*/ 404363 w 452277"/>
                <a:gd name="connsiteY4" fmla="*/ 203278 h 772624"/>
                <a:gd name="connsiteX5" fmla="*/ 415583 w 452277"/>
                <a:gd name="connsiteY5" fmla="*/ 1325 h 772624"/>
                <a:gd name="connsiteX6" fmla="*/ 337046 w 452277"/>
                <a:gd name="connsiteY6" fmla="*/ 124741 h 772624"/>
                <a:gd name="connsiteX7" fmla="*/ 236069 w 452277"/>
                <a:gd name="connsiteY7" fmla="*/ 298645 h 772624"/>
                <a:gd name="connsiteX8" fmla="*/ 151922 w 452277"/>
                <a:gd name="connsiteY8" fmla="*/ 489379 h 772624"/>
                <a:gd name="connsiteX9" fmla="*/ 64707 w 452277"/>
                <a:gd name="connsiteY9" fmla="*/ 642539 h 772624"/>
                <a:gd name="connsiteX10" fmla="*/ 16058 w 452277"/>
                <a:gd name="connsiteY10" fmla="*/ 753391 h 772624"/>
                <a:gd name="connsiteX11" fmla="*/ 39404 w 452277"/>
                <a:gd name="connsiteY11" fmla="*/ 764260 h 772624"/>
                <a:gd name="connsiteX0" fmla="*/ 39404 w 452277"/>
                <a:gd name="connsiteY0" fmla="*/ 764260 h 772624"/>
                <a:gd name="connsiteX1" fmla="*/ 428380 w 452277"/>
                <a:gd name="connsiteY1" fmla="*/ 769023 h 772624"/>
                <a:gd name="connsiteX2" fmla="*/ 409973 w 452277"/>
                <a:gd name="connsiteY2" fmla="*/ 708162 h 772624"/>
                <a:gd name="connsiteX3" fmla="*/ 409973 w 452277"/>
                <a:gd name="connsiteY3" fmla="*/ 523038 h 772624"/>
                <a:gd name="connsiteX4" fmla="*/ 404363 w 452277"/>
                <a:gd name="connsiteY4" fmla="*/ 203278 h 772624"/>
                <a:gd name="connsiteX5" fmla="*/ 415583 w 452277"/>
                <a:gd name="connsiteY5" fmla="*/ 1325 h 772624"/>
                <a:gd name="connsiteX6" fmla="*/ 337046 w 452277"/>
                <a:gd name="connsiteY6" fmla="*/ 124741 h 772624"/>
                <a:gd name="connsiteX7" fmla="*/ 236069 w 452277"/>
                <a:gd name="connsiteY7" fmla="*/ 298645 h 772624"/>
                <a:gd name="connsiteX8" fmla="*/ 151922 w 452277"/>
                <a:gd name="connsiteY8" fmla="*/ 489379 h 772624"/>
                <a:gd name="connsiteX9" fmla="*/ 64707 w 452277"/>
                <a:gd name="connsiteY9" fmla="*/ 642539 h 772624"/>
                <a:gd name="connsiteX10" fmla="*/ 16058 w 452277"/>
                <a:gd name="connsiteY10" fmla="*/ 753391 h 772624"/>
                <a:gd name="connsiteX11" fmla="*/ 39404 w 452277"/>
                <a:gd name="connsiteY11" fmla="*/ 764260 h 772624"/>
                <a:gd name="connsiteX0" fmla="*/ 39404 w 557754"/>
                <a:gd name="connsiteY0" fmla="*/ 764260 h 770416"/>
                <a:gd name="connsiteX1" fmla="*/ 428380 w 557754"/>
                <a:gd name="connsiteY1" fmla="*/ 769023 h 770416"/>
                <a:gd name="connsiteX2" fmla="*/ 557610 w 557754"/>
                <a:gd name="connsiteY2" fmla="*/ 739118 h 770416"/>
                <a:gd name="connsiteX3" fmla="*/ 409973 w 557754"/>
                <a:gd name="connsiteY3" fmla="*/ 523038 h 770416"/>
                <a:gd name="connsiteX4" fmla="*/ 404363 w 557754"/>
                <a:gd name="connsiteY4" fmla="*/ 203278 h 770416"/>
                <a:gd name="connsiteX5" fmla="*/ 415583 w 557754"/>
                <a:gd name="connsiteY5" fmla="*/ 1325 h 770416"/>
                <a:gd name="connsiteX6" fmla="*/ 337046 w 557754"/>
                <a:gd name="connsiteY6" fmla="*/ 124741 h 770416"/>
                <a:gd name="connsiteX7" fmla="*/ 236069 w 557754"/>
                <a:gd name="connsiteY7" fmla="*/ 298645 h 770416"/>
                <a:gd name="connsiteX8" fmla="*/ 151922 w 557754"/>
                <a:gd name="connsiteY8" fmla="*/ 489379 h 770416"/>
                <a:gd name="connsiteX9" fmla="*/ 64707 w 557754"/>
                <a:gd name="connsiteY9" fmla="*/ 642539 h 770416"/>
                <a:gd name="connsiteX10" fmla="*/ 16058 w 557754"/>
                <a:gd name="connsiteY10" fmla="*/ 753391 h 770416"/>
                <a:gd name="connsiteX11" fmla="*/ 39404 w 557754"/>
                <a:gd name="connsiteY11" fmla="*/ 764260 h 770416"/>
                <a:gd name="connsiteX0" fmla="*/ 39404 w 570219"/>
                <a:gd name="connsiteY0" fmla="*/ 764260 h 766032"/>
                <a:gd name="connsiteX1" fmla="*/ 557610 w 570219"/>
                <a:gd name="connsiteY1" fmla="*/ 739118 h 766032"/>
                <a:gd name="connsiteX2" fmla="*/ 409973 w 570219"/>
                <a:gd name="connsiteY2" fmla="*/ 523038 h 766032"/>
                <a:gd name="connsiteX3" fmla="*/ 404363 w 570219"/>
                <a:gd name="connsiteY3" fmla="*/ 203278 h 766032"/>
                <a:gd name="connsiteX4" fmla="*/ 415583 w 570219"/>
                <a:gd name="connsiteY4" fmla="*/ 1325 h 766032"/>
                <a:gd name="connsiteX5" fmla="*/ 337046 w 570219"/>
                <a:gd name="connsiteY5" fmla="*/ 124741 h 766032"/>
                <a:gd name="connsiteX6" fmla="*/ 236069 w 570219"/>
                <a:gd name="connsiteY6" fmla="*/ 298645 h 766032"/>
                <a:gd name="connsiteX7" fmla="*/ 151922 w 570219"/>
                <a:gd name="connsiteY7" fmla="*/ 489379 h 766032"/>
                <a:gd name="connsiteX8" fmla="*/ 64707 w 570219"/>
                <a:gd name="connsiteY8" fmla="*/ 642539 h 766032"/>
                <a:gd name="connsiteX9" fmla="*/ 16058 w 570219"/>
                <a:gd name="connsiteY9" fmla="*/ 753391 h 766032"/>
                <a:gd name="connsiteX10" fmla="*/ 39404 w 570219"/>
                <a:gd name="connsiteY10" fmla="*/ 764260 h 766032"/>
                <a:gd name="connsiteX0" fmla="*/ 50325 w 606225"/>
                <a:gd name="connsiteY0" fmla="*/ 764260 h 776262"/>
                <a:gd name="connsiteX1" fmla="*/ 594724 w 606225"/>
                <a:gd name="connsiteY1" fmla="*/ 755787 h 776262"/>
                <a:gd name="connsiteX2" fmla="*/ 420894 w 606225"/>
                <a:gd name="connsiteY2" fmla="*/ 523038 h 776262"/>
                <a:gd name="connsiteX3" fmla="*/ 415284 w 606225"/>
                <a:gd name="connsiteY3" fmla="*/ 203278 h 776262"/>
                <a:gd name="connsiteX4" fmla="*/ 426504 w 606225"/>
                <a:gd name="connsiteY4" fmla="*/ 1325 h 776262"/>
                <a:gd name="connsiteX5" fmla="*/ 347967 w 606225"/>
                <a:gd name="connsiteY5" fmla="*/ 124741 h 776262"/>
                <a:gd name="connsiteX6" fmla="*/ 246990 w 606225"/>
                <a:gd name="connsiteY6" fmla="*/ 298645 h 776262"/>
                <a:gd name="connsiteX7" fmla="*/ 162843 w 606225"/>
                <a:gd name="connsiteY7" fmla="*/ 489379 h 776262"/>
                <a:gd name="connsiteX8" fmla="*/ 75628 w 606225"/>
                <a:gd name="connsiteY8" fmla="*/ 642539 h 776262"/>
                <a:gd name="connsiteX9" fmla="*/ 26979 w 606225"/>
                <a:gd name="connsiteY9" fmla="*/ 753391 h 776262"/>
                <a:gd name="connsiteX10" fmla="*/ 50325 w 606225"/>
                <a:gd name="connsiteY10" fmla="*/ 764260 h 776262"/>
                <a:gd name="connsiteX0" fmla="*/ 50325 w 606225"/>
                <a:gd name="connsiteY0" fmla="*/ 764260 h 766288"/>
                <a:gd name="connsiteX1" fmla="*/ 594724 w 606225"/>
                <a:gd name="connsiteY1" fmla="*/ 755787 h 766288"/>
                <a:gd name="connsiteX2" fmla="*/ 420894 w 606225"/>
                <a:gd name="connsiteY2" fmla="*/ 523038 h 766288"/>
                <a:gd name="connsiteX3" fmla="*/ 415284 w 606225"/>
                <a:gd name="connsiteY3" fmla="*/ 203278 h 766288"/>
                <a:gd name="connsiteX4" fmla="*/ 426504 w 606225"/>
                <a:gd name="connsiteY4" fmla="*/ 1325 h 766288"/>
                <a:gd name="connsiteX5" fmla="*/ 347967 w 606225"/>
                <a:gd name="connsiteY5" fmla="*/ 124741 h 766288"/>
                <a:gd name="connsiteX6" fmla="*/ 246990 w 606225"/>
                <a:gd name="connsiteY6" fmla="*/ 298645 h 766288"/>
                <a:gd name="connsiteX7" fmla="*/ 162843 w 606225"/>
                <a:gd name="connsiteY7" fmla="*/ 489379 h 766288"/>
                <a:gd name="connsiteX8" fmla="*/ 75628 w 606225"/>
                <a:gd name="connsiteY8" fmla="*/ 642539 h 766288"/>
                <a:gd name="connsiteX9" fmla="*/ 26979 w 606225"/>
                <a:gd name="connsiteY9" fmla="*/ 753391 h 766288"/>
                <a:gd name="connsiteX10" fmla="*/ 50325 w 606225"/>
                <a:gd name="connsiteY10" fmla="*/ 764260 h 766288"/>
                <a:gd name="connsiteX0" fmla="*/ 51176 w 618541"/>
                <a:gd name="connsiteY0" fmla="*/ 764260 h 770075"/>
                <a:gd name="connsiteX1" fmla="*/ 607481 w 618541"/>
                <a:gd name="connsiteY1" fmla="*/ 770075 h 770075"/>
                <a:gd name="connsiteX2" fmla="*/ 421745 w 618541"/>
                <a:gd name="connsiteY2" fmla="*/ 523038 h 770075"/>
                <a:gd name="connsiteX3" fmla="*/ 416135 w 618541"/>
                <a:gd name="connsiteY3" fmla="*/ 203278 h 770075"/>
                <a:gd name="connsiteX4" fmla="*/ 427355 w 618541"/>
                <a:gd name="connsiteY4" fmla="*/ 1325 h 770075"/>
                <a:gd name="connsiteX5" fmla="*/ 348818 w 618541"/>
                <a:gd name="connsiteY5" fmla="*/ 124741 h 770075"/>
                <a:gd name="connsiteX6" fmla="*/ 247841 w 618541"/>
                <a:gd name="connsiteY6" fmla="*/ 298645 h 770075"/>
                <a:gd name="connsiteX7" fmla="*/ 163694 w 618541"/>
                <a:gd name="connsiteY7" fmla="*/ 489379 h 770075"/>
                <a:gd name="connsiteX8" fmla="*/ 76479 w 618541"/>
                <a:gd name="connsiteY8" fmla="*/ 642539 h 770075"/>
                <a:gd name="connsiteX9" fmla="*/ 27830 w 618541"/>
                <a:gd name="connsiteY9" fmla="*/ 753391 h 770075"/>
                <a:gd name="connsiteX10" fmla="*/ 51176 w 618541"/>
                <a:gd name="connsiteY10" fmla="*/ 764260 h 770075"/>
                <a:gd name="connsiteX0" fmla="*/ 45084 w 530951"/>
                <a:gd name="connsiteY0" fmla="*/ 764260 h 767694"/>
                <a:gd name="connsiteX1" fmla="*/ 515664 w 530951"/>
                <a:gd name="connsiteY1" fmla="*/ 767694 h 767694"/>
                <a:gd name="connsiteX2" fmla="*/ 415653 w 530951"/>
                <a:gd name="connsiteY2" fmla="*/ 523038 h 767694"/>
                <a:gd name="connsiteX3" fmla="*/ 410043 w 530951"/>
                <a:gd name="connsiteY3" fmla="*/ 203278 h 767694"/>
                <a:gd name="connsiteX4" fmla="*/ 421263 w 530951"/>
                <a:gd name="connsiteY4" fmla="*/ 1325 h 767694"/>
                <a:gd name="connsiteX5" fmla="*/ 342726 w 530951"/>
                <a:gd name="connsiteY5" fmla="*/ 124741 h 767694"/>
                <a:gd name="connsiteX6" fmla="*/ 241749 w 530951"/>
                <a:gd name="connsiteY6" fmla="*/ 298645 h 767694"/>
                <a:gd name="connsiteX7" fmla="*/ 157602 w 530951"/>
                <a:gd name="connsiteY7" fmla="*/ 489379 h 767694"/>
                <a:gd name="connsiteX8" fmla="*/ 70387 w 530951"/>
                <a:gd name="connsiteY8" fmla="*/ 642539 h 767694"/>
                <a:gd name="connsiteX9" fmla="*/ 21738 w 530951"/>
                <a:gd name="connsiteY9" fmla="*/ 753391 h 767694"/>
                <a:gd name="connsiteX10" fmla="*/ 45084 w 530951"/>
                <a:gd name="connsiteY10" fmla="*/ 764260 h 767694"/>
                <a:gd name="connsiteX0" fmla="*/ 39122 w 448758"/>
                <a:gd name="connsiteY0" fmla="*/ 764260 h 765986"/>
                <a:gd name="connsiteX1" fmla="*/ 423977 w 448758"/>
                <a:gd name="connsiteY1" fmla="*/ 760550 h 765986"/>
                <a:gd name="connsiteX2" fmla="*/ 409691 w 448758"/>
                <a:gd name="connsiteY2" fmla="*/ 523038 h 765986"/>
                <a:gd name="connsiteX3" fmla="*/ 404081 w 448758"/>
                <a:gd name="connsiteY3" fmla="*/ 203278 h 765986"/>
                <a:gd name="connsiteX4" fmla="*/ 415301 w 448758"/>
                <a:gd name="connsiteY4" fmla="*/ 1325 h 765986"/>
                <a:gd name="connsiteX5" fmla="*/ 336764 w 448758"/>
                <a:gd name="connsiteY5" fmla="*/ 124741 h 765986"/>
                <a:gd name="connsiteX6" fmla="*/ 235787 w 448758"/>
                <a:gd name="connsiteY6" fmla="*/ 298645 h 765986"/>
                <a:gd name="connsiteX7" fmla="*/ 151640 w 448758"/>
                <a:gd name="connsiteY7" fmla="*/ 489379 h 765986"/>
                <a:gd name="connsiteX8" fmla="*/ 64425 w 448758"/>
                <a:gd name="connsiteY8" fmla="*/ 642539 h 765986"/>
                <a:gd name="connsiteX9" fmla="*/ 15776 w 448758"/>
                <a:gd name="connsiteY9" fmla="*/ 753391 h 765986"/>
                <a:gd name="connsiteX10" fmla="*/ 39122 w 448758"/>
                <a:gd name="connsiteY10" fmla="*/ 764260 h 765986"/>
                <a:gd name="connsiteX0" fmla="*/ 39122 w 457709"/>
                <a:gd name="connsiteY0" fmla="*/ 764260 h 779728"/>
                <a:gd name="connsiteX1" fmla="*/ 423977 w 457709"/>
                <a:gd name="connsiteY1" fmla="*/ 760550 h 779728"/>
                <a:gd name="connsiteX2" fmla="*/ 435885 w 457709"/>
                <a:gd name="connsiteY2" fmla="*/ 523038 h 779728"/>
                <a:gd name="connsiteX3" fmla="*/ 404081 w 457709"/>
                <a:gd name="connsiteY3" fmla="*/ 203278 h 779728"/>
                <a:gd name="connsiteX4" fmla="*/ 415301 w 457709"/>
                <a:gd name="connsiteY4" fmla="*/ 1325 h 779728"/>
                <a:gd name="connsiteX5" fmla="*/ 336764 w 457709"/>
                <a:gd name="connsiteY5" fmla="*/ 124741 h 779728"/>
                <a:gd name="connsiteX6" fmla="*/ 235787 w 457709"/>
                <a:gd name="connsiteY6" fmla="*/ 298645 h 779728"/>
                <a:gd name="connsiteX7" fmla="*/ 151640 w 457709"/>
                <a:gd name="connsiteY7" fmla="*/ 489379 h 779728"/>
                <a:gd name="connsiteX8" fmla="*/ 64425 w 457709"/>
                <a:gd name="connsiteY8" fmla="*/ 642539 h 779728"/>
                <a:gd name="connsiteX9" fmla="*/ 15776 w 457709"/>
                <a:gd name="connsiteY9" fmla="*/ 753391 h 779728"/>
                <a:gd name="connsiteX10" fmla="*/ 39122 w 457709"/>
                <a:gd name="connsiteY10" fmla="*/ 764260 h 779728"/>
                <a:gd name="connsiteX0" fmla="*/ 39122 w 457709"/>
                <a:gd name="connsiteY0" fmla="*/ 764303 h 779771"/>
                <a:gd name="connsiteX1" fmla="*/ 423977 w 457709"/>
                <a:gd name="connsiteY1" fmla="*/ 760593 h 779771"/>
                <a:gd name="connsiteX2" fmla="*/ 435885 w 457709"/>
                <a:gd name="connsiteY2" fmla="*/ 523081 h 779771"/>
                <a:gd name="connsiteX3" fmla="*/ 404081 w 457709"/>
                <a:gd name="connsiteY3" fmla="*/ 203321 h 779771"/>
                <a:gd name="connsiteX4" fmla="*/ 411063 w 457709"/>
                <a:gd name="connsiteY4" fmla="*/ 67633 h 779771"/>
                <a:gd name="connsiteX5" fmla="*/ 415301 w 457709"/>
                <a:gd name="connsiteY5" fmla="*/ 1368 h 779771"/>
                <a:gd name="connsiteX6" fmla="*/ 336764 w 457709"/>
                <a:gd name="connsiteY6" fmla="*/ 124784 h 779771"/>
                <a:gd name="connsiteX7" fmla="*/ 235787 w 457709"/>
                <a:gd name="connsiteY7" fmla="*/ 298688 h 779771"/>
                <a:gd name="connsiteX8" fmla="*/ 151640 w 457709"/>
                <a:gd name="connsiteY8" fmla="*/ 489422 h 779771"/>
                <a:gd name="connsiteX9" fmla="*/ 64425 w 457709"/>
                <a:gd name="connsiteY9" fmla="*/ 642582 h 779771"/>
                <a:gd name="connsiteX10" fmla="*/ 15776 w 457709"/>
                <a:gd name="connsiteY10" fmla="*/ 753434 h 779771"/>
                <a:gd name="connsiteX11" fmla="*/ 39122 w 457709"/>
                <a:gd name="connsiteY11" fmla="*/ 764303 h 779771"/>
                <a:gd name="connsiteX0" fmla="*/ 39122 w 457709"/>
                <a:gd name="connsiteY0" fmla="*/ 813869 h 829337"/>
                <a:gd name="connsiteX1" fmla="*/ 423977 w 457709"/>
                <a:gd name="connsiteY1" fmla="*/ 810159 h 829337"/>
                <a:gd name="connsiteX2" fmla="*/ 435885 w 457709"/>
                <a:gd name="connsiteY2" fmla="*/ 572647 h 829337"/>
                <a:gd name="connsiteX3" fmla="*/ 404081 w 457709"/>
                <a:gd name="connsiteY3" fmla="*/ 252887 h 829337"/>
                <a:gd name="connsiteX4" fmla="*/ 411063 w 457709"/>
                <a:gd name="connsiteY4" fmla="*/ 117199 h 829337"/>
                <a:gd name="connsiteX5" fmla="*/ 441494 w 457709"/>
                <a:gd name="connsiteY5" fmla="*/ 928 h 829337"/>
                <a:gd name="connsiteX6" fmla="*/ 336764 w 457709"/>
                <a:gd name="connsiteY6" fmla="*/ 174350 h 829337"/>
                <a:gd name="connsiteX7" fmla="*/ 235787 w 457709"/>
                <a:gd name="connsiteY7" fmla="*/ 348254 h 829337"/>
                <a:gd name="connsiteX8" fmla="*/ 151640 w 457709"/>
                <a:gd name="connsiteY8" fmla="*/ 538988 h 829337"/>
                <a:gd name="connsiteX9" fmla="*/ 64425 w 457709"/>
                <a:gd name="connsiteY9" fmla="*/ 692148 h 829337"/>
                <a:gd name="connsiteX10" fmla="*/ 15776 w 457709"/>
                <a:gd name="connsiteY10" fmla="*/ 803000 h 829337"/>
                <a:gd name="connsiteX11" fmla="*/ 39122 w 457709"/>
                <a:gd name="connsiteY11" fmla="*/ 813869 h 829337"/>
                <a:gd name="connsiteX0" fmla="*/ 39122 w 456738"/>
                <a:gd name="connsiteY0" fmla="*/ 813869 h 829337"/>
                <a:gd name="connsiteX1" fmla="*/ 423977 w 456738"/>
                <a:gd name="connsiteY1" fmla="*/ 810159 h 829337"/>
                <a:gd name="connsiteX2" fmla="*/ 435885 w 456738"/>
                <a:gd name="connsiteY2" fmla="*/ 572647 h 829337"/>
                <a:gd name="connsiteX3" fmla="*/ 425512 w 456738"/>
                <a:gd name="connsiteY3" fmla="*/ 262412 h 829337"/>
                <a:gd name="connsiteX4" fmla="*/ 411063 w 456738"/>
                <a:gd name="connsiteY4" fmla="*/ 117199 h 829337"/>
                <a:gd name="connsiteX5" fmla="*/ 441494 w 456738"/>
                <a:gd name="connsiteY5" fmla="*/ 928 h 829337"/>
                <a:gd name="connsiteX6" fmla="*/ 336764 w 456738"/>
                <a:gd name="connsiteY6" fmla="*/ 174350 h 829337"/>
                <a:gd name="connsiteX7" fmla="*/ 235787 w 456738"/>
                <a:gd name="connsiteY7" fmla="*/ 348254 h 829337"/>
                <a:gd name="connsiteX8" fmla="*/ 151640 w 456738"/>
                <a:gd name="connsiteY8" fmla="*/ 538988 h 829337"/>
                <a:gd name="connsiteX9" fmla="*/ 64425 w 456738"/>
                <a:gd name="connsiteY9" fmla="*/ 692148 h 829337"/>
                <a:gd name="connsiteX10" fmla="*/ 15776 w 456738"/>
                <a:gd name="connsiteY10" fmla="*/ 803000 h 829337"/>
                <a:gd name="connsiteX11" fmla="*/ 39122 w 456738"/>
                <a:gd name="connsiteY11" fmla="*/ 813869 h 829337"/>
                <a:gd name="connsiteX0" fmla="*/ 39122 w 443822"/>
                <a:gd name="connsiteY0" fmla="*/ 813869 h 829337"/>
                <a:gd name="connsiteX1" fmla="*/ 423977 w 443822"/>
                <a:gd name="connsiteY1" fmla="*/ 810159 h 829337"/>
                <a:gd name="connsiteX2" fmla="*/ 435885 w 443822"/>
                <a:gd name="connsiteY2" fmla="*/ 572647 h 829337"/>
                <a:gd name="connsiteX3" fmla="*/ 425512 w 443822"/>
                <a:gd name="connsiteY3" fmla="*/ 262412 h 829337"/>
                <a:gd name="connsiteX4" fmla="*/ 411063 w 443822"/>
                <a:gd name="connsiteY4" fmla="*/ 117199 h 829337"/>
                <a:gd name="connsiteX5" fmla="*/ 441494 w 443822"/>
                <a:gd name="connsiteY5" fmla="*/ 928 h 829337"/>
                <a:gd name="connsiteX6" fmla="*/ 336764 w 443822"/>
                <a:gd name="connsiteY6" fmla="*/ 174350 h 829337"/>
                <a:gd name="connsiteX7" fmla="*/ 235787 w 443822"/>
                <a:gd name="connsiteY7" fmla="*/ 348254 h 829337"/>
                <a:gd name="connsiteX8" fmla="*/ 151640 w 443822"/>
                <a:gd name="connsiteY8" fmla="*/ 538988 h 829337"/>
                <a:gd name="connsiteX9" fmla="*/ 64425 w 443822"/>
                <a:gd name="connsiteY9" fmla="*/ 692148 h 829337"/>
                <a:gd name="connsiteX10" fmla="*/ 15776 w 443822"/>
                <a:gd name="connsiteY10" fmla="*/ 803000 h 829337"/>
                <a:gd name="connsiteX11" fmla="*/ 39122 w 443822"/>
                <a:gd name="connsiteY11" fmla="*/ 813869 h 829337"/>
                <a:gd name="connsiteX0" fmla="*/ 39122 w 453750"/>
                <a:gd name="connsiteY0" fmla="*/ 813869 h 829512"/>
                <a:gd name="connsiteX1" fmla="*/ 423977 w 453750"/>
                <a:gd name="connsiteY1" fmla="*/ 810159 h 829512"/>
                <a:gd name="connsiteX2" fmla="*/ 428742 w 453750"/>
                <a:gd name="connsiteY2" fmla="*/ 570266 h 829512"/>
                <a:gd name="connsiteX3" fmla="*/ 425512 w 453750"/>
                <a:gd name="connsiteY3" fmla="*/ 262412 h 829512"/>
                <a:gd name="connsiteX4" fmla="*/ 411063 w 453750"/>
                <a:gd name="connsiteY4" fmla="*/ 117199 h 829512"/>
                <a:gd name="connsiteX5" fmla="*/ 441494 w 453750"/>
                <a:gd name="connsiteY5" fmla="*/ 928 h 829512"/>
                <a:gd name="connsiteX6" fmla="*/ 336764 w 453750"/>
                <a:gd name="connsiteY6" fmla="*/ 174350 h 829512"/>
                <a:gd name="connsiteX7" fmla="*/ 235787 w 453750"/>
                <a:gd name="connsiteY7" fmla="*/ 348254 h 829512"/>
                <a:gd name="connsiteX8" fmla="*/ 151640 w 453750"/>
                <a:gd name="connsiteY8" fmla="*/ 538988 h 829512"/>
                <a:gd name="connsiteX9" fmla="*/ 64425 w 453750"/>
                <a:gd name="connsiteY9" fmla="*/ 692148 h 829512"/>
                <a:gd name="connsiteX10" fmla="*/ 15776 w 453750"/>
                <a:gd name="connsiteY10" fmla="*/ 803000 h 829512"/>
                <a:gd name="connsiteX11" fmla="*/ 39122 w 453750"/>
                <a:gd name="connsiteY11" fmla="*/ 813869 h 829512"/>
                <a:gd name="connsiteX0" fmla="*/ 20863 w 458837"/>
                <a:gd name="connsiteY0" fmla="*/ 803000 h 830126"/>
                <a:gd name="connsiteX1" fmla="*/ 429064 w 458837"/>
                <a:gd name="connsiteY1" fmla="*/ 810159 h 830126"/>
                <a:gd name="connsiteX2" fmla="*/ 433829 w 458837"/>
                <a:gd name="connsiteY2" fmla="*/ 570266 h 830126"/>
                <a:gd name="connsiteX3" fmla="*/ 430599 w 458837"/>
                <a:gd name="connsiteY3" fmla="*/ 262412 h 830126"/>
                <a:gd name="connsiteX4" fmla="*/ 416150 w 458837"/>
                <a:gd name="connsiteY4" fmla="*/ 117199 h 830126"/>
                <a:gd name="connsiteX5" fmla="*/ 446581 w 458837"/>
                <a:gd name="connsiteY5" fmla="*/ 928 h 830126"/>
                <a:gd name="connsiteX6" fmla="*/ 341851 w 458837"/>
                <a:gd name="connsiteY6" fmla="*/ 174350 h 830126"/>
                <a:gd name="connsiteX7" fmla="*/ 240874 w 458837"/>
                <a:gd name="connsiteY7" fmla="*/ 348254 h 830126"/>
                <a:gd name="connsiteX8" fmla="*/ 156727 w 458837"/>
                <a:gd name="connsiteY8" fmla="*/ 538988 h 830126"/>
                <a:gd name="connsiteX9" fmla="*/ 69512 w 458837"/>
                <a:gd name="connsiteY9" fmla="*/ 692148 h 830126"/>
                <a:gd name="connsiteX10" fmla="*/ 20863 w 458837"/>
                <a:gd name="connsiteY10" fmla="*/ 803000 h 830126"/>
                <a:gd name="connsiteX0" fmla="*/ 0 w 437974"/>
                <a:gd name="connsiteY0" fmla="*/ 803000 h 830126"/>
                <a:gd name="connsiteX1" fmla="*/ 408201 w 437974"/>
                <a:gd name="connsiteY1" fmla="*/ 810159 h 830126"/>
                <a:gd name="connsiteX2" fmla="*/ 412966 w 437974"/>
                <a:gd name="connsiteY2" fmla="*/ 570266 h 830126"/>
                <a:gd name="connsiteX3" fmla="*/ 409736 w 437974"/>
                <a:gd name="connsiteY3" fmla="*/ 262412 h 830126"/>
                <a:gd name="connsiteX4" fmla="*/ 395287 w 437974"/>
                <a:gd name="connsiteY4" fmla="*/ 117199 h 830126"/>
                <a:gd name="connsiteX5" fmla="*/ 425718 w 437974"/>
                <a:gd name="connsiteY5" fmla="*/ 928 h 830126"/>
                <a:gd name="connsiteX6" fmla="*/ 320988 w 437974"/>
                <a:gd name="connsiteY6" fmla="*/ 174350 h 830126"/>
                <a:gd name="connsiteX7" fmla="*/ 220011 w 437974"/>
                <a:gd name="connsiteY7" fmla="*/ 348254 h 830126"/>
                <a:gd name="connsiteX8" fmla="*/ 135864 w 437974"/>
                <a:gd name="connsiteY8" fmla="*/ 538988 h 830126"/>
                <a:gd name="connsiteX9" fmla="*/ 48649 w 437974"/>
                <a:gd name="connsiteY9" fmla="*/ 692148 h 830126"/>
                <a:gd name="connsiteX10" fmla="*/ 0 w 437974"/>
                <a:gd name="connsiteY10" fmla="*/ 803000 h 830126"/>
                <a:gd name="connsiteX0" fmla="*/ 0 w 432029"/>
                <a:gd name="connsiteY0" fmla="*/ 822050 h 839220"/>
                <a:gd name="connsiteX1" fmla="*/ 401057 w 432029"/>
                <a:gd name="connsiteY1" fmla="*/ 810159 h 839220"/>
                <a:gd name="connsiteX2" fmla="*/ 405822 w 432029"/>
                <a:gd name="connsiteY2" fmla="*/ 570266 h 839220"/>
                <a:gd name="connsiteX3" fmla="*/ 402592 w 432029"/>
                <a:gd name="connsiteY3" fmla="*/ 262412 h 839220"/>
                <a:gd name="connsiteX4" fmla="*/ 388143 w 432029"/>
                <a:gd name="connsiteY4" fmla="*/ 117199 h 839220"/>
                <a:gd name="connsiteX5" fmla="*/ 418574 w 432029"/>
                <a:gd name="connsiteY5" fmla="*/ 928 h 839220"/>
                <a:gd name="connsiteX6" fmla="*/ 313844 w 432029"/>
                <a:gd name="connsiteY6" fmla="*/ 174350 h 839220"/>
                <a:gd name="connsiteX7" fmla="*/ 212867 w 432029"/>
                <a:gd name="connsiteY7" fmla="*/ 348254 h 839220"/>
                <a:gd name="connsiteX8" fmla="*/ 128720 w 432029"/>
                <a:gd name="connsiteY8" fmla="*/ 538988 h 839220"/>
                <a:gd name="connsiteX9" fmla="*/ 41505 w 432029"/>
                <a:gd name="connsiteY9" fmla="*/ 692148 h 839220"/>
                <a:gd name="connsiteX10" fmla="*/ 0 w 432029"/>
                <a:gd name="connsiteY10" fmla="*/ 822050 h 839220"/>
                <a:gd name="connsiteX0" fmla="*/ 0 w 432029"/>
                <a:gd name="connsiteY0" fmla="*/ 822050 h 822050"/>
                <a:gd name="connsiteX1" fmla="*/ 401057 w 432029"/>
                <a:gd name="connsiteY1" fmla="*/ 810159 h 822050"/>
                <a:gd name="connsiteX2" fmla="*/ 405822 w 432029"/>
                <a:gd name="connsiteY2" fmla="*/ 570266 h 822050"/>
                <a:gd name="connsiteX3" fmla="*/ 402592 w 432029"/>
                <a:gd name="connsiteY3" fmla="*/ 262412 h 822050"/>
                <a:gd name="connsiteX4" fmla="*/ 388143 w 432029"/>
                <a:gd name="connsiteY4" fmla="*/ 117199 h 822050"/>
                <a:gd name="connsiteX5" fmla="*/ 418574 w 432029"/>
                <a:gd name="connsiteY5" fmla="*/ 928 h 822050"/>
                <a:gd name="connsiteX6" fmla="*/ 313844 w 432029"/>
                <a:gd name="connsiteY6" fmla="*/ 174350 h 822050"/>
                <a:gd name="connsiteX7" fmla="*/ 212867 w 432029"/>
                <a:gd name="connsiteY7" fmla="*/ 348254 h 822050"/>
                <a:gd name="connsiteX8" fmla="*/ 128720 w 432029"/>
                <a:gd name="connsiteY8" fmla="*/ 538988 h 822050"/>
                <a:gd name="connsiteX9" fmla="*/ 41505 w 432029"/>
                <a:gd name="connsiteY9" fmla="*/ 692148 h 822050"/>
                <a:gd name="connsiteX10" fmla="*/ 0 w 432029"/>
                <a:gd name="connsiteY10" fmla="*/ 822050 h 822050"/>
                <a:gd name="connsiteX0" fmla="*/ 0 w 436001"/>
                <a:gd name="connsiteY0" fmla="*/ 822050 h 822050"/>
                <a:gd name="connsiteX1" fmla="*/ 405820 w 436001"/>
                <a:gd name="connsiteY1" fmla="*/ 819684 h 822050"/>
                <a:gd name="connsiteX2" fmla="*/ 405822 w 436001"/>
                <a:gd name="connsiteY2" fmla="*/ 570266 h 822050"/>
                <a:gd name="connsiteX3" fmla="*/ 402592 w 436001"/>
                <a:gd name="connsiteY3" fmla="*/ 262412 h 822050"/>
                <a:gd name="connsiteX4" fmla="*/ 388143 w 436001"/>
                <a:gd name="connsiteY4" fmla="*/ 117199 h 822050"/>
                <a:gd name="connsiteX5" fmla="*/ 418574 w 436001"/>
                <a:gd name="connsiteY5" fmla="*/ 928 h 822050"/>
                <a:gd name="connsiteX6" fmla="*/ 313844 w 436001"/>
                <a:gd name="connsiteY6" fmla="*/ 174350 h 822050"/>
                <a:gd name="connsiteX7" fmla="*/ 212867 w 436001"/>
                <a:gd name="connsiteY7" fmla="*/ 348254 h 822050"/>
                <a:gd name="connsiteX8" fmla="*/ 128720 w 436001"/>
                <a:gd name="connsiteY8" fmla="*/ 538988 h 822050"/>
                <a:gd name="connsiteX9" fmla="*/ 41505 w 436001"/>
                <a:gd name="connsiteY9" fmla="*/ 692148 h 822050"/>
                <a:gd name="connsiteX10" fmla="*/ 0 w 436001"/>
                <a:gd name="connsiteY10" fmla="*/ 822050 h 822050"/>
                <a:gd name="connsiteX0" fmla="*/ 0 w 435461"/>
                <a:gd name="connsiteY0" fmla="*/ 822050 h 822050"/>
                <a:gd name="connsiteX1" fmla="*/ 405820 w 435461"/>
                <a:gd name="connsiteY1" fmla="*/ 819684 h 822050"/>
                <a:gd name="connsiteX2" fmla="*/ 402592 w 435461"/>
                <a:gd name="connsiteY2" fmla="*/ 262412 h 822050"/>
                <a:gd name="connsiteX3" fmla="*/ 388143 w 435461"/>
                <a:gd name="connsiteY3" fmla="*/ 117199 h 822050"/>
                <a:gd name="connsiteX4" fmla="*/ 418574 w 435461"/>
                <a:gd name="connsiteY4" fmla="*/ 928 h 822050"/>
                <a:gd name="connsiteX5" fmla="*/ 313844 w 435461"/>
                <a:gd name="connsiteY5" fmla="*/ 174350 h 822050"/>
                <a:gd name="connsiteX6" fmla="*/ 212867 w 435461"/>
                <a:gd name="connsiteY6" fmla="*/ 348254 h 822050"/>
                <a:gd name="connsiteX7" fmla="*/ 128720 w 435461"/>
                <a:gd name="connsiteY7" fmla="*/ 538988 h 822050"/>
                <a:gd name="connsiteX8" fmla="*/ 41505 w 435461"/>
                <a:gd name="connsiteY8" fmla="*/ 692148 h 822050"/>
                <a:gd name="connsiteX9" fmla="*/ 0 w 435461"/>
                <a:gd name="connsiteY9" fmla="*/ 822050 h 822050"/>
                <a:gd name="connsiteX0" fmla="*/ 0 w 420902"/>
                <a:gd name="connsiteY0" fmla="*/ 822050 h 822050"/>
                <a:gd name="connsiteX1" fmla="*/ 405820 w 420902"/>
                <a:gd name="connsiteY1" fmla="*/ 819684 h 822050"/>
                <a:gd name="connsiteX2" fmla="*/ 402592 w 420902"/>
                <a:gd name="connsiteY2" fmla="*/ 262412 h 822050"/>
                <a:gd name="connsiteX3" fmla="*/ 388143 w 420902"/>
                <a:gd name="connsiteY3" fmla="*/ 117199 h 822050"/>
                <a:gd name="connsiteX4" fmla="*/ 418574 w 420902"/>
                <a:gd name="connsiteY4" fmla="*/ 928 h 822050"/>
                <a:gd name="connsiteX5" fmla="*/ 313844 w 420902"/>
                <a:gd name="connsiteY5" fmla="*/ 174350 h 822050"/>
                <a:gd name="connsiteX6" fmla="*/ 212867 w 420902"/>
                <a:gd name="connsiteY6" fmla="*/ 348254 h 822050"/>
                <a:gd name="connsiteX7" fmla="*/ 128720 w 420902"/>
                <a:gd name="connsiteY7" fmla="*/ 538988 h 822050"/>
                <a:gd name="connsiteX8" fmla="*/ 41505 w 420902"/>
                <a:gd name="connsiteY8" fmla="*/ 692148 h 822050"/>
                <a:gd name="connsiteX9" fmla="*/ 0 w 420902"/>
                <a:gd name="connsiteY9" fmla="*/ 822050 h 822050"/>
                <a:gd name="connsiteX0" fmla="*/ 0 w 422796"/>
                <a:gd name="connsiteY0" fmla="*/ 822267 h 822267"/>
                <a:gd name="connsiteX1" fmla="*/ 405820 w 422796"/>
                <a:gd name="connsiteY1" fmla="*/ 819901 h 822267"/>
                <a:gd name="connsiteX2" fmla="*/ 402592 w 422796"/>
                <a:gd name="connsiteY2" fmla="*/ 262629 h 822267"/>
                <a:gd name="connsiteX3" fmla="*/ 418574 w 422796"/>
                <a:gd name="connsiteY3" fmla="*/ 1145 h 822267"/>
                <a:gd name="connsiteX4" fmla="*/ 313844 w 422796"/>
                <a:gd name="connsiteY4" fmla="*/ 174567 h 822267"/>
                <a:gd name="connsiteX5" fmla="*/ 212867 w 422796"/>
                <a:gd name="connsiteY5" fmla="*/ 348471 h 822267"/>
                <a:gd name="connsiteX6" fmla="*/ 128720 w 422796"/>
                <a:gd name="connsiteY6" fmla="*/ 539205 h 822267"/>
                <a:gd name="connsiteX7" fmla="*/ 41505 w 422796"/>
                <a:gd name="connsiteY7" fmla="*/ 692365 h 822267"/>
                <a:gd name="connsiteX8" fmla="*/ 0 w 422796"/>
                <a:gd name="connsiteY8" fmla="*/ 822267 h 822267"/>
                <a:gd name="connsiteX0" fmla="*/ 0 w 408513"/>
                <a:gd name="connsiteY0" fmla="*/ 822267 h 822267"/>
                <a:gd name="connsiteX1" fmla="*/ 405820 w 408513"/>
                <a:gd name="connsiteY1" fmla="*/ 819901 h 822267"/>
                <a:gd name="connsiteX2" fmla="*/ 402592 w 408513"/>
                <a:gd name="connsiteY2" fmla="*/ 262629 h 822267"/>
                <a:gd name="connsiteX3" fmla="*/ 401906 w 408513"/>
                <a:gd name="connsiteY3" fmla="*/ 1145 h 822267"/>
                <a:gd name="connsiteX4" fmla="*/ 313844 w 408513"/>
                <a:gd name="connsiteY4" fmla="*/ 174567 h 822267"/>
                <a:gd name="connsiteX5" fmla="*/ 212867 w 408513"/>
                <a:gd name="connsiteY5" fmla="*/ 348471 h 822267"/>
                <a:gd name="connsiteX6" fmla="*/ 128720 w 408513"/>
                <a:gd name="connsiteY6" fmla="*/ 539205 h 822267"/>
                <a:gd name="connsiteX7" fmla="*/ 41505 w 408513"/>
                <a:gd name="connsiteY7" fmla="*/ 692365 h 822267"/>
                <a:gd name="connsiteX8" fmla="*/ 0 w 408513"/>
                <a:gd name="connsiteY8" fmla="*/ 822267 h 822267"/>
                <a:gd name="connsiteX0" fmla="*/ 0 w 405820"/>
                <a:gd name="connsiteY0" fmla="*/ 819903 h 819903"/>
                <a:gd name="connsiteX1" fmla="*/ 405820 w 405820"/>
                <a:gd name="connsiteY1" fmla="*/ 817537 h 819903"/>
                <a:gd name="connsiteX2" fmla="*/ 402592 w 405820"/>
                <a:gd name="connsiteY2" fmla="*/ 260265 h 819903"/>
                <a:gd name="connsiteX3" fmla="*/ 394762 w 405820"/>
                <a:gd name="connsiteY3" fmla="*/ 1162 h 819903"/>
                <a:gd name="connsiteX4" fmla="*/ 313844 w 405820"/>
                <a:gd name="connsiteY4" fmla="*/ 172203 h 819903"/>
                <a:gd name="connsiteX5" fmla="*/ 212867 w 405820"/>
                <a:gd name="connsiteY5" fmla="*/ 346107 h 819903"/>
                <a:gd name="connsiteX6" fmla="*/ 128720 w 405820"/>
                <a:gd name="connsiteY6" fmla="*/ 536841 h 819903"/>
                <a:gd name="connsiteX7" fmla="*/ 41505 w 405820"/>
                <a:gd name="connsiteY7" fmla="*/ 690001 h 819903"/>
                <a:gd name="connsiteX8" fmla="*/ 0 w 405820"/>
                <a:gd name="connsiteY8" fmla="*/ 819903 h 819903"/>
                <a:gd name="connsiteX0" fmla="*/ 0 w 403979"/>
                <a:gd name="connsiteY0" fmla="*/ 819903 h 819903"/>
                <a:gd name="connsiteX1" fmla="*/ 398677 w 403979"/>
                <a:gd name="connsiteY1" fmla="*/ 817537 h 819903"/>
                <a:gd name="connsiteX2" fmla="*/ 402592 w 403979"/>
                <a:gd name="connsiteY2" fmla="*/ 260265 h 819903"/>
                <a:gd name="connsiteX3" fmla="*/ 394762 w 403979"/>
                <a:gd name="connsiteY3" fmla="*/ 1162 h 819903"/>
                <a:gd name="connsiteX4" fmla="*/ 313844 w 403979"/>
                <a:gd name="connsiteY4" fmla="*/ 172203 h 819903"/>
                <a:gd name="connsiteX5" fmla="*/ 212867 w 403979"/>
                <a:gd name="connsiteY5" fmla="*/ 346107 h 819903"/>
                <a:gd name="connsiteX6" fmla="*/ 128720 w 403979"/>
                <a:gd name="connsiteY6" fmla="*/ 536841 h 819903"/>
                <a:gd name="connsiteX7" fmla="*/ 41505 w 403979"/>
                <a:gd name="connsiteY7" fmla="*/ 690001 h 819903"/>
                <a:gd name="connsiteX8" fmla="*/ 0 w 403979"/>
                <a:gd name="connsiteY8" fmla="*/ 819903 h 819903"/>
                <a:gd name="connsiteX0" fmla="*/ 0 w 430146"/>
                <a:gd name="connsiteY0" fmla="*/ 847830 h 847830"/>
                <a:gd name="connsiteX1" fmla="*/ 398677 w 430146"/>
                <a:gd name="connsiteY1" fmla="*/ 845464 h 847830"/>
                <a:gd name="connsiteX2" fmla="*/ 394762 w 430146"/>
                <a:gd name="connsiteY2" fmla="*/ 29089 h 847830"/>
                <a:gd name="connsiteX3" fmla="*/ 313844 w 430146"/>
                <a:gd name="connsiteY3" fmla="*/ 200130 h 847830"/>
                <a:gd name="connsiteX4" fmla="*/ 212867 w 430146"/>
                <a:gd name="connsiteY4" fmla="*/ 374034 h 847830"/>
                <a:gd name="connsiteX5" fmla="*/ 128720 w 430146"/>
                <a:gd name="connsiteY5" fmla="*/ 564768 h 847830"/>
                <a:gd name="connsiteX6" fmla="*/ 41505 w 430146"/>
                <a:gd name="connsiteY6" fmla="*/ 717928 h 847830"/>
                <a:gd name="connsiteX7" fmla="*/ 0 w 430146"/>
                <a:gd name="connsiteY7" fmla="*/ 847830 h 847830"/>
                <a:gd name="connsiteX0" fmla="*/ 0 w 398677"/>
                <a:gd name="connsiteY0" fmla="*/ 847830 h 847830"/>
                <a:gd name="connsiteX1" fmla="*/ 398677 w 398677"/>
                <a:gd name="connsiteY1" fmla="*/ 845464 h 847830"/>
                <a:gd name="connsiteX2" fmla="*/ 394762 w 398677"/>
                <a:gd name="connsiteY2" fmla="*/ 29089 h 847830"/>
                <a:gd name="connsiteX3" fmla="*/ 313844 w 398677"/>
                <a:gd name="connsiteY3" fmla="*/ 200130 h 847830"/>
                <a:gd name="connsiteX4" fmla="*/ 212867 w 398677"/>
                <a:gd name="connsiteY4" fmla="*/ 374034 h 847830"/>
                <a:gd name="connsiteX5" fmla="*/ 128720 w 398677"/>
                <a:gd name="connsiteY5" fmla="*/ 564768 h 847830"/>
                <a:gd name="connsiteX6" fmla="*/ 41505 w 398677"/>
                <a:gd name="connsiteY6" fmla="*/ 717928 h 847830"/>
                <a:gd name="connsiteX7" fmla="*/ 0 w 398677"/>
                <a:gd name="connsiteY7" fmla="*/ 847830 h 847830"/>
                <a:gd name="connsiteX0" fmla="*/ 0 w 398677"/>
                <a:gd name="connsiteY0" fmla="*/ 818741 h 818741"/>
                <a:gd name="connsiteX1" fmla="*/ 398677 w 398677"/>
                <a:gd name="connsiteY1" fmla="*/ 816375 h 818741"/>
                <a:gd name="connsiteX2" fmla="*/ 394762 w 398677"/>
                <a:gd name="connsiteY2" fmla="*/ 0 h 818741"/>
                <a:gd name="connsiteX3" fmla="*/ 313844 w 398677"/>
                <a:gd name="connsiteY3" fmla="*/ 171041 h 818741"/>
                <a:gd name="connsiteX4" fmla="*/ 212867 w 398677"/>
                <a:gd name="connsiteY4" fmla="*/ 344945 h 818741"/>
                <a:gd name="connsiteX5" fmla="*/ 128720 w 398677"/>
                <a:gd name="connsiteY5" fmla="*/ 535679 h 818741"/>
                <a:gd name="connsiteX6" fmla="*/ 41505 w 398677"/>
                <a:gd name="connsiteY6" fmla="*/ 688839 h 818741"/>
                <a:gd name="connsiteX7" fmla="*/ 0 w 398677"/>
                <a:gd name="connsiteY7" fmla="*/ 818741 h 818741"/>
                <a:gd name="connsiteX0" fmla="*/ 0 w 491780"/>
                <a:gd name="connsiteY0" fmla="*/ 818741 h 819700"/>
                <a:gd name="connsiteX1" fmla="*/ 491780 w 491780"/>
                <a:gd name="connsiteY1" fmla="*/ 819700 h 819700"/>
                <a:gd name="connsiteX2" fmla="*/ 394762 w 491780"/>
                <a:gd name="connsiteY2" fmla="*/ 0 h 819700"/>
                <a:gd name="connsiteX3" fmla="*/ 313844 w 491780"/>
                <a:gd name="connsiteY3" fmla="*/ 171041 h 819700"/>
                <a:gd name="connsiteX4" fmla="*/ 212867 w 491780"/>
                <a:gd name="connsiteY4" fmla="*/ 344945 h 819700"/>
                <a:gd name="connsiteX5" fmla="*/ 128720 w 491780"/>
                <a:gd name="connsiteY5" fmla="*/ 535679 h 819700"/>
                <a:gd name="connsiteX6" fmla="*/ 41505 w 491780"/>
                <a:gd name="connsiteY6" fmla="*/ 688839 h 819700"/>
                <a:gd name="connsiteX7" fmla="*/ 0 w 491780"/>
                <a:gd name="connsiteY7" fmla="*/ 818741 h 819700"/>
                <a:gd name="connsiteX0" fmla="*/ 0 w 501165"/>
                <a:gd name="connsiteY0" fmla="*/ 994970 h 995929"/>
                <a:gd name="connsiteX1" fmla="*/ 491780 w 501165"/>
                <a:gd name="connsiteY1" fmla="*/ 995929 h 995929"/>
                <a:gd name="connsiteX2" fmla="*/ 501165 w 501165"/>
                <a:gd name="connsiteY2" fmla="*/ 0 h 995929"/>
                <a:gd name="connsiteX3" fmla="*/ 313844 w 501165"/>
                <a:gd name="connsiteY3" fmla="*/ 347270 h 995929"/>
                <a:gd name="connsiteX4" fmla="*/ 212867 w 501165"/>
                <a:gd name="connsiteY4" fmla="*/ 521174 h 995929"/>
                <a:gd name="connsiteX5" fmla="*/ 128720 w 501165"/>
                <a:gd name="connsiteY5" fmla="*/ 711908 h 995929"/>
                <a:gd name="connsiteX6" fmla="*/ 41505 w 501165"/>
                <a:gd name="connsiteY6" fmla="*/ 865068 h 995929"/>
                <a:gd name="connsiteX7" fmla="*/ 0 w 501165"/>
                <a:gd name="connsiteY7" fmla="*/ 994970 h 995929"/>
                <a:gd name="connsiteX0" fmla="*/ 0 w 501165"/>
                <a:gd name="connsiteY0" fmla="*/ 994970 h 995929"/>
                <a:gd name="connsiteX1" fmla="*/ 491780 w 501165"/>
                <a:gd name="connsiteY1" fmla="*/ 995929 h 995929"/>
                <a:gd name="connsiteX2" fmla="*/ 501165 w 501165"/>
                <a:gd name="connsiteY2" fmla="*/ 0 h 995929"/>
                <a:gd name="connsiteX3" fmla="*/ 313844 w 501165"/>
                <a:gd name="connsiteY3" fmla="*/ 347270 h 995929"/>
                <a:gd name="connsiteX4" fmla="*/ 212867 w 501165"/>
                <a:gd name="connsiteY4" fmla="*/ 521174 h 995929"/>
                <a:gd name="connsiteX5" fmla="*/ 128720 w 501165"/>
                <a:gd name="connsiteY5" fmla="*/ 688632 h 995929"/>
                <a:gd name="connsiteX6" fmla="*/ 41505 w 501165"/>
                <a:gd name="connsiteY6" fmla="*/ 865068 h 995929"/>
                <a:gd name="connsiteX7" fmla="*/ 0 w 501165"/>
                <a:gd name="connsiteY7" fmla="*/ 994970 h 995929"/>
                <a:gd name="connsiteX0" fmla="*/ 0 w 501165"/>
                <a:gd name="connsiteY0" fmla="*/ 994970 h 995929"/>
                <a:gd name="connsiteX1" fmla="*/ 491780 w 501165"/>
                <a:gd name="connsiteY1" fmla="*/ 995929 h 995929"/>
                <a:gd name="connsiteX2" fmla="*/ 501165 w 501165"/>
                <a:gd name="connsiteY2" fmla="*/ 0 h 995929"/>
                <a:gd name="connsiteX3" fmla="*/ 313844 w 501165"/>
                <a:gd name="connsiteY3" fmla="*/ 347270 h 995929"/>
                <a:gd name="connsiteX4" fmla="*/ 212867 w 501165"/>
                <a:gd name="connsiteY4" fmla="*/ 511198 h 995929"/>
                <a:gd name="connsiteX5" fmla="*/ 128720 w 501165"/>
                <a:gd name="connsiteY5" fmla="*/ 688632 h 995929"/>
                <a:gd name="connsiteX6" fmla="*/ 41505 w 501165"/>
                <a:gd name="connsiteY6" fmla="*/ 865068 h 995929"/>
                <a:gd name="connsiteX7" fmla="*/ 0 w 501165"/>
                <a:gd name="connsiteY7" fmla="*/ 994970 h 995929"/>
                <a:gd name="connsiteX0" fmla="*/ 0 w 501165"/>
                <a:gd name="connsiteY0" fmla="*/ 994970 h 995929"/>
                <a:gd name="connsiteX1" fmla="*/ 491780 w 501165"/>
                <a:gd name="connsiteY1" fmla="*/ 995929 h 995929"/>
                <a:gd name="connsiteX2" fmla="*/ 501165 w 501165"/>
                <a:gd name="connsiteY2" fmla="*/ 0 h 995929"/>
                <a:gd name="connsiteX3" fmla="*/ 313844 w 501165"/>
                <a:gd name="connsiteY3" fmla="*/ 323994 h 995929"/>
                <a:gd name="connsiteX4" fmla="*/ 212867 w 501165"/>
                <a:gd name="connsiteY4" fmla="*/ 511198 h 995929"/>
                <a:gd name="connsiteX5" fmla="*/ 128720 w 501165"/>
                <a:gd name="connsiteY5" fmla="*/ 688632 h 995929"/>
                <a:gd name="connsiteX6" fmla="*/ 41505 w 501165"/>
                <a:gd name="connsiteY6" fmla="*/ 865068 h 995929"/>
                <a:gd name="connsiteX7" fmla="*/ 0 w 501165"/>
                <a:gd name="connsiteY7" fmla="*/ 994970 h 995929"/>
                <a:gd name="connsiteX0" fmla="*/ 0 w 501165"/>
                <a:gd name="connsiteY0" fmla="*/ 994970 h 995929"/>
                <a:gd name="connsiteX1" fmla="*/ 491780 w 501165"/>
                <a:gd name="connsiteY1" fmla="*/ 995929 h 995929"/>
                <a:gd name="connsiteX2" fmla="*/ 501165 w 501165"/>
                <a:gd name="connsiteY2" fmla="*/ 0 h 995929"/>
                <a:gd name="connsiteX3" fmla="*/ 313844 w 501165"/>
                <a:gd name="connsiteY3" fmla="*/ 323994 h 995929"/>
                <a:gd name="connsiteX4" fmla="*/ 212867 w 501165"/>
                <a:gd name="connsiteY4" fmla="*/ 511198 h 995929"/>
                <a:gd name="connsiteX5" fmla="*/ 128720 w 501165"/>
                <a:gd name="connsiteY5" fmla="*/ 688632 h 995929"/>
                <a:gd name="connsiteX6" fmla="*/ 41505 w 501165"/>
                <a:gd name="connsiteY6" fmla="*/ 865068 h 995929"/>
                <a:gd name="connsiteX7" fmla="*/ 0 w 501165"/>
                <a:gd name="connsiteY7" fmla="*/ 994970 h 995929"/>
                <a:gd name="connsiteX0" fmla="*/ 0 w 501165"/>
                <a:gd name="connsiteY0" fmla="*/ 994970 h 994970"/>
                <a:gd name="connsiteX1" fmla="*/ 498430 w 501165"/>
                <a:gd name="connsiteY1" fmla="*/ 985954 h 994970"/>
                <a:gd name="connsiteX2" fmla="*/ 501165 w 501165"/>
                <a:gd name="connsiteY2" fmla="*/ 0 h 994970"/>
                <a:gd name="connsiteX3" fmla="*/ 313844 w 501165"/>
                <a:gd name="connsiteY3" fmla="*/ 323994 h 994970"/>
                <a:gd name="connsiteX4" fmla="*/ 212867 w 501165"/>
                <a:gd name="connsiteY4" fmla="*/ 511198 h 994970"/>
                <a:gd name="connsiteX5" fmla="*/ 128720 w 501165"/>
                <a:gd name="connsiteY5" fmla="*/ 688632 h 994970"/>
                <a:gd name="connsiteX6" fmla="*/ 41505 w 501165"/>
                <a:gd name="connsiteY6" fmla="*/ 865068 h 994970"/>
                <a:gd name="connsiteX7" fmla="*/ 0 w 501165"/>
                <a:gd name="connsiteY7" fmla="*/ 994970 h 994970"/>
                <a:gd name="connsiteX0" fmla="*/ 0 w 505685"/>
                <a:gd name="connsiteY0" fmla="*/ 994970 h 995929"/>
                <a:gd name="connsiteX1" fmla="*/ 505080 w 505685"/>
                <a:gd name="connsiteY1" fmla="*/ 995929 h 995929"/>
                <a:gd name="connsiteX2" fmla="*/ 501165 w 505685"/>
                <a:gd name="connsiteY2" fmla="*/ 0 h 995929"/>
                <a:gd name="connsiteX3" fmla="*/ 313844 w 505685"/>
                <a:gd name="connsiteY3" fmla="*/ 323994 h 995929"/>
                <a:gd name="connsiteX4" fmla="*/ 212867 w 505685"/>
                <a:gd name="connsiteY4" fmla="*/ 511198 h 995929"/>
                <a:gd name="connsiteX5" fmla="*/ 128720 w 505685"/>
                <a:gd name="connsiteY5" fmla="*/ 688632 h 995929"/>
                <a:gd name="connsiteX6" fmla="*/ 41505 w 505685"/>
                <a:gd name="connsiteY6" fmla="*/ 865068 h 995929"/>
                <a:gd name="connsiteX7" fmla="*/ 0 w 505685"/>
                <a:gd name="connsiteY7" fmla="*/ 994970 h 995929"/>
                <a:gd name="connsiteX0" fmla="*/ 0 w 517791"/>
                <a:gd name="connsiteY0" fmla="*/ 1004945 h 1005904"/>
                <a:gd name="connsiteX1" fmla="*/ 505080 w 517791"/>
                <a:gd name="connsiteY1" fmla="*/ 1005904 h 1005904"/>
                <a:gd name="connsiteX2" fmla="*/ 517791 w 517791"/>
                <a:gd name="connsiteY2" fmla="*/ 0 h 1005904"/>
                <a:gd name="connsiteX3" fmla="*/ 313844 w 517791"/>
                <a:gd name="connsiteY3" fmla="*/ 333969 h 1005904"/>
                <a:gd name="connsiteX4" fmla="*/ 212867 w 517791"/>
                <a:gd name="connsiteY4" fmla="*/ 521173 h 1005904"/>
                <a:gd name="connsiteX5" fmla="*/ 128720 w 517791"/>
                <a:gd name="connsiteY5" fmla="*/ 698607 h 1005904"/>
                <a:gd name="connsiteX6" fmla="*/ 41505 w 517791"/>
                <a:gd name="connsiteY6" fmla="*/ 875043 h 1005904"/>
                <a:gd name="connsiteX7" fmla="*/ 0 w 517791"/>
                <a:gd name="connsiteY7" fmla="*/ 1004945 h 1005904"/>
                <a:gd name="connsiteX0" fmla="*/ 0 w 505685"/>
                <a:gd name="connsiteY0" fmla="*/ 1001620 h 1002579"/>
                <a:gd name="connsiteX1" fmla="*/ 505080 w 505685"/>
                <a:gd name="connsiteY1" fmla="*/ 1002579 h 1002579"/>
                <a:gd name="connsiteX2" fmla="*/ 501165 w 505685"/>
                <a:gd name="connsiteY2" fmla="*/ 0 h 1002579"/>
                <a:gd name="connsiteX3" fmla="*/ 313844 w 505685"/>
                <a:gd name="connsiteY3" fmla="*/ 330644 h 1002579"/>
                <a:gd name="connsiteX4" fmla="*/ 212867 w 505685"/>
                <a:gd name="connsiteY4" fmla="*/ 517848 h 1002579"/>
                <a:gd name="connsiteX5" fmla="*/ 128720 w 505685"/>
                <a:gd name="connsiteY5" fmla="*/ 695282 h 1002579"/>
                <a:gd name="connsiteX6" fmla="*/ 41505 w 505685"/>
                <a:gd name="connsiteY6" fmla="*/ 871718 h 1002579"/>
                <a:gd name="connsiteX7" fmla="*/ 0 w 505685"/>
                <a:gd name="connsiteY7" fmla="*/ 1001620 h 1002579"/>
                <a:gd name="connsiteX0" fmla="*/ 0 w 514744"/>
                <a:gd name="connsiteY0" fmla="*/ 1001620 h 1002579"/>
                <a:gd name="connsiteX1" fmla="*/ 505080 w 514744"/>
                <a:gd name="connsiteY1" fmla="*/ 1002579 h 1002579"/>
                <a:gd name="connsiteX2" fmla="*/ 501165 w 514744"/>
                <a:gd name="connsiteY2" fmla="*/ 0 h 1002579"/>
                <a:gd name="connsiteX3" fmla="*/ 514558 w 514744"/>
                <a:gd name="connsiteY3" fmla="*/ 18204 h 1002579"/>
                <a:gd name="connsiteX4" fmla="*/ 313844 w 514744"/>
                <a:gd name="connsiteY4" fmla="*/ 330644 h 1002579"/>
                <a:gd name="connsiteX5" fmla="*/ 212867 w 514744"/>
                <a:gd name="connsiteY5" fmla="*/ 517848 h 1002579"/>
                <a:gd name="connsiteX6" fmla="*/ 128720 w 514744"/>
                <a:gd name="connsiteY6" fmla="*/ 695282 h 1002579"/>
                <a:gd name="connsiteX7" fmla="*/ 41505 w 514744"/>
                <a:gd name="connsiteY7" fmla="*/ 871718 h 1002579"/>
                <a:gd name="connsiteX8" fmla="*/ 0 w 514744"/>
                <a:gd name="connsiteY8" fmla="*/ 1001620 h 1002579"/>
                <a:gd name="connsiteX0" fmla="*/ 0 w 505685"/>
                <a:gd name="connsiteY0" fmla="*/ 1023189 h 1024148"/>
                <a:gd name="connsiteX1" fmla="*/ 505080 w 505685"/>
                <a:gd name="connsiteY1" fmla="*/ 1024148 h 1024148"/>
                <a:gd name="connsiteX2" fmla="*/ 501165 w 505685"/>
                <a:gd name="connsiteY2" fmla="*/ 21569 h 1024148"/>
                <a:gd name="connsiteX3" fmla="*/ 313844 w 505685"/>
                <a:gd name="connsiteY3" fmla="*/ 352213 h 1024148"/>
                <a:gd name="connsiteX4" fmla="*/ 212867 w 505685"/>
                <a:gd name="connsiteY4" fmla="*/ 539417 h 1024148"/>
                <a:gd name="connsiteX5" fmla="*/ 128720 w 505685"/>
                <a:gd name="connsiteY5" fmla="*/ 716851 h 1024148"/>
                <a:gd name="connsiteX6" fmla="*/ 41505 w 505685"/>
                <a:gd name="connsiteY6" fmla="*/ 893287 h 1024148"/>
                <a:gd name="connsiteX7" fmla="*/ 0 w 505685"/>
                <a:gd name="connsiteY7" fmla="*/ 1023189 h 1024148"/>
                <a:gd name="connsiteX0" fmla="*/ 0 w 505685"/>
                <a:gd name="connsiteY0" fmla="*/ 1001620 h 1002579"/>
                <a:gd name="connsiteX1" fmla="*/ 505080 w 505685"/>
                <a:gd name="connsiteY1" fmla="*/ 1002579 h 1002579"/>
                <a:gd name="connsiteX2" fmla="*/ 501165 w 505685"/>
                <a:gd name="connsiteY2" fmla="*/ 0 h 1002579"/>
                <a:gd name="connsiteX3" fmla="*/ 313844 w 505685"/>
                <a:gd name="connsiteY3" fmla="*/ 330644 h 1002579"/>
                <a:gd name="connsiteX4" fmla="*/ 212867 w 505685"/>
                <a:gd name="connsiteY4" fmla="*/ 517848 h 1002579"/>
                <a:gd name="connsiteX5" fmla="*/ 128720 w 505685"/>
                <a:gd name="connsiteY5" fmla="*/ 695282 h 1002579"/>
                <a:gd name="connsiteX6" fmla="*/ 41505 w 505685"/>
                <a:gd name="connsiteY6" fmla="*/ 871718 h 1002579"/>
                <a:gd name="connsiteX7" fmla="*/ 0 w 505685"/>
                <a:gd name="connsiteY7" fmla="*/ 1001620 h 1002579"/>
                <a:gd name="connsiteX0" fmla="*/ 0 w 511140"/>
                <a:gd name="connsiteY0" fmla="*/ 1001620 h 1002579"/>
                <a:gd name="connsiteX1" fmla="*/ 505080 w 511140"/>
                <a:gd name="connsiteY1" fmla="*/ 1002579 h 1002579"/>
                <a:gd name="connsiteX2" fmla="*/ 511140 w 511140"/>
                <a:gd name="connsiteY2" fmla="*/ 0 h 1002579"/>
                <a:gd name="connsiteX3" fmla="*/ 313844 w 511140"/>
                <a:gd name="connsiteY3" fmla="*/ 330644 h 1002579"/>
                <a:gd name="connsiteX4" fmla="*/ 212867 w 511140"/>
                <a:gd name="connsiteY4" fmla="*/ 517848 h 1002579"/>
                <a:gd name="connsiteX5" fmla="*/ 128720 w 511140"/>
                <a:gd name="connsiteY5" fmla="*/ 695282 h 1002579"/>
                <a:gd name="connsiteX6" fmla="*/ 41505 w 511140"/>
                <a:gd name="connsiteY6" fmla="*/ 871718 h 1002579"/>
                <a:gd name="connsiteX7" fmla="*/ 0 w 511140"/>
                <a:gd name="connsiteY7" fmla="*/ 1001620 h 1002579"/>
                <a:gd name="connsiteX0" fmla="*/ 0 w 515661"/>
                <a:gd name="connsiteY0" fmla="*/ 1001620 h 1001620"/>
                <a:gd name="connsiteX1" fmla="*/ 515056 w 515661"/>
                <a:gd name="connsiteY1" fmla="*/ 992603 h 1001620"/>
                <a:gd name="connsiteX2" fmla="*/ 511140 w 515661"/>
                <a:gd name="connsiteY2" fmla="*/ 0 h 1001620"/>
                <a:gd name="connsiteX3" fmla="*/ 313844 w 515661"/>
                <a:gd name="connsiteY3" fmla="*/ 330644 h 1001620"/>
                <a:gd name="connsiteX4" fmla="*/ 212867 w 515661"/>
                <a:gd name="connsiteY4" fmla="*/ 517848 h 1001620"/>
                <a:gd name="connsiteX5" fmla="*/ 128720 w 515661"/>
                <a:gd name="connsiteY5" fmla="*/ 695282 h 1001620"/>
                <a:gd name="connsiteX6" fmla="*/ 41505 w 515661"/>
                <a:gd name="connsiteY6" fmla="*/ 871718 h 1001620"/>
                <a:gd name="connsiteX7" fmla="*/ 0 w 515661"/>
                <a:gd name="connsiteY7" fmla="*/ 1001620 h 1001620"/>
                <a:gd name="connsiteX0" fmla="*/ 0 w 515661"/>
                <a:gd name="connsiteY0" fmla="*/ 1001620 h 1001620"/>
                <a:gd name="connsiteX1" fmla="*/ 515056 w 515661"/>
                <a:gd name="connsiteY1" fmla="*/ 992603 h 1001620"/>
                <a:gd name="connsiteX2" fmla="*/ 511140 w 515661"/>
                <a:gd name="connsiteY2" fmla="*/ 0 h 1001620"/>
                <a:gd name="connsiteX3" fmla="*/ 306366 w 515661"/>
                <a:gd name="connsiteY3" fmla="*/ 317090 h 1001620"/>
                <a:gd name="connsiteX4" fmla="*/ 212867 w 515661"/>
                <a:gd name="connsiteY4" fmla="*/ 517848 h 1001620"/>
                <a:gd name="connsiteX5" fmla="*/ 128720 w 515661"/>
                <a:gd name="connsiteY5" fmla="*/ 695282 h 1001620"/>
                <a:gd name="connsiteX6" fmla="*/ 41505 w 515661"/>
                <a:gd name="connsiteY6" fmla="*/ 871718 h 1001620"/>
                <a:gd name="connsiteX7" fmla="*/ 0 w 515661"/>
                <a:gd name="connsiteY7" fmla="*/ 1001620 h 1001620"/>
                <a:gd name="connsiteX0" fmla="*/ 0 w 515661"/>
                <a:gd name="connsiteY0" fmla="*/ 1001620 h 1001620"/>
                <a:gd name="connsiteX1" fmla="*/ 515056 w 515661"/>
                <a:gd name="connsiteY1" fmla="*/ 992603 h 1001620"/>
                <a:gd name="connsiteX2" fmla="*/ 511140 w 515661"/>
                <a:gd name="connsiteY2" fmla="*/ 0 h 1001620"/>
                <a:gd name="connsiteX3" fmla="*/ 306366 w 515661"/>
                <a:gd name="connsiteY3" fmla="*/ 317090 h 1001620"/>
                <a:gd name="connsiteX4" fmla="*/ 205389 w 515661"/>
                <a:gd name="connsiteY4" fmla="*/ 509716 h 1001620"/>
                <a:gd name="connsiteX5" fmla="*/ 128720 w 515661"/>
                <a:gd name="connsiteY5" fmla="*/ 695282 h 1001620"/>
                <a:gd name="connsiteX6" fmla="*/ 41505 w 515661"/>
                <a:gd name="connsiteY6" fmla="*/ 871718 h 1001620"/>
                <a:gd name="connsiteX7" fmla="*/ 0 w 515661"/>
                <a:gd name="connsiteY7" fmla="*/ 1001620 h 1001620"/>
                <a:gd name="connsiteX0" fmla="*/ 0 w 518618"/>
                <a:gd name="connsiteY0" fmla="*/ 1001620 h 1001620"/>
                <a:gd name="connsiteX1" fmla="*/ 515056 w 518618"/>
                <a:gd name="connsiteY1" fmla="*/ 992603 h 1001620"/>
                <a:gd name="connsiteX2" fmla="*/ 518618 w 518618"/>
                <a:gd name="connsiteY2" fmla="*/ 0 h 1001620"/>
                <a:gd name="connsiteX3" fmla="*/ 306366 w 518618"/>
                <a:gd name="connsiteY3" fmla="*/ 317090 h 1001620"/>
                <a:gd name="connsiteX4" fmla="*/ 205389 w 518618"/>
                <a:gd name="connsiteY4" fmla="*/ 509716 h 1001620"/>
                <a:gd name="connsiteX5" fmla="*/ 128720 w 518618"/>
                <a:gd name="connsiteY5" fmla="*/ 695282 h 1001620"/>
                <a:gd name="connsiteX6" fmla="*/ 41505 w 518618"/>
                <a:gd name="connsiteY6" fmla="*/ 871718 h 1001620"/>
                <a:gd name="connsiteX7" fmla="*/ 0 w 518618"/>
                <a:gd name="connsiteY7" fmla="*/ 1001620 h 100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618" h="1001620">
                  <a:moveTo>
                    <a:pt x="0" y="1001620"/>
                  </a:moveTo>
                  <a:lnTo>
                    <a:pt x="515056" y="992603"/>
                  </a:lnTo>
                  <a:cubicBezTo>
                    <a:pt x="518184" y="660627"/>
                    <a:pt x="515490" y="331976"/>
                    <a:pt x="518618" y="0"/>
                  </a:cubicBezTo>
                  <a:lnTo>
                    <a:pt x="306366" y="317090"/>
                  </a:lnTo>
                  <a:cubicBezTo>
                    <a:pt x="276050" y="374581"/>
                    <a:pt x="239048" y="451748"/>
                    <a:pt x="205389" y="509716"/>
                  </a:cubicBezTo>
                  <a:lnTo>
                    <a:pt x="128720" y="695282"/>
                  </a:lnTo>
                  <a:cubicBezTo>
                    <a:pt x="99648" y="746335"/>
                    <a:pt x="62958" y="820662"/>
                    <a:pt x="41505" y="871718"/>
                  </a:cubicBezTo>
                  <a:cubicBezTo>
                    <a:pt x="20052" y="922774"/>
                    <a:pt x="13835" y="958319"/>
                    <a:pt x="0" y="10016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0531" y="2318481"/>
              <a:ext cx="712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Integration /</a:t>
              </a:r>
              <a:b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</a:b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Scale Up</a:t>
              </a:r>
              <a:endParaRPr lang="en-US" sz="800" dirty="0">
                <a:solidFill>
                  <a:srgbClr val="50565C"/>
                </a:solidFill>
                <a:latin typeface="Arial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893352" y="2702328"/>
              <a:ext cx="457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11492" y="2318481"/>
              <a:ext cx="397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Basic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R&amp;D</a:t>
              </a:r>
              <a:endParaRPr lang="en-US" sz="800" dirty="0">
                <a:solidFill>
                  <a:srgbClr val="50565C"/>
                </a:solidFill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93352" y="866581"/>
              <a:ext cx="4572000" cy="3081714"/>
            </a:xfrm>
            <a:custGeom>
              <a:avLst/>
              <a:gdLst>
                <a:gd name="connsiteX0" fmla="*/ 0 w 10810430"/>
                <a:gd name="connsiteY0" fmla="*/ 3875270 h 5533291"/>
                <a:gd name="connsiteX1" fmla="*/ 153825 w 10810430"/>
                <a:gd name="connsiteY1" fmla="*/ 3764175 h 5533291"/>
                <a:gd name="connsiteX2" fmla="*/ 247829 w 10810430"/>
                <a:gd name="connsiteY2" fmla="*/ 3593259 h 5533291"/>
                <a:gd name="connsiteX3" fmla="*/ 341832 w 10810430"/>
                <a:gd name="connsiteY3" fmla="*/ 3388160 h 5533291"/>
                <a:gd name="connsiteX4" fmla="*/ 376015 w 10810430"/>
                <a:gd name="connsiteY4" fmla="*/ 3268519 h 5533291"/>
                <a:gd name="connsiteX5" fmla="*/ 521294 w 10810430"/>
                <a:gd name="connsiteY5" fmla="*/ 3003599 h 5533291"/>
                <a:gd name="connsiteX6" fmla="*/ 658027 w 10810430"/>
                <a:gd name="connsiteY6" fmla="*/ 2841229 h 5533291"/>
                <a:gd name="connsiteX7" fmla="*/ 871672 w 10810430"/>
                <a:gd name="connsiteY7" fmla="*/ 2781409 h 5533291"/>
                <a:gd name="connsiteX8" fmla="*/ 1093862 w 10810430"/>
                <a:gd name="connsiteY8" fmla="*/ 2832683 h 5533291"/>
                <a:gd name="connsiteX9" fmla="*/ 1179320 w 10810430"/>
                <a:gd name="connsiteY9" fmla="*/ 2977962 h 5533291"/>
                <a:gd name="connsiteX10" fmla="*/ 1247686 w 10810430"/>
                <a:gd name="connsiteY10" fmla="*/ 3106149 h 5533291"/>
                <a:gd name="connsiteX11" fmla="*/ 1290415 w 10810430"/>
                <a:gd name="connsiteY11" fmla="*/ 3268519 h 5533291"/>
                <a:gd name="connsiteX12" fmla="*/ 1367328 w 10810430"/>
                <a:gd name="connsiteY12" fmla="*/ 3465072 h 5533291"/>
                <a:gd name="connsiteX13" fmla="*/ 1452786 w 10810430"/>
                <a:gd name="connsiteY13" fmla="*/ 3687263 h 5533291"/>
                <a:gd name="connsiteX14" fmla="*/ 1538243 w 10810430"/>
                <a:gd name="connsiteY14" fmla="*/ 3832541 h 5533291"/>
                <a:gd name="connsiteX15" fmla="*/ 1623701 w 10810430"/>
                <a:gd name="connsiteY15" fmla="*/ 3943637 h 5533291"/>
                <a:gd name="connsiteX16" fmla="*/ 1683522 w 10810430"/>
                <a:gd name="connsiteY16" fmla="*/ 4003457 h 5533291"/>
                <a:gd name="connsiteX17" fmla="*/ 1897167 w 10810430"/>
                <a:gd name="connsiteY17" fmla="*/ 4088915 h 5533291"/>
                <a:gd name="connsiteX18" fmla="*/ 2153541 w 10810430"/>
                <a:gd name="connsiteY18" fmla="*/ 4088915 h 5533291"/>
                <a:gd name="connsiteX19" fmla="*/ 2290273 w 10810430"/>
                <a:gd name="connsiteY19" fmla="*/ 4080369 h 5533291"/>
                <a:gd name="connsiteX20" fmla="*/ 2444098 w 10810430"/>
                <a:gd name="connsiteY20" fmla="*/ 3926545 h 5533291"/>
                <a:gd name="connsiteX21" fmla="*/ 2580830 w 10810430"/>
                <a:gd name="connsiteY21" fmla="*/ 3738537 h 5533291"/>
                <a:gd name="connsiteX22" fmla="*/ 2649197 w 10810430"/>
                <a:gd name="connsiteY22" fmla="*/ 3593259 h 5533291"/>
                <a:gd name="connsiteX23" fmla="*/ 2734655 w 10810430"/>
                <a:gd name="connsiteY23" fmla="*/ 3413797 h 5533291"/>
                <a:gd name="connsiteX24" fmla="*/ 2794475 w 10810430"/>
                <a:gd name="connsiteY24" fmla="*/ 3225790 h 5533291"/>
                <a:gd name="connsiteX25" fmla="*/ 2862842 w 10810430"/>
                <a:gd name="connsiteY25" fmla="*/ 3037782 h 5533291"/>
                <a:gd name="connsiteX26" fmla="*/ 2982483 w 10810430"/>
                <a:gd name="connsiteY26" fmla="*/ 2661767 h 5533291"/>
                <a:gd name="connsiteX27" fmla="*/ 3153399 w 10810430"/>
                <a:gd name="connsiteY27" fmla="*/ 2302844 h 5533291"/>
                <a:gd name="connsiteX28" fmla="*/ 3315769 w 10810430"/>
                <a:gd name="connsiteY28" fmla="*/ 2131928 h 5533291"/>
                <a:gd name="connsiteX29" fmla="*/ 3529414 w 10810430"/>
                <a:gd name="connsiteY29" fmla="*/ 2131928 h 5533291"/>
                <a:gd name="connsiteX30" fmla="*/ 3708875 w 10810430"/>
                <a:gd name="connsiteY30" fmla="*/ 2302844 h 5533291"/>
                <a:gd name="connsiteX31" fmla="*/ 3854154 w 10810430"/>
                <a:gd name="connsiteY31" fmla="*/ 2610493 h 5533291"/>
                <a:gd name="connsiteX32" fmla="*/ 3939612 w 10810430"/>
                <a:gd name="connsiteY32" fmla="*/ 2883958 h 5533291"/>
                <a:gd name="connsiteX33" fmla="*/ 4084890 w 10810430"/>
                <a:gd name="connsiteY33" fmla="*/ 3225790 h 5533291"/>
                <a:gd name="connsiteX34" fmla="*/ 4298535 w 10810430"/>
                <a:gd name="connsiteY34" fmla="*/ 3747083 h 5533291"/>
                <a:gd name="connsiteX35" fmla="*/ 4383993 w 10810430"/>
                <a:gd name="connsiteY35" fmla="*/ 3943637 h 5533291"/>
                <a:gd name="connsiteX36" fmla="*/ 4512180 w 10810430"/>
                <a:gd name="connsiteY36" fmla="*/ 4114552 h 5533291"/>
                <a:gd name="connsiteX37" fmla="*/ 4648913 w 10810430"/>
                <a:gd name="connsiteY37" fmla="*/ 4191465 h 5533291"/>
                <a:gd name="connsiteX38" fmla="*/ 4905286 w 10810430"/>
                <a:gd name="connsiteY38" fmla="*/ 4259831 h 5533291"/>
                <a:gd name="connsiteX39" fmla="*/ 5093294 w 10810430"/>
                <a:gd name="connsiteY39" fmla="*/ 4208556 h 5533291"/>
                <a:gd name="connsiteX40" fmla="*/ 5230027 w 10810430"/>
                <a:gd name="connsiteY40" fmla="*/ 4114552 h 5533291"/>
                <a:gd name="connsiteX41" fmla="*/ 5375305 w 10810430"/>
                <a:gd name="connsiteY41" fmla="*/ 3883816 h 5533291"/>
                <a:gd name="connsiteX42" fmla="*/ 5529129 w 10810430"/>
                <a:gd name="connsiteY42" fmla="*/ 3336885 h 5533291"/>
                <a:gd name="connsiteX43" fmla="*/ 5751320 w 10810430"/>
                <a:gd name="connsiteY43" fmla="*/ 2721588 h 5533291"/>
                <a:gd name="connsiteX44" fmla="*/ 5836778 w 10810430"/>
                <a:gd name="connsiteY44" fmla="*/ 2362665 h 5533291"/>
                <a:gd name="connsiteX45" fmla="*/ 5947873 w 10810430"/>
                <a:gd name="connsiteY45" fmla="*/ 1858463 h 5533291"/>
                <a:gd name="connsiteX46" fmla="*/ 6135881 w 10810430"/>
                <a:gd name="connsiteY46" fmla="*/ 1080795 h 5533291"/>
                <a:gd name="connsiteX47" fmla="*/ 6383709 w 10810430"/>
                <a:gd name="connsiteY47" fmla="*/ 610777 h 5533291"/>
                <a:gd name="connsiteX48" fmla="*/ 6546079 w 10810430"/>
                <a:gd name="connsiteY48" fmla="*/ 303128 h 5533291"/>
                <a:gd name="connsiteX49" fmla="*/ 7075918 w 10810430"/>
                <a:gd name="connsiteY49" fmla="*/ 4025 h 5533291"/>
                <a:gd name="connsiteX50" fmla="*/ 7503208 w 10810430"/>
                <a:gd name="connsiteY50" fmla="*/ 149304 h 5533291"/>
                <a:gd name="connsiteX51" fmla="*/ 7725399 w 10810430"/>
                <a:gd name="connsiteY51" fmla="*/ 414223 h 5533291"/>
                <a:gd name="connsiteX52" fmla="*/ 7802311 w 10810430"/>
                <a:gd name="connsiteY52" fmla="*/ 585139 h 5533291"/>
                <a:gd name="connsiteX53" fmla="*/ 8297967 w 10810430"/>
                <a:gd name="connsiteY53" fmla="*/ 1773005 h 5533291"/>
                <a:gd name="connsiteX54" fmla="*/ 8588524 w 10810430"/>
                <a:gd name="connsiteY54" fmla="*/ 2456668 h 5533291"/>
                <a:gd name="connsiteX55" fmla="*/ 8725257 w 10810430"/>
                <a:gd name="connsiteY55" fmla="*/ 2747225 h 5533291"/>
                <a:gd name="connsiteX56" fmla="*/ 8836352 w 10810430"/>
                <a:gd name="connsiteY56" fmla="*/ 3106149 h 5533291"/>
                <a:gd name="connsiteX57" fmla="*/ 9032905 w 10810430"/>
                <a:gd name="connsiteY57" fmla="*/ 3473618 h 5533291"/>
                <a:gd name="connsiteX58" fmla="*/ 9323462 w 10810430"/>
                <a:gd name="connsiteY58" fmla="*/ 4131644 h 5533291"/>
                <a:gd name="connsiteX59" fmla="*/ 9622565 w 10810430"/>
                <a:gd name="connsiteY59" fmla="*/ 4576025 h 5533291"/>
                <a:gd name="connsiteX60" fmla="*/ 9853301 w 10810430"/>
                <a:gd name="connsiteY60" fmla="*/ 5020407 h 5533291"/>
                <a:gd name="connsiteX61" fmla="*/ 10032763 w 10810430"/>
                <a:gd name="connsiteY61" fmla="*/ 5216960 h 5533291"/>
                <a:gd name="connsiteX62" fmla="*/ 10408778 w 10810430"/>
                <a:gd name="connsiteY62" fmla="*/ 5490425 h 5533291"/>
                <a:gd name="connsiteX63" fmla="*/ 10673698 w 10810430"/>
                <a:gd name="connsiteY63" fmla="*/ 5533154 h 5533291"/>
                <a:gd name="connsiteX64" fmla="*/ 10810430 w 10810430"/>
                <a:gd name="connsiteY64" fmla="*/ 5498971 h 5533291"/>
                <a:gd name="connsiteX65" fmla="*/ 10810430 w 10810430"/>
                <a:gd name="connsiteY65" fmla="*/ 5498971 h 5533291"/>
                <a:gd name="connsiteX0" fmla="*/ 0 w 10810430"/>
                <a:gd name="connsiteY0" fmla="*/ 3875270 h 5533291"/>
                <a:gd name="connsiteX1" fmla="*/ 153825 w 10810430"/>
                <a:gd name="connsiteY1" fmla="*/ 3764175 h 5533291"/>
                <a:gd name="connsiteX2" fmla="*/ 396992 w 10810430"/>
                <a:gd name="connsiteY2" fmla="*/ 3602866 h 5533291"/>
                <a:gd name="connsiteX3" fmla="*/ 341832 w 10810430"/>
                <a:gd name="connsiteY3" fmla="*/ 3388160 h 5533291"/>
                <a:gd name="connsiteX4" fmla="*/ 376015 w 10810430"/>
                <a:gd name="connsiteY4" fmla="*/ 3268519 h 5533291"/>
                <a:gd name="connsiteX5" fmla="*/ 521294 w 10810430"/>
                <a:gd name="connsiteY5" fmla="*/ 3003599 h 5533291"/>
                <a:gd name="connsiteX6" fmla="*/ 658027 w 10810430"/>
                <a:gd name="connsiteY6" fmla="*/ 2841229 h 5533291"/>
                <a:gd name="connsiteX7" fmla="*/ 871672 w 10810430"/>
                <a:gd name="connsiteY7" fmla="*/ 2781409 h 5533291"/>
                <a:gd name="connsiteX8" fmla="*/ 1093862 w 10810430"/>
                <a:gd name="connsiteY8" fmla="*/ 2832683 h 5533291"/>
                <a:gd name="connsiteX9" fmla="*/ 1179320 w 10810430"/>
                <a:gd name="connsiteY9" fmla="*/ 2977962 h 5533291"/>
                <a:gd name="connsiteX10" fmla="*/ 1247686 w 10810430"/>
                <a:gd name="connsiteY10" fmla="*/ 3106149 h 5533291"/>
                <a:gd name="connsiteX11" fmla="*/ 1290415 w 10810430"/>
                <a:gd name="connsiteY11" fmla="*/ 3268519 h 5533291"/>
                <a:gd name="connsiteX12" fmla="*/ 1367328 w 10810430"/>
                <a:gd name="connsiteY12" fmla="*/ 3465072 h 5533291"/>
                <a:gd name="connsiteX13" fmla="*/ 1452786 w 10810430"/>
                <a:gd name="connsiteY13" fmla="*/ 3687263 h 5533291"/>
                <a:gd name="connsiteX14" fmla="*/ 1538243 w 10810430"/>
                <a:gd name="connsiteY14" fmla="*/ 3832541 h 5533291"/>
                <a:gd name="connsiteX15" fmla="*/ 1623701 w 10810430"/>
                <a:gd name="connsiteY15" fmla="*/ 3943637 h 5533291"/>
                <a:gd name="connsiteX16" fmla="*/ 1683522 w 10810430"/>
                <a:gd name="connsiteY16" fmla="*/ 4003457 h 5533291"/>
                <a:gd name="connsiteX17" fmla="*/ 1897167 w 10810430"/>
                <a:gd name="connsiteY17" fmla="*/ 4088915 h 5533291"/>
                <a:gd name="connsiteX18" fmla="*/ 2153541 w 10810430"/>
                <a:gd name="connsiteY18" fmla="*/ 4088915 h 5533291"/>
                <a:gd name="connsiteX19" fmla="*/ 2290273 w 10810430"/>
                <a:gd name="connsiteY19" fmla="*/ 4080369 h 5533291"/>
                <a:gd name="connsiteX20" fmla="*/ 2444098 w 10810430"/>
                <a:gd name="connsiteY20" fmla="*/ 3926545 h 5533291"/>
                <a:gd name="connsiteX21" fmla="*/ 2580830 w 10810430"/>
                <a:gd name="connsiteY21" fmla="*/ 3738537 h 5533291"/>
                <a:gd name="connsiteX22" fmla="*/ 2649197 w 10810430"/>
                <a:gd name="connsiteY22" fmla="*/ 3593259 h 5533291"/>
                <a:gd name="connsiteX23" fmla="*/ 2734655 w 10810430"/>
                <a:gd name="connsiteY23" fmla="*/ 3413797 h 5533291"/>
                <a:gd name="connsiteX24" fmla="*/ 2794475 w 10810430"/>
                <a:gd name="connsiteY24" fmla="*/ 3225790 h 5533291"/>
                <a:gd name="connsiteX25" fmla="*/ 2862842 w 10810430"/>
                <a:gd name="connsiteY25" fmla="*/ 3037782 h 5533291"/>
                <a:gd name="connsiteX26" fmla="*/ 2982483 w 10810430"/>
                <a:gd name="connsiteY26" fmla="*/ 2661767 h 5533291"/>
                <a:gd name="connsiteX27" fmla="*/ 3153399 w 10810430"/>
                <a:gd name="connsiteY27" fmla="*/ 2302844 h 5533291"/>
                <a:gd name="connsiteX28" fmla="*/ 3315769 w 10810430"/>
                <a:gd name="connsiteY28" fmla="*/ 2131928 h 5533291"/>
                <a:gd name="connsiteX29" fmla="*/ 3529414 w 10810430"/>
                <a:gd name="connsiteY29" fmla="*/ 2131928 h 5533291"/>
                <a:gd name="connsiteX30" fmla="*/ 3708875 w 10810430"/>
                <a:gd name="connsiteY30" fmla="*/ 2302844 h 5533291"/>
                <a:gd name="connsiteX31" fmla="*/ 3854154 w 10810430"/>
                <a:gd name="connsiteY31" fmla="*/ 2610493 h 5533291"/>
                <a:gd name="connsiteX32" fmla="*/ 3939612 w 10810430"/>
                <a:gd name="connsiteY32" fmla="*/ 2883958 h 5533291"/>
                <a:gd name="connsiteX33" fmla="*/ 4084890 w 10810430"/>
                <a:gd name="connsiteY33" fmla="*/ 3225790 h 5533291"/>
                <a:gd name="connsiteX34" fmla="*/ 4298535 w 10810430"/>
                <a:gd name="connsiteY34" fmla="*/ 3747083 h 5533291"/>
                <a:gd name="connsiteX35" fmla="*/ 4383993 w 10810430"/>
                <a:gd name="connsiteY35" fmla="*/ 3943637 h 5533291"/>
                <a:gd name="connsiteX36" fmla="*/ 4512180 w 10810430"/>
                <a:gd name="connsiteY36" fmla="*/ 4114552 h 5533291"/>
                <a:gd name="connsiteX37" fmla="*/ 4648913 w 10810430"/>
                <a:gd name="connsiteY37" fmla="*/ 4191465 h 5533291"/>
                <a:gd name="connsiteX38" fmla="*/ 4905286 w 10810430"/>
                <a:gd name="connsiteY38" fmla="*/ 4259831 h 5533291"/>
                <a:gd name="connsiteX39" fmla="*/ 5093294 w 10810430"/>
                <a:gd name="connsiteY39" fmla="*/ 4208556 h 5533291"/>
                <a:gd name="connsiteX40" fmla="*/ 5230027 w 10810430"/>
                <a:gd name="connsiteY40" fmla="*/ 4114552 h 5533291"/>
                <a:gd name="connsiteX41" fmla="*/ 5375305 w 10810430"/>
                <a:gd name="connsiteY41" fmla="*/ 3883816 h 5533291"/>
                <a:gd name="connsiteX42" fmla="*/ 5529129 w 10810430"/>
                <a:gd name="connsiteY42" fmla="*/ 3336885 h 5533291"/>
                <a:gd name="connsiteX43" fmla="*/ 5751320 w 10810430"/>
                <a:gd name="connsiteY43" fmla="*/ 2721588 h 5533291"/>
                <a:gd name="connsiteX44" fmla="*/ 5836778 w 10810430"/>
                <a:gd name="connsiteY44" fmla="*/ 2362665 h 5533291"/>
                <a:gd name="connsiteX45" fmla="*/ 5947873 w 10810430"/>
                <a:gd name="connsiteY45" fmla="*/ 1858463 h 5533291"/>
                <a:gd name="connsiteX46" fmla="*/ 6135881 w 10810430"/>
                <a:gd name="connsiteY46" fmla="*/ 1080795 h 5533291"/>
                <a:gd name="connsiteX47" fmla="*/ 6383709 w 10810430"/>
                <a:gd name="connsiteY47" fmla="*/ 610777 h 5533291"/>
                <a:gd name="connsiteX48" fmla="*/ 6546079 w 10810430"/>
                <a:gd name="connsiteY48" fmla="*/ 303128 h 5533291"/>
                <a:gd name="connsiteX49" fmla="*/ 7075918 w 10810430"/>
                <a:gd name="connsiteY49" fmla="*/ 4025 h 5533291"/>
                <a:gd name="connsiteX50" fmla="*/ 7503208 w 10810430"/>
                <a:gd name="connsiteY50" fmla="*/ 149304 h 5533291"/>
                <a:gd name="connsiteX51" fmla="*/ 7725399 w 10810430"/>
                <a:gd name="connsiteY51" fmla="*/ 414223 h 5533291"/>
                <a:gd name="connsiteX52" fmla="*/ 7802311 w 10810430"/>
                <a:gd name="connsiteY52" fmla="*/ 585139 h 5533291"/>
                <a:gd name="connsiteX53" fmla="*/ 8297967 w 10810430"/>
                <a:gd name="connsiteY53" fmla="*/ 1773005 h 5533291"/>
                <a:gd name="connsiteX54" fmla="*/ 8588524 w 10810430"/>
                <a:gd name="connsiteY54" fmla="*/ 2456668 h 5533291"/>
                <a:gd name="connsiteX55" fmla="*/ 8725257 w 10810430"/>
                <a:gd name="connsiteY55" fmla="*/ 2747225 h 5533291"/>
                <a:gd name="connsiteX56" fmla="*/ 8836352 w 10810430"/>
                <a:gd name="connsiteY56" fmla="*/ 3106149 h 5533291"/>
                <a:gd name="connsiteX57" fmla="*/ 9032905 w 10810430"/>
                <a:gd name="connsiteY57" fmla="*/ 3473618 h 5533291"/>
                <a:gd name="connsiteX58" fmla="*/ 9323462 w 10810430"/>
                <a:gd name="connsiteY58" fmla="*/ 4131644 h 5533291"/>
                <a:gd name="connsiteX59" fmla="*/ 9622565 w 10810430"/>
                <a:gd name="connsiteY59" fmla="*/ 4576025 h 5533291"/>
                <a:gd name="connsiteX60" fmla="*/ 9853301 w 10810430"/>
                <a:gd name="connsiteY60" fmla="*/ 5020407 h 5533291"/>
                <a:gd name="connsiteX61" fmla="*/ 10032763 w 10810430"/>
                <a:gd name="connsiteY61" fmla="*/ 5216960 h 5533291"/>
                <a:gd name="connsiteX62" fmla="*/ 10408778 w 10810430"/>
                <a:gd name="connsiteY62" fmla="*/ 5490425 h 5533291"/>
                <a:gd name="connsiteX63" fmla="*/ 10673698 w 10810430"/>
                <a:gd name="connsiteY63" fmla="*/ 5533154 h 5533291"/>
                <a:gd name="connsiteX64" fmla="*/ 10810430 w 10810430"/>
                <a:gd name="connsiteY64" fmla="*/ 5498971 h 5533291"/>
                <a:gd name="connsiteX65" fmla="*/ 10810430 w 10810430"/>
                <a:gd name="connsiteY65" fmla="*/ 5498971 h 5533291"/>
                <a:gd name="connsiteX0" fmla="*/ 0 w 10810430"/>
                <a:gd name="connsiteY0" fmla="*/ 3875270 h 5533291"/>
                <a:gd name="connsiteX1" fmla="*/ 327849 w 10810430"/>
                <a:gd name="connsiteY1" fmla="*/ 3937090 h 5533291"/>
                <a:gd name="connsiteX2" fmla="*/ 396992 w 10810430"/>
                <a:gd name="connsiteY2" fmla="*/ 3602866 h 5533291"/>
                <a:gd name="connsiteX3" fmla="*/ 341832 w 10810430"/>
                <a:gd name="connsiteY3" fmla="*/ 3388160 h 5533291"/>
                <a:gd name="connsiteX4" fmla="*/ 376015 w 10810430"/>
                <a:gd name="connsiteY4" fmla="*/ 3268519 h 5533291"/>
                <a:gd name="connsiteX5" fmla="*/ 521294 w 10810430"/>
                <a:gd name="connsiteY5" fmla="*/ 3003599 h 5533291"/>
                <a:gd name="connsiteX6" fmla="*/ 658027 w 10810430"/>
                <a:gd name="connsiteY6" fmla="*/ 2841229 h 5533291"/>
                <a:gd name="connsiteX7" fmla="*/ 871672 w 10810430"/>
                <a:gd name="connsiteY7" fmla="*/ 2781409 h 5533291"/>
                <a:gd name="connsiteX8" fmla="*/ 1093862 w 10810430"/>
                <a:gd name="connsiteY8" fmla="*/ 2832683 h 5533291"/>
                <a:gd name="connsiteX9" fmla="*/ 1179320 w 10810430"/>
                <a:gd name="connsiteY9" fmla="*/ 2977962 h 5533291"/>
                <a:gd name="connsiteX10" fmla="*/ 1247686 w 10810430"/>
                <a:gd name="connsiteY10" fmla="*/ 3106149 h 5533291"/>
                <a:gd name="connsiteX11" fmla="*/ 1290415 w 10810430"/>
                <a:gd name="connsiteY11" fmla="*/ 3268519 h 5533291"/>
                <a:gd name="connsiteX12" fmla="*/ 1367328 w 10810430"/>
                <a:gd name="connsiteY12" fmla="*/ 3465072 h 5533291"/>
                <a:gd name="connsiteX13" fmla="*/ 1452786 w 10810430"/>
                <a:gd name="connsiteY13" fmla="*/ 3687263 h 5533291"/>
                <a:gd name="connsiteX14" fmla="*/ 1538243 w 10810430"/>
                <a:gd name="connsiteY14" fmla="*/ 3832541 h 5533291"/>
                <a:gd name="connsiteX15" fmla="*/ 1623701 w 10810430"/>
                <a:gd name="connsiteY15" fmla="*/ 3943637 h 5533291"/>
                <a:gd name="connsiteX16" fmla="*/ 1683522 w 10810430"/>
                <a:gd name="connsiteY16" fmla="*/ 4003457 h 5533291"/>
                <a:gd name="connsiteX17" fmla="*/ 1897167 w 10810430"/>
                <a:gd name="connsiteY17" fmla="*/ 4088915 h 5533291"/>
                <a:gd name="connsiteX18" fmla="*/ 2153541 w 10810430"/>
                <a:gd name="connsiteY18" fmla="*/ 4088915 h 5533291"/>
                <a:gd name="connsiteX19" fmla="*/ 2290273 w 10810430"/>
                <a:gd name="connsiteY19" fmla="*/ 4080369 h 5533291"/>
                <a:gd name="connsiteX20" fmla="*/ 2444098 w 10810430"/>
                <a:gd name="connsiteY20" fmla="*/ 3926545 h 5533291"/>
                <a:gd name="connsiteX21" fmla="*/ 2580830 w 10810430"/>
                <a:gd name="connsiteY21" fmla="*/ 3738537 h 5533291"/>
                <a:gd name="connsiteX22" fmla="*/ 2649197 w 10810430"/>
                <a:gd name="connsiteY22" fmla="*/ 3593259 h 5533291"/>
                <a:gd name="connsiteX23" fmla="*/ 2734655 w 10810430"/>
                <a:gd name="connsiteY23" fmla="*/ 3413797 h 5533291"/>
                <a:gd name="connsiteX24" fmla="*/ 2794475 w 10810430"/>
                <a:gd name="connsiteY24" fmla="*/ 3225790 h 5533291"/>
                <a:gd name="connsiteX25" fmla="*/ 2862842 w 10810430"/>
                <a:gd name="connsiteY25" fmla="*/ 3037782 h 5533291"/>
                <a:gd name="connsiteX26" fmla="*/ 2982483 w 10810430"/>
                <a:gd name="connsiteY26" fmla="*/ 2661767 h 5533291"/>
                <a:gd name="connsiteX27" fmla="*/ 3153399 w 10810430"/>
                <a:gd name="connsiteY27" fmla="*/ 2302844 h 5533291"/>
                <a:gd name="connsiteX28" fmla="*/ 3315769 w 10810430"/>
                <a:gd name="connsiteY28" fmla="*/ 2131928 h 5533291"/>
                <a:gd name="connsiteX29" fmla="*/ 3529414 w 10810430"/>
                <a:gd name="connsiteY29" fmla="*/ 2131928 h 5533291"/>
                <a:gd name="connsiteX30" fmla="*/ 3708875 w 10810430"/>
                <a:gd name="connsiteY30" fmla="*/ 2302844 h 5533291"/>
                <a:gd name="connsiteX31" fmla="*/ 3854154 w 10810430"/>
                <a:gd name="connsiteY31" fmla="*/ 2610493 h 5533291"/>
                <a:gd name="connsiteX32" fmla="*/ 3939612 w 10810430"/>
                <a:gd name="connsiteY32" fmla="*/ 2883958 h 5533291"/>
                <a:gd name="connsiteX33" fmla="*/ 4084890 w 10810430"/>
                <a:gd name="connsiteY33" fmla="*/ 3225790 h 5533291"/>
                <a:gd name="connsiteX34" fmla="*/ 4298535 w 10810430"/>
                <a:gd name="connsiteY34" fmla="*/ 3747083 h 5533291"/>
                <a:gd name="connsiteX35" fmla="*/ 4383993 w 10810430"/>
                <a:gd name="connsiteY35" fmla="*/ 3943637 h 5533291"/>
                <a:gd name="connsiteX36" fmla="*/ 4512180 w 10810430"/>
                <a:gd name="connsiteY36" fmla="*/ 4114552 h 5533291"/>
                <a:gd name="connsiteX37" fmla="*/ 4648913 w 10810430"/>
                <a:gd name="connsiteY37" fmla="*/ 4191465 h 5533291"/>
                <a:gd name="connsiteX38" fmla="*/ 4905286 w 10810430"/>
                <a:gd name="connsiteY38" fmla="*/ 4259831 h 5533291"/>
                <a:gd name="connsiteX39" fmla="*/ 5093294 w 10810430"/>
                <a:gd name="connsiteY39" fmla="*/ 4208556 h 5533291"/>
                <a:gd name="connsiteX40" fmla="*/ 5230027 w 10810430"/>
                <a:gd name="connsiteY40" fmla="*/ 4114552 h 5533291"/>
                <a:gd name="connsiteX41" fmla="*/ 5375305 w 10810430"/>
                <a:gd name="connsiteY41" fmla="*/ 3883816 h 5533291"/>
                <a:gd name="connsiteX42" fmla="*/ 5529129 w 10810430"/>
                <a:gd name="connsiteY42" fmla="*/ 3336885 h 5533291"/>
                <a:gd name="connsiteX43" fmla="*/ 5751320 w 10810430"/>
                <a:gd name="connsiteY43" fmla="*/ 2721588 h 5533291"/>
                <a:gd name="connsiteX44" fmla="*/ 5836778 w 10810430"/>
                <a:gd name="connsiteY44" fmla="*/ 2362665 h 5533291"/>
                <a:gd name="connsiteX45" fmla="*/ 5947873 w 10810430"/>
                <a:gd name="connsiteY45" fmla="*/ 1858463 h 5533291"/>
                <a:gd name="connsiteX46" fmla="*/ 6135881 w 10810430"/>
                <a:gd name="connsiteY46" fmla="*/ 1080795 h 5533291"/>
                <a:gd name="connsiteX47" fmla="*/ 6383709 w 10810430"/>
                <a:gd name="connsiteY47" fmla="*/ 610777 h 5533291"/>
                <a:gd name="connsiteX48" fmla="*/ 6546079 w 10810430"/>
                <a:gd name="connsiteY48" fmla="*/ 303128 h 5533291"/>
                <a:gd name="connsiteX49" fmla="*/ 7075918 w 10810430"/>
                <a:gd name="connsiteY49" fmla="*/ 4025 h 5533291"/>
                <a:gd name="connsiteX50" fmla="*/ 7503208 w 10810430"/>
                <a:gd name="connsiteY50" fmla="*/ 149304 h 5533291"/>
                <a:gd name="connsiteX51" fmla="*/ 7725399 w 10810430"/>
                <a:gd name="connsiteY51" fmla="*/ 414223 h 5533291"/>
                <a:gd name="connsiteX52" fmla="*/ 7802311 w 10810430"/>
                <a:gd name="connsiteY52" fmla="*/ 585139 h 5533291"/>
                <a:gd name="connsiteX53" fmla="*/ 8297967 w 10810430"/>
                <a:gd name="connsiteY53" fmla="*/ 1773005 h 5533291"/>
                <a:gd name="connsiteX54" fmla="*/ 8588524 w 10810430"/>
                <a:gd name="connsiteY54" fmla="*/ 2456668 h 5533291"/>
                <a:gd name="connsiteX55" fmla="*/ 8725257 w 10810430"/>
                <a:gd name="connsiteY55" fmla="*/ 2747225 h 5533291"/>
                <a:gd name="connsiteX56" fmla="*/ 8836352 w 10810430"/>
                <a:gd name="connsiteY56" fmla="*/ 3106149 h 5533291"/>
                <a:gd name="connsiteX57" fmla="*/ 9032905 w 10810430"/>
                <a:gd name="connsiteY57" fmla="*/ 3473618 h 5533291"/>
                <a:gd name="connsiteX58" fmla="*/ 9323462 w 10810430"/>
                <a:gd name="connsiteY58" fmla="*/ 4131644 h 5533291"/>
                <a:gd name="connsiteX59" fmla="*/ 9622565 w 10810430"/>
                <a:gd name="connsiteY59" fmla="*/ 4576025 h 5533291"/>
                <a:gd name="connsiteX60" fmla="*/ 9853301 w 10810430"/>
                <a:gd name="connsiteY60" fmla="*/ 5020407 h 5533291"/>
                <a:gd name="connsiteX61" fmla="*/ 10032763 w 10810430"/>
                <a:gd name="connsiteY61" fmla="*/ 5216960 h 5533291"/>
                <a:gd name="connsiteX62" fmla="*/ 10408778 w 10810430"/>
                <a:gd name="connsiteY62" fmla="*/ 5490425 h 5533291"/>
                <a:gd name="connsiteX63" fmla="*/ 10673698 w 10810430"/>
                <a:gd name="connsiteY63" fmla="*/ 5533154 h 5533291"/>
                <a:gd name="connsiteX64" fmla="*/ 10810430 w 10810430"/>
                <a:gd name="connsiteY64" fmla="*/ 5498971 h 5533291"/>
                <a:gd name="connsiteX65" fmla="*/ 10810430 w 10810430"/>
                <a:gd name="connsiteY65" fmla="*/ 5498971 h 5533291"/>
                <a:gd name="connsiteX0" fmla="*/ 0 w 10586685"/>
                <a:gd name="connsiteY0" fmla="*/ 3980940 h 5533291"/>
                <a:gd name="connsiteX1" fmla="*/ 104104 w 10586685"/>
                <a:gd name="connsiteY1" fmla="*/ 3937090 h 5533291"/>
                <a:gd name="connsiteX2" fmla="*/ 173247 w 10586685"/>
                <a:gd name="connsiteY2" fmla="*/ 3602866 h 5533291"/>
                <a:gd name="connsiteX3" fmla="*/ 118087 w 10586685"/>
                <a:gd name="connsiteY3" fmla="*/ 3388160 h 5533291"/>
                <a:gd name="connsiteX4" fmla="*/ 152270 w 10586685"/>
                <a:gd name="connsiteY4" fmla="*/ 3268519 h 5533291"/>
                <a:gd name="connsiteX5" fmla="*/ 297549 w 10586685"/>
                <a:gd name="connsiteY5" fmla="*/ 3003599 h 5533291"/>
                <a:gd name="connsiteX6" fmla="*/ 434282 w 10586685"/>
                <a:gd name="connsiteY6" fmla="*/ 2841229 h 5533291"/>
                <a:gd name="connsiteX7" fmla="*/ 647927 w 10586685"/>
                <a:gd name="connsiteY7" fmla="*/ 2781409 h 5533291"/>
                <a:gd name="connsiteX8" fmla="*/ 870117 w 10586685"/>
                <a:gd name="connsiteY8" fmla="*/ 2832683 h 5533291"/>
                <a:gd name="connsiteX9" fmla="*/ 955575 w 10586685"/>
                <a:gd name="connsiteY9" fmla="*/ 2977962 h 5533291"/>
                <a:gd name="connsiteX10" fmla="*/ 1023941 w 10586685"/>
                <a:gd name="connsiteY10" fmla="*/ 3106149 h 5533291"/>
                <a:gd name="connsiteX11" fmla="*/ 1066670 w 10586685"/>
                <a:gd name="connsiteY11" fmla="*/ 3268519 h 5533291"/>
                <a:gd name="connsiteX12" fmla="*/ 1143583 w 10586685"/>
                <a:gd name="connsiteY12" fmla="*/ 3465072 h 5533291"/>
                <a:gd name="connsiteX13" fmla="*/ 1229041 w 10586685"/>
                <a:gd name="connsiteY13" fmla="*/ 3687263 h 5533291"/>
                <a:gd name="connsiteX14" fmla="*/ 1314498 w 10586685"/>
                <a:gd name="connsiteY14" fmla="*/ 3832541 h 5533291"/>
                <a:gd name="connsiteX15" fmla="*/ 1399956 w 10586685"/>
                <a:gd name="connsiteY15" fmla="*/ 3943637 h 5533291"/>
                <a:gd name="connsiteX16" fmla="*/ 1459777 w 10586685"/>
                <a:gd name="connsiteY16" fmla="*/ 4003457 h 5533291"/>
                <a:gd name="connsiteX17" fmla="*/ 1673422 w 10586685"/>
                <a:gd name="connsiteY17" fmla="*/ 4088915 h 5533291"/>
                <a:gd name="connsiteX18" fmla="*/ 1929796 w 10586685"/>
                <a:gd name="connsiteY18" fmla="*/ 4088915 h 5533291"/>
                <a:gd name="connsiteX19" fmla="*/ 2066528 w 10586685"/>
                <a:gd name="connsiteY19" fmla="*/ 4080369 h 5533291"/>
                <a:gd name="connsiteX20" fmla="*/ 2220353 w 10586685"/>
                <a:gd name="connsiteY20" fmla="*/ 3926545 h 5533291"/>
                <a:gd name="connsiteX21" fmla="*/ 2357085 w 10586685"/>
                <a:gd name="connsiteY21" fmla="*/ 3738537 h 5533291"/>
                <a:gd name="connsiteX22" fmla="*/ 2425452 w 10586685"/>
                <a:gd name="connsiteY22" fmla="*/ 3593259 h 5533291"/>
                <a:gd name="connsiteX23" fmla="*/ 2510910 w 10586685"/>
                <a:gd name="connsiteY23" fmla="*/ 3413797 h 5533291"/>
                <a:gd name="connsiteX24" fmla="*/ 2570730 w 10586685"/>
                <a:gd name="connsiteY24" fmla="*/ 3225790 h 5533291"/>
                <a:gd name="connsiteX25" fmla="*/ 2639097 w 10586685"/>
                <a:gd name="connsiteY25" fmla="*/ 3037782 h 5533291"/>
                <a:gd name="connsiteX26" fmla="*/ 2758738 w 10586685"/>
                <a:gd name="connsiteY26" fmla="*/ 2661767 h 5533291"/>
                <a:gd name="connsiteX27" fmla="*/ 2929654 w 10586685"/>
                <a:gd name="connsiteY27" fmla="*/ 2302844 h 5533291"/>
                <a:gd name="connsiteX28" fmla="*/ 3092024 w 10586685"/>
                <a:gd name="connsiteY28" fmla="*/ 2131928 h 5533291"/>
                <a:gd name="connsiteX29" fmla="*/ 3305669 w 10586685"/>
                <a:gd name="connsiteY29" fmla="*/ 2131928 h 5533291"/>
                <a:gd name="connsiteX30" fmla="*/ 3485130 w 10586685"/>
                <a:gd name="connsiteY30" fmla="*/ 2302844 h 5533291"/>
                <a:gd name="connsiteX31" fmla="*/ 3630409 w 10586685"/>
                <a:gd name="connsiteY31" fmla="*/ 2610493 h 5533291"/>
                <a:gd name="connsiteX32" fmla="*/ 3715867 w 10586685"/>
                <a:gd name="connsiteY32" fmla="*/ 2883958 h 5533291"/>
                <a:gd name="connsiteX33" fmla="*/ 3861145 w 10586685"/>
                <a:gd name="connsiteY33" fmla="*/ 3225790 h 5533291"/>
                <a:gd name="connsiteX34" fmla="*/ 4074790 w 10586685"/>
                <a:gd name="connsiteY34" fmla="*/ 3747083 h 5533291"/>
                <a:gd name="connsiteX35" fmla="*/ 4160248 w 10586685"/>
                <a:gd name="connsiteY35" fmla="*/ 3943637 h 5533291"/>
                <a:gd name="connsiteX36" fmla="*/ 4288435 w 10586685"/>
                <a:gd name="connsiteY36" fmla="*/ 4114552 h 5533291"/>
                <a:gd name="connsiteX37" fmla="*/ 4425168 w 10586685"/>
                <a:gd name="connsiteY37" fmla="*/ 4191465 h 5533291"/>
                <a:gd name="connsiteX38" fmla="*/ 4681541 w 10586685"/>
                <a:gd name="connsiteY38" fmla="*/ 4259831 h 5533291"/>
                <a:gd name="connsiteX39" fmla="*/ 4869549 w 10586685"/>
                <a:gd name="connsiteY39" fmla="*/ 4208556 h 5533291"/>
                <a:gd name="connsiteX40" fmla="*/ 5006282 w 10586685"/>
                <a:gd name="connsiteY40" fmla="*/ 4114552 h 5533291"/>
                <a:gd name="connsiteX41" fmla="*/ 5151560 w 10586685"/>
                <a:gd name="connsiteY41" fmla="*/ 3883816 h 5533291"/>
                <a:gd name="connsiteX42" fmla="*/ 5305384 w 10586685"/>
                <a:gd name="connsiteY42" fmla="*/ 3336885 h 5533291"/>
                <a:gd name="connsiteX43" fmla="*/ 5527575 w 10586685"/>
                <a:gd name="connsiteY43" fmla="*/ 2721588 h 5533291"/>
                <a:gd name="connsiteX44" fmla="*/ 5613033 w 10586685"/>
                <a:gd name="connsiteY44" fmla="*/ 2362665 h 5533291"/>
                <a:gd name="connsiteX45" fmla="*/ 5724128 w 10586685"/>
                <a:gd name="connsiteY45" fmla="*/ 1858463 h 5533291"/>
                <a:gd name="connsiteX46" fmla="*/ 5912136 w 10586685"/>
                <a:gd name="connsiteY46" fmla="*/ 1080795 h 5533291"/>
                <a:gd name="connsiteX47" fmla="*/ 6159964 w 10586685"/>
                <a:gd name="connsiteY47" fmla="*/ 610777 h 5533291"/>
                <a:gd name="connsiteX48" fmla="*/ 6322334 w 10586685"/>
                <a:gd name="connsiteY48" fmla="*/ 303128 h 5533291"/>
                <a:gd name="connsiteX49" fmla="*/ 6852173 w 10586685"/>
                <a:gd name="connsiteY49" fmla="*/ 4025 h 5533291"/>
                <a:gd name="connsiteX50" fmla="*/ 7279463 w 10586685"/>
                <a:gd name="connsiteY50" fmla="*/ 149304 h 5533291"/>
                <a:gd name="connsiteX51" fmla="*/ 7501654 w 10586685"/>
                <a:gd name="connsiteY51" fmla="*/ 414223 h 5533291"/>
                <a:gd name="connsiteX52" fmla="*/ 7578566 w 10586685"/>
                <a:gd name="connsiteY52" fmla="*/ 585139 h 5533291"/>
                <a:gd name="connsiteX53" fmla="*/ 8074222 w 10586685"/>
                <a:gd name="connsiteY53" fmla="*/ 1773005 h 5533291"/>
                <a:gd name="connsiteX54" fmla="*/ 8364779 w 10586685"/>
                <a:gd name="connsiteY54" fmla="*/ 2456668 h 5533291"/>
                <a:gd name="connsiteX55" fmla="*/ 8501512 w 10586685"/>
                <a:gd name="connsiteY55" fmla="*/ 2747225 h 5533291"/>
                <a:gd name="connsiteX56" fmla="*/ 8612607 w 10586685"/>
                <a:gd name="connsiteY56" fmla="*/ 3106149 h 5533291"/>
                <a:gd name="connsiteX57" fmla="*/ 8809160 w 10586685"/>
                <a:gd name="connsiteY57" fmla="*/ 3473618 h 5533291"/>
                <a:gd name="connsiteX58" fmla="*/ 9099717 w 10586685"/>
                <a:gd name="connsiteY58" fmla="*/ 4131644 h 5533291"/>
                <a:gd name="connsiteX59" fmla="*/ 9398820 w 10586685"/>
                <a:gd name="connsiteY59" fmla="*/ 4576025 h 5533291"/>
                <a:gd name="connsiteX60" fmla="*/ 9629556 w 10586685"/>
                <a:gd name="connsiteY60" fmla="*/ 5020407 h 5533291"/>
                <a:gd name="connsiteX61" fmla="*/ 9809018 w 10586685"/>
                <a:gd name="connsiteY61" fmla="*/ 5216960 h 5533291"/>
                <a:gd name="connsiteX62" fmla="*/ 10185033 w 10586685"/>
                <a:gd name="connsiteY62" fmla="*/ 5490425 h 5533291"/>
                <a:gd name="connsiteX63" fmla="*/ 10449953 w 10586685"/>
                <a:gd name="connsiteY63" fmla="*/ 5533154 h 5533291"/>
                <a:gd name="connsiteX64" fmla="*/ 10586685 w 10586685"/>
                <a:gd name="connsiteY64" fmla="*/ 5498971 h 5533291"/>
                <a:gd name="connsiteX65" fmla="*/ 10586685 w 10586685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176094 w 10644692"/>
                <a:gd name="connsiteY3" fmla="*/ 3388160 h 5533291"/>
                <a:gd name="connsiteX4" fmla="*/ 210277 w 10644692"/>
                <a:gd name="connsiteY4" fmla="*/ 3268519 h 5533291"/>
                <a:gd name="connsiteX5" fmla="*/ 355556 w 10644692"/>
                <a:gd name="connsiteY5" fmla="*/ 3003599 h 5533291"/>
                <a:gd name="connsiteX6" fmla="*/ 492289 w 10644692"/>
                <a:gd name="connsiteY6" fmla="*/ 2841229 h 5533291"/>
                <a:gd name="connsiteX7" fmla="*/ 705934 w 10644692"/>
                <a:gd name="connsiteY7" fmla="*/ 2781409 h 5533291"/>
                <a:gd name="connsiteX8" fmla="*/ 928124 w 10644692"/>
                <a:gd name="connsiteY8" fmla="*/ 2832683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210277 w 10644692"/>
                <a:gd name="connsiteY4" fmla="*/ 3268519 h 5533291"/>
                <a:gd name="connsiteX5" fmla="*/ 355556 w 10644692"/>
                <a:gd name="connsiteY5" fmla="*/ 3003599 h 5533291"/>
                <a:gd name="connsiteX6" fmla="*/ 492289 w 10644692"/>
                <a:gd name="connsiteY6" fmla="*/ 2841229 h 5533291"/>
                <a:gd name="connsiteX7" fmla="*/ 705934 w 10644692"/>
                <a:gd name="connsiteY7" fmla="*/ 2781409 h 5533291"/>
                <a:gd name="connsiteX8" fmla="*/ 928124 w 10644692"/>
                <a:gd name="connsiteY8" fmla="*/ 2832683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01432 w 10644692"/>
                <a:gd name="connsiteY4" fmla="*/ 3258911 h 5533291"/>
                <a:gd name="connsiteX5" fmla="*/ 355556 w 10644692"/>
                <a:gd name="connsiteY5" fmla="*/ 3003599 h 5533291"/>
                <a:gd name="connsiteX6" fmla="*/ 492289 w 10644692"/>
                <a:gd name="connsiteY6" fmla="*/ 2841229 h 5533291"/>
                <a:gd name="connsiteX7" fmla="*/ 705934 w 10644692"/>
                <a:gd name="connsiteY7" fmla="*/ 2781409 h 5533291"/>
                <a:gd name="connsiteX8" fmla="*/ 928124 w 10644692"/>
                <a:gd name="connsiteY8" fmla="*/ 2832683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01432 w 10644692"/>
                <a:gd name="connsiteY4" fmla="*/ 3258911 h 5533291"/>
                <a:gd name="connsiteX5" fmla="*/ 405277 w 10644692"/>
                <a:gd name="connsiteY5" fmla="*/ 3032418 h 5533291"/>
                <a:gd name="connsiteX6" fmla="*/ 492289 w 10644692"/>
                <a:gd name="connsiteY6" fmla="*/ 2841229 h 5533291"/>
                <a:gd name="connsiteX7" fmla="*/ 705934 w 10644692"/>
                <a:gd name="connsiteY7" fmla="*/ 2781409 h 5533291"/>
                <a:gd name="connsiteX8" fmla="*/ 928124 w 10644692"/>
                <a:gd name="connsiteY8" fmla="*/ 2832683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492289 w 10644692"/>
                <a:gd name="connsiteY6" fmla="*/ 2841229 h 5533291"/>
                <a:gd name="connsiteX7" fmla="*/ 705934 w 10644692"/>
                <a:gd name="connsiteY7" fmla="*/ 2781409 h 5533291"/>
                <a:gd name="connsiteX8" fmla="*/ 928124 w 10644692"/>
                <a:gd name="connsiteY8" fmla="*/ 2832683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28124 w 10644692"/>
                <a:gd name="connsiteY8" fmla="*/ 2832683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13582 w 10644692"/>
                <a:gd name="connsiteY9" fmla="*/ 2977962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81948 w 10644692"/>
                <a:gd name="connsiteY10" fmla="*/ 3106149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268519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201590 w 10644692"/>
                <a:gd name="connsiteY12" fmla="*/ 3465072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87048 w 10644692"/>
                <a:gd name="connsiteY13" fmla="*/ 368726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29039 w 10644692"/>
                <a:gd name="connsiteY13" fmla="*/ 3821753 h 5533291"/>
                <a:gd name="connsiteX14" fmla="*/ 1372505 w 10644692"/>
                <a:gd name="connsiteY14" fmla="*/ 3832541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29039 w 10644692"/>
                <a:gd name="connsiteY13" fmla="*/ 3821753 h 5533291"/>
                <a:gd name="connsiteX14" fmla="*/ 1322784 w 10644692"/>
                <a:gd name="connsiteY14" fmla="*/ 4005456 h 5533291"/>
                <a:gd name="connsiteX15" fmla="*/ 1457963 w 10644692"/>
                <a:gd name="connsiteY15" fmla="*/ 3943637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29039 w 10644692"/>
                <a:gd name="connsiteY13" fmla="*/ 3821753 h 5533291"/>
                <a:gd name="connsiteX14" fmla="*/ 1322784 w 10644692"/>
                <a:gd name="connsiteY14" fmla="*/ 4005456 h 5533291"/>
                <a:gd name="connsiteX15" fmla="*/ 1482825 w 10644692"/>
                <a:gd name="connsiteY15" fmla="*/ 4135766 h 5533291"/>
                <a:gd name="connsiteX16" fmla="*/ 1517784 w 10644692"/>
                <a:gd name="connsiteY16" fmla="*/ 4003457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29039 w 10644692"/>
                <a:gd name="connsiteY13" fmla="*/ 3821753 h 5533291"/>
                <a:gd name="connsiteX14" fmla="*/ 1322784 w 10644692"/>
                <a:gd name="connsiteY14" fmla="*/ 4005456 h 5533291"/>
                <a:gd name="connsiteX15" fmla="*/ 1482825 w 10644692"/>
                <a:gd name="connsiteY15" fmla="*/ 4135766 h 5533291"/>
                <a:gd name="connsiteX16" fmla="*/ 1592367 w 10644692"/>
                <a:gd name="connsiteY16" fmla="*/ 4262829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82825 w 10644692"/>
                <a:gd name="connsiteY15" fmla="*/ 4135766 h 5533291"/>
                <a:gd name="connsiteX16" fmla="*/ 1592367 w 10644692"/>
                <a:gd name="connsiteY16" fmla="*/ 4262829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731429 w 10644692"/>
                <a:gd name="connsiteY17" fmla="*/ 4088915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24535 w 10644692"/>
                <a:gd name="connsiteY19" fmla="*/ 4080369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278360 w 10644692"/>
                <a:gd name="connsiteY20" fmla="*/ 3926545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415092 w 10644692"/>
                <a:gd name="connsiteY21" fmla="*/ 3738537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83102 h 5533291"/>
                <a:gd name="connsiteX22" fmla="*/ 2483459 w 10644692"/>
                <a:gd name="connsiteY22" fmla="*/ 3593259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83102 h 5533291"/>
                <a:gd name="connsiteX22" fmla="*/ 2226565 w 10644692"/>
                <a:gd name="connsiteY22" fmla="*/ 3209002 h 5533291"/>
                <a:gd name="connsiteX23" fmla="*/ 2568917 w 10644692"/>
                <a:gd name="connsiteY23" fmla="*/ 3413797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83102 h 5533291"/>
                <a:gd name="connsiteX22" fmla="*/ 2226565 w 10644692"/>
                <a:gd name="connsiteY22" fmla="*/ 3209002 h 5533291"/>
                <a:gd name="connsiteX23" fmla="*/ 2494334 w 10644692"/>
                <a:gd name="connsiteY23" fmla="*/ 2914264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83102 h 5533291"/>
                <a:gd name="connsiteX22" fmla="*/ 2359155 w 10644692"/>
                <a:gd name="connsiteY22" fmla="*/ 3237820 h 5533291"/>
                <a:gd name="connsiteX23" fmla="*/ 2494334 w 10644692"/>
                <a:gd name="connsiteY23" fmla="*/ 2914264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74214 w 10644692"/>
                <a:gd name="connsiteY21" fmla="*/ 3383102 h 5533291"/>
                <a:gd name="connsiteX22" fmla="*/ 2359155 w 10644692"/>
                <a:gd name="connsiteY22" fmla="*/ 3237820 h 5533291"/>
                <a:gd name="connsiteX23" fmla="*/ 2494334 w 10644692"/>
                <a:gd name="connsiteY23" fmla="*/ 2914264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74214 w 10644692"/>
                <a:gd name="connsiteY21" fmla="*/ 3383102 h 5533291"/>
                <a:gd name="connsiteX22" fmla="*/ 2251425 w 10644692"/>
                <a:gd name="connsiteY22" fmla="*/ 3103331 h 5533291"/>
                <a:gd name="connsiteX23" fmla="*/ 2494334 w 10644692"/>
                <a:gd name="connsiteY23" fmla="*/ 2914264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494334 w 10644692"/>
                <a:gd name="connsiteY23" fmla="*/ 2914264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245728 w 10644692"/>
                <a:gd name="connsiteY23" fmla="*/ 2731742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628737 w 10644692"/>
                <a:gd name="connsiteY24" fmla="*/ 3225790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697104 w 10644692"/>
                <a:gd name="connsiteY25" fmla="*/ 3037782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816745 w 10644692"/>
                <a:gd name="connsiteY26" fmla="*/ 2661767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1 w 10644692"/>
                <a:gd name="connsiteY27" fmla="*/ 2302844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150031 w 10644692"/>
                <a:gd name="connsiteY28" fmla="*/ 2131928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363676 w 10644692"/>
                <a:gd name="connsiteY29" fmla="*/ 213192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543137 w 10644692"/>
                <a:gd name="connsiteY30" fmla="*/ 2302844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688416 w 10644692"/>
                <a:gd name="connsiteY31" fmla="*/ 2610493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773874 w 10644692"/>
                <a:gd name="connsiteY32" fmla="*/ 2883958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3919152 w 10644692"/>
                <a:gd name="connsiteY33" fmla="*/ 322579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32797 w 10644692"/>
                <a:gd name="connsiteY34" fmla="*/ 3747083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34579 w 10644692"/>
                <a:gd name="connsiteY4" fmla="*/ 3278124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218255 w 10644692"/>
                <a:gd name="connsiteY35" fmla="*/ 3943637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25986 w 10644692"/>
                <a:gd name="connsiteY35" fmla="*/ 3953243 h 5533291"/>
                <a:gd name="connsiteX36" fmla="*/ 4346442 w 10644692"/>
                <a:gd name="connsiteY36" fmla="*/ 4114552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25986 w 10644692"/>
                <a:gd name="connsiteY35" fmla="*/ 3953243 h 5533291"/>
                <a:gd name="connsiteX36" fmla="*/ 4437599 w 10644692"/>
                <a:gd name="connsiteY36" fmla="*/ 4124160 h 5533291"/>
                <a:gd name="connsiteX37" fmla="*/ 4483175 w 10644692"/>
                <a:gd name="connsiteY37" fmla="*/ 4191465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25986 w 10644692"/>
                <a:gd name="connsiteY35" fmla="*/ 3953243 h 5533291"/>
                <a:gd name="connsiteX36" fmla="*/ 4437599 w 10644692"/>
                <a:gd name="connsiteY36" fmla="*/ 4124160 h 5533291"/>
                <a:gd name="connsiteX37" fmla="*/ 4541184 w 10644692"/>
                <a:gd name="connsiteY37" fmla="*/ 4181858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25986 w 10644692"/>
                <a:gd name="connsiteY35" fmla="*/ 3953243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209567 w 10644692"/>
                <a:gd name="connsiteY41" fmla="*/ 3883816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85582 w 10644692"/>
                <a:gd name="connsiteY43" fmla="*/ 2721588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35860 w 10644692"/>
                <a:gd name="connsiteY43" fmla="*/ 2673555 h 5533291"/>
                <a:gd name="connsiteX44" fmla="*/ 5671040 w 10644692"/>
                <a:gd name="connsiteY44" fmla="*/ 2362665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35860 w 10644692"/>
                <a:gd name="connsiteY43" fmla="*/ 2673555 h 5533291"/>
                <a:gd name="connsiteX44" fmla="*/ 5621318 w 10644692"/>
                <a:gd name="connsiteY44" fmla="*/ 2266602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35860 w 10644692"/>
                <a:gd name="connsiteY43" fmla="*/ 2673555 h 5533291"/>
                <a:gd name="connsiteX44" fmla="*/ 5621318 w 10644692"/>
                <a:gd name="connsiteY44" fmla="*/ 2189751 h 5533291"/>
                <a:gd name="connsiteX45" fmla="*/ 5782135 w 10644692"/>
                <a:gd name="connsiteY45" fmla="*/ 1858463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35860 w 10644692"/>
                <a:gd name="connsiteY43" fmla="*/ 2673555 h 5533291"/>
                <a:gd name="connsiteX44" fmla="*/ 5621318 w 10644692"/>
                <a:gd name="connsiteY44" fmla="*/ 2189751 h 5533291"/>
                <a:gd name="connsiteX45" fmla="*/ 5690980 w 10644692"/>
                <a:gd name="connsiteY45" fmla="*/ 1723974 h 5533291"/>
                <a:gd name="connsiteX46" fmla="*/ 5970143 w 10644692"/>
                <a:gd name="connsiteY46" fmla="*/ 1080795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35860 w 10644692"/>
                <a:gd name="connsiteY43" fmla="*/ 2673555 h 5533291"/>
                <a:gd name="connsiteX44" fmla="*/ 5621318 w 10644692"/>
                <a:gd name="connsiteY44" fmla="*/ 2189751 h 5533291"/>
                <a:gd name="connsiteX45" fmla="*/ 5690980 w 10644692"/>
                <a:gd name="connsiteY45" fmla="*/ 1723974 h 5533291"/>
                <a:gd name="connsiteX46" fmla="*/ 5837553 w 10644692"/>
                <a:gd name="connsiteY46" fmla="*/ 1032764 h 5533291"/>
                <a:gd name="connsiteX47" fmla="*/ 6217971 w 10644692"/>
                <a:gd name="connsiteY47" fmla="*/ 610777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4250 h 5533291"/>
                <a:gd name="connsiteX1" fmla="*/ 162111 w 10644692"/>
                <a:gd name="connsiteY1" fmla="*/ 3937090 h 5533291"/>
                <a:gd name="connsiteX2" fmla="*/ 231254 w 10644692"/>
                <a:gd name="connsiteY2" fmla="*/ 3602866 h 5533291"/>
                <a:gd name="connsiteX3" fmla="*/ 283823 w 10644692"/>
                <a:gd name="connsiteY3" fmla="*/ 3397768 h 5533291"/>
                <a:gd name="connsiteX4" fmla="*/ 351153 w 10644692"/>
                <a:gd name="connsiteY4" fmla="*/ 3220485 h 5533291"/>
                <a:gd name="connsiteX5" fmla="*/ 405277 w 10644692"/>
                <a:gd name="connsiteY5" fmla="*/ 3032418 h 5533291"/>
                <a:gd name="connsiteX6" fmla="*/ 525436 w 10644692"/>
                <a:gd name="connsiteY6" fmla="*/ 2870048 h 5533291"/>
                <a:gd name="connsiteX7" fmla="*/ 705934 w 10644692"/>
                <a:gd name="connsiteY7" fmla="*/ 2781409 h 5533291"/>
                <a:gd name="connsiteX8" fmla="*/ 919836 w 10644692"/>
                <a:gd name="connsiteY8" fmla="*/ 2880714 h 5533291"/>
                <a:gd name="connsiteX9" fmla="*/ 1005294 w 10644692"/>
                <a:gd name="connsiteY9" fmla="*/ 3025993 h 5533291"/>
                <a:gd name="connsiteX10" fmla="*/ 1065373 w 10644692"/>
                <a:gd name="connsiteY10" fmla="*/ 3154182 h 5533291"/>
                <a:gd name="connsiteX11" fmla="*/ 1124677 w 10644692"/>
                <a:gd name="connsiteY11" fmla="*/ 3335764 h 5533291"/>
                <a:gd name="connsiteX12" fmla="*/ 1193304 w 10644692"/>
                <a:gd name="connsiteY12" fmla="*/ 3561136 h 5533291"/>
                <a:gd name="connsiteX13" fmla="*/ 1253900 w 10644692"/>
                <a:gd name="connsiteY13" fmla="*/ 3831358 h 5533291"/>
                <a:gd name="connsiteX14" fmla="*/ 1322784 w 10644692"/>
                <a:gd name="connsiteY14" fmla="*/ 4005456 h 5533291"/>
                <a:gd name="connsiteX15" fmla="*/ 1474537 w 10644692"/>
                <a:gd name="connsiteY15" fmla="*/ 4174192 h 5533291"/>
                <a:gd name="connsiteX16" fmla="*/ 1592367 w 10644692"/>
                <a:gd name="connsiteY16" fmla="*/ 4262829 h 5533291"/>
                <a:gd name="connsiteX17" fmla="*/ 1806011 w 10644692"/>
                <a:gd name="connsiteY17" fmla="*/ 4271438 h 5533291"/>
                <a:gd name="connsiteX18" fmla="*/ 1987803 w 10644692"/>
                <a:gd name="connsiteY18" fmla="*/ 4088915 h 5533291"/>
                <a:gd name="connsiteX19" fmla="*/ 2116247 w 10644692"/>
                <a:gd name="connsiteY19" fmla="*/ 3907453 h 5533291"/>
                <a:gd name="connsiteX20" fmla="*/ 2195492 w 10644692"/>
                <a:gd name="connsiteY20" fmla="*/ 3599927 h 5533291"/>
                <a:gd name="connsiteX21" fmla="*/ 2224493 w 10644692"/>
                <a:gd name="connsiteY21" fmla="*/ 3354283 h 5533291"/>
                <a:gd name="connsiteX22" fmla="*/ 2251425 w 10644692"/>
                <a:gd name="connsiteY22" fmla="*/ 3103331 h 5533291"/>
                <a:gd name="connsiteX23" fmla="*/ 2336883 w 10644692"/>
                <a:gd name="connsiteY23" fmla="*/ 2683709 h 5533291"/>
                <a:gd name="connsiteX24" fmla="*/ 2413279 w 10644692"/>
                <a:gd name="connsiteY24" fmla="*/ 2255542 h 5533291"/>
                <a:gd name="connsiteX25" fmla="*/ 2514794 w 10644692"/>
                <a:gd name="connsiteY25" fmla="*/ 1865799 h 5533291"/>
                <a:gd name="connsiteX26" fmla="*/ 2692443 w 10644692"/>
                <a:gd name="connsiteY26" fmla="*/ 1441754 h 5533291"/>
                <a:gd name="connsiteX27" fmla="*/ 2987662 w 10644692"/>
                <a:gd name="connsiteY27" fmla="*/ 1130863 h 5533291"/>
                <a:gd name="connsiteX28" fmla="*/ 3315768 w 10644692"/>
                <a:gd name="connsiteY28" fmla="*/ 1123257 h 5533291"/>
                <a:gd name="connsiteX29" fmla="*/ 3595709 w 10644692"/>
                <a:gd name="connsiteY29" fmla="*/ 1488298 h 5533291"/>
                <a:gd name="connsiteX30" fmla="*/ 3783458 w 10644692"/>
                <a:gd name="connsiteY30" fmla="*/ 2110717 h 5533291"/>
                <a:gd name="connsiteX31" fmla="*/ 3879013 w 10644692"/>
                <a:gd name="connsiteY31" fmla="*/ 2629705 h 5533291"/>
                <a:gd name="connsiteX32" fmla="*/ 3964471 w 10644692"/>
                <a:gd name="connsiteY32" fmla="*/ 2970416 h 5533291"/>
                <a:gd name="connsiteX33" fmla="*/ 4076604 w 10644692"/>
                <a:gd name="connsiteY33" fmla="*/ 3389100 h 5533291"/>
                <a:gd name="connsiteX34" fmla="*/ 4199093 w 10644692"/>
                <a:gd name="connsiteY34" fmla="*/ 3785510 h 5533291"/>
                <a:gd name="connsiteX35" fmla="*/ 4317699 w 10644692"/>
                <a:gd name="connsiteY35" fmla="*/ 3982061 h 5533291"/>
                <a:gd name="connsiteX36" fmla="*/ 4437599 w 10644692"/>
                <a:gd name="connsiteY36" fmla="*/ 4124160 h 5533291"/>
                <a:gd name="connsiteX37" fmla="*/ 4582618 w 10644692"/>
                <a:gd name="connsiteY37" fmla="*/ 4229892 h 5533291"/>
                <a:gd name="connsiteX38" fmla="*/ 4739548 w 10644692"/>
                <a:gd name="connsiteY38" fmla="*/ 4259831 h 5533291"/>
                <a:gd name="connsiteX39" fmla="*/ 4927556 w 10644692"/>
                <a:gd name="connsiteY39" fmla="*/ 4208556 h 5533291"/>
                <a:gd name="connsiteX40" fmla="*/ 5064289 w 10644692"/>
                <a:gd name="connsiteY40" fmla="*/ 4114552 h 5533291"/>
                <a:gd name="connsiteX41" fmla="*/ 5184705 w 10644692"/>
                <a:gd name="connsiteY41" fmla="*/ 3845391 h 5533291"/>
                <a:gd name="connsiteX42" fmla="*/ 5363391 w 10644692"/>
                <a:gd name="connsiteY42" fmla="*/ 3336885 h 5533291"/>
                <a:gd name="connsiteX43" fmla="*/ 5535860 w 10644692"/>
                <a:gd name="connsiteY43" fmla="*/ 2673555 h 5533291"/>
                <a:gd name="connsiteX44" fmla="*/ 5621318 w 10644692"/>
                <a:gd name="connsiteY44" fmla="*/ 2189751 h 5533291"/>
                <a:gd name="connsiteX45" fmla="*/ 5690980 w 10644692"/>
                <a:gd name="connsiteY45" fmla="*/ 1723974 h 5533291"/>
                <a:gd name="connsiteX46" fmla="*/ 5837553 w 10644692"/>
                <a:gd name="connsiteY46" fmla="*/ 1032764 h 5533291"/>
                <a:gd name="connsiteX47" fmla="*/ 6010799 w 10644692"/>
                <a:gd name="connsiteY47" fmla="*/ 361011 h 5533291"/>
                <a:gd name="connsiteX48" fmla="*/ 6380341 w 10644692"/>
                <a:gd name="connsiteY48" fmla="*/ 303128 h 5533291"/>
                <a:gd name="connsiteX49" fmla="*/ 6910180 w 10644692"/>
                <a:gd name="connsiteY49" fmla="*/ 4025 h 5533291"/>
                <a:gd name="connsiteX50" fmla="*/ 7337470 w 10644692"/>
                <a:gd name="connsiteY50" fmla="*/ 149304 h 5533291"/>
                <a:gd name="connsiteX51" fmla="*/ 7559661 w 10644692"/>
                <a:gd name="connsiteY51" fmla="*/ 414223 h 5533291"/>
                <a:gd name="connsiteX52" fmla="*/ 7636573 w 10644692"/>
                <a:gd name="connsiteY52" fmla="*/ 585139 h 5533291"/>
                <a:gd name="connsiteX53" fmla="*/ 8132229 w 10644692"/>
                <a:gd name="connsiteY53" fmla="*/ 1773005 h 5533291"/>
                <a:gd name="connsiteX54" fmla="*/ 8422786 w 10644692"/>
                <a:gd name="connsiteY54" fmla="*/ 2456668 h 5533291"/>
                <a:gd name="connsiteX55" fmla="*/ 8559519 w 10644692"/>
                <a:gd name="connsiteY55" fmla="*/ 2747225 h 5533291"/>
                <a:gd name="connsiteX56" fmla="*/ 8670614 w 10644692"/>
                <a:gd name="connsiteY56" fmla="*/ 3106149 h 5533291"/>
                <a:gd name="connsiteX57" fmla="*/ 8867167 w 10644692"/>
                <a:gd name="connsiteY57" fmla="*/ 3473618 h 5533291"/>
                <a:gd name="connsiteX58" fmla="*/ 9157724 w 10644692"/>
                <a:gd name="connsiteY58" fmla="*/ 4131644 h 5533291"/>
                <a:gd name="connsiteX59" fmla="*/ 9456827 w 10644692"/>
                <a:gd name="connsiteY59" fmla="*/ 4576025 h 5533291"/>
                <a:gd name="connsiteX60" fmla="*/ 9687563 w 10644692"/>
                <a:gd name="connsiteY60" fmla="*/ 5020407 h 5533291"/>
                <a:gd name="connsiteX61" fmla="*/ 9867025 w 10644692"/>
                <a:gd name="connsiteY61" fmla="*/ 5216960 h 5533291"/>
                <a:gd name="connsiteX62" fmla="*/ 10243040 w 10644692"/>
                <a:gd name="connsiteY62" fmla="*/ 5490425 h 5533291"/>
                <a:gd name="connsiteX63" fmla="*/ 10507960 w 10644692"/>
                <a:gd name="connsiteY63" fmla="*/ 5533154 h 5533291"/>
                <a:gd name="connsiteX64" fmla="*/ 10644692 w 10644692"/>
                <a:gd name="connsiteY64" fmla="*/ 5498971 h 5533291"/>
                <a:gd name="connsiteX65" fmla="*/ 10644692 w 10644692"/>
                <a:gd name="connsiteY65" fmla="*/ 5498971 h 5533291"/>
                <a:gd name="connsiteX0" fmla="*/ 0 w 10644692"/>
                <a:gd name="connsiteY0" fmla="*/ 4140226 h 5529267"/>
                <a:gd name="connsiteX1" fmla="*/ 162111 w 10644692"/>
                <a:gd name="connsiteY1" fmla="*/ 3933066 h 5529267"/>
                <a:gd name="connsiteX2" fmla="*/ 231254 w 10644692"/>
                <a:gd name="connsiteY2" fmla="*/ 3598842 h 5529267"/>
                <a:gd name="connsiteX3" fmla="*/ 283823 w 10644692"/>
                <a:gd name="connsiteY3" fmla="*/ 3393744 h 5529267"/>
                <a:gd name="connsiteX4" fmla="*/ 351153 w 10644692"/>
                <a:gd name="connsiteY4" fmla="*/ 3216461 h 5529267"/>
                <a:gd name="connsiteX5" fmla="*/ 405277 w 10644692"/>
                <a:gd name="connsiteY5" fmla="*/ 3028394 h 5529267"/>
                <a:gd name="connsiteX6" fmla="*/ 525436 w 10644692"/>
                <a:gd name="connsiteY6" fmla="*/ 2866024 h 5529267"/>
                <a:gd name="connsiteX7" fmla="*/ 705934 w 10644692"/>
                <a:gd name="connsiteY7" fmla="*/ 2777385 h 5529267"/>
                <a:gd name="connsiteX8" fmla="*/ 919836 w 10644692"/>
                <a:gd name="connsiteY8" fmla="*/ 2876690 h 5529267"/>
                <a:gd name="connsiteX9" fmla="*/ 1005294 w 10644692"/>
                <a:gd name="connsiteY9" fmla="*/ 3021969 h 5529267"/>
                <a:gd name="connsiteX10" fmla="*/ 1065373 w 10644692"/>
                <a:gd name="connsiteY10" fmla="*/ 3150158 h 5529267"/>
                <a:gd name="connsiteX11" fmla="*/ 1124677 w 10644692"/>
                <a:gd name="connsiteY11" fmla="*/ 3331740 h 5529267"/>
                <a:gd name="connsiteX12" fmla="*/ 1193304 w 10644692"/>
                <a:gd name="connsiteY12" fmla="*/ 3557112 h 5529267"/>
                <a:gd name="connsiteX13" fmla="*/ 1253900 w 10644692"/>
                <a:gd name="connsiteY13" fmla="*/ 3827334 h 5529267"/>
                <a:gd name="connsiteX14" fmla="*/ 1322784 w 10644692"/>
                <a:gd name="connsiteY14" fmla="*/ 4001432 h 5529267"/>
                <a:gd name="connsiteX15" fmla="*/ 1474537 w 10644692"/>
                <a:gd name="connsiteY15" fmla="*/ 4170168 h 5529267"/>
                <a:gd name="connsiteX16" fmla="*/ 1592367 w 10644692"/>
                <a:gd name="connsiteY16" fmla="*/ 4258805 h 5529267"/>
                <a:gd name="connsiteX17" fmla="*/ 1806011 w 10644692"/>
                <a:gd name="connsiteY17" fmla="*/ 4267414 h 5529267"/>
                <a:gd name="connsiteX18" fmla="*/ 1987803 w 10644692"/>
                <a:gd name="connsiteY18" fmla="*/ 4084891 h 5529267"/>
                <a:gd name="connsiteX19" fmla="*/ 2116247 w 10644692"/>
                <a:gd name="connsiteY19" fmla="*/ 3903429 h 5529267"/>
                <a:gd name="connsiteX20" fmla="*/ 2195492 w 10644692"/>
                <a:gd name="connsiteY20" fmla="*/ 3595903 h 5529267"/>
                <a:gd name="connsiteX21" fmla="*/ 2224493 w 10644692"/>
                <a:gd name="connsiteY21" fmla="*/ 3350259 h 5529267"/>
                <a:gd name="connsiteX22" fmla="*/ 2251425 w 10644692"/>
                <a:gd name="connsiteY22" fmla="*/ 3099307 h 5529267"/>
                <a:gd name="connsiteX23" fmla="*/ 2336883 w 10644692"/>
                <a:gd name="connsiteY23" fmla="*/ 2679685 h 5529267"/>
                <a:gd name="connsiteX24" fmla="*/ 2413279 w 10644692"/>
                <a:gd name="connsiteY24" fmla="*/ 2251518 h 5529267"/>
                <a:gd name="connsiteX25" fmla="*/ 2514794 w 10644692"/>
                <a:gd name="connsiteY25" fmla="*/ 1861775 h 5529267"/>
                <a:gd name="connsiteX26" fmla="*/ 2692443 w 10644692"/>
                <a:gd name="connsiteY26" fmla="*/ 1437730 h 5529267"/>
                <a:gd name="connsiteX27" fmla="*/ 2987662 w 10644692"/>
                <a:gd name="connsiteY27" fmla="*/ 1126839 h 5529267"/>
                <a:gd name="connsiteX28" fmla="*/ 3315768 w 10644692"/>
                <a:gd name="connsiteY28" fmla="*/ 1119233 h 5529267"/>
                <a:gd name="connsiteX29" fmla="*/ 3595709 w 10644692"/>
                <a:gd name="connsiteY29" fmla="*/ 1484274 h 5529267"/>
                <a:gd name="connsiteX30" fmla="*/ 3783458 w 10644692"/>
                <a:gd name="connsiteY30" fmla="*/ 2106693 h 5529267"/>
                <a:gd name="connsiteX31" fmla="*/ 3879013 w 10644692"/>
                <a:gd name="connsiteY31" fmla="*/ 2625681 h 5529267"/>
                <a:gd name="connsiteX32" fmla="*/ 3964471 w 10644692"/>
                <a:gd name="connsiteY32" fmla="*/ 2966392 h 5529267"/>
                <a:gd name="connsiteX33" fmla="*/ 4076604 w 10644692"/>
                <a:gd name="connsiteY33" fmla="*/ 3385076 h 5529267"/>
                <a:gd name="connsiteX34" fmla="*/ 4199093 w 10644692"/>
                <a:gd name="connsiteY34" fmla="*/ 3781486 h 5529267"/>
                <a:gd name="connsiteX35" fmla="*/ 4317699 w 10644692"/>
                <a:gd name="connsiteY35" fmla="*/ 3978037 h 5529267"/>
                <a:gd name="connsiteX36" fmla="*/ 4437599 w 10644692"/>
                <a:gd name="connsiteY36" fmla="*/ 4120136 h 5529267"/>
                <a:gd name="connsiteX37" fmla="*/ 4582618 w 10644692"/>
                <a:gd name="connsiteY37" fmla="*/ 4225868 h 5529267"/>
                <a:gd name="connsiteX38" fmla="*/ 4739548 w 10644692"/>
                <a:gd name="connsiteY38" fmla="*/ 4255807 h 5529267"/>
                <a:gd name="connsiteX39" fmla="*/ 4927556 w 10644692"/>
                <a:gd name="connsiteY39" fmla="*/ 4204532 h 5529267"/>
                <a:gd name="connsiteX40" fmla="*/ 5064289 w 10644692"/>
                <a:gd name="connsiteY40" fmla="*/ 4110528 h 5529267"/>
                <a:gd name="connsiteX41" fmla="*/ 5184705 w 10644692"/>
                <a:gd name="connsiteY41" fmla="*/ 3841367 h 5529267"/>
                <a:gd name="connsiteX42" fmla="*/ 5363391 w 10644692"/>
                <a:gd name="connsiteY42" fmla="*/ 3332861 h 5529267"/>
                <a:gd name="connsiteX43" fmla="*/ 5535860 w 10644692"/>
                <a:gd name="connsiteY43" fmla="*/ 2669531 h 5529267"/>
                <a:gd name="connsiteX44" fmla="*/ 5621318 w 10644692"/>
                <a:gd name="connsiteY44" fmla="*/ 2185727 h 5529267"/>
                <a:gd name="connsiteX45" fmla="*/ 5690980 w 10644692"/>
                <a:gd name="connsiteY45" fmla="*/ 1719950 h 5529267"/>
                <a:gd name="connsiteX46" fmla="*/ 5837553 w 10644692"/>
                <a:gd name="connsiteY46" fmla="*/ 1028740 h 5529267"/>
                <a:gd name="connsiteX47" fmla="*/ 6010799 w 10644692"/>
                <a:gd name="connsiteY47" fmla="*/ 356987 h 5529267"/>
                <a:gd name="connsiteX48" fmla="*/ 6380341 w 10644692"/>
                <a:gd name="connsiteY48" fmla="*/ 299104 h 5529267"/>
                <a:gd name="connsiteX49" fmla="*/ 6566940 w 10644692"/>
                <a:gd name="connsiteY49" fmla="*/ 144606 h 5529267"/>
                <a:gd name="connsiteX50" fmla="*/ 6910180 w 10644692"/>
                <a:gd name="connsiteY50" fmla="*/ 1 h 5529267"/>
                <a:gd name="connsiteX51" fmla="*/ 7337470 w 10644692"/>
                <a:gd name="connsiteY51" fmla="*/ 145280 h 5529267"/>
                <a:gd name="connsiteX52" fmla="*/ 7559661 w 10644692"/>
                <a:gd name="connsiteY52" fmla="*/ 410199 h 5529267"/>
                <a:gd name="connsiteX53" fmla="*/ 7636573 w 10644692"/>
                <a:gd name="connsiteY53" fmla="*/ 581115 h 5529267"/>
                <a:gd name="connsiteX54" fmla="*/ 8132229 w 10644692"/>
                <a:gd name="connsiteY54" fmla="*/ 1768981 h 5529267"/>
                <a:gd name="connsiteX55" fmla="*/ 8422786 w 10644692"/>
                <a:gd name="connsiteY55" fmla="*/ 2452644 h 5529267"/>
                <a:gd name="connsiteX56" fmla="*/ 8559519 w 10644692"/>
                <a:gd name="connsiteY56" fmla="*/ 2743201 h 5529267"/>
                <a:gd name="connsiteX57" fmla="*/ 8670614 w 10644692"/>
                <a:gd name="connsiteY57" fmla="*/ 3102125 h 5529267"/>
                <a:gd name="connsiteX58" fmla="*/ 8867167 w 10644692"/>
                <a:gd name="connsiteY58" fmla="*/ 3469594 h 5529267"/>
                <a:gd name="connsiteX59" fmla="*/ 9157724 w 10644692"/>
                <a:gd name="connsiteY59" fmla="*/ 4127620 h 5529267"/>
                <a:gd name="connsiteX60" fmla="*/ 9456827 w 10644692"/>
                <a:gd name="connsiteY60" fmla="*/ 4572001 h 5529267"/>
                <a:gd name="connsiteX61" fmla="*/ 9687563 w 10644692"/>
                <a:gd name="connsiteY61" fmla="*/ 5016383 h 5529267"/>
                <a:gd name="connsiteX62" fmla="*/ 9867025 w 10644692"/>
                <a:gd name="connsiteY62" fmla="*/ 5212936 h 5529267"/>
                <a:gd name="connsiteX63" fmla="*/ 10243040 w 10644692"/>
                <a:gd name="connsiteY63" fmla="*/ 5486401 h 5529267"/>
                <a:gd name="connsiteX64" fmla="*/ 10507960 w 10644692"/>
                <a:gd name="connsiteY64" fmla="*/ 5529130 h 5529267"/>
                <a:gd name="connsiteX65" fmla="*/ 10644692 w 10644692"/>
                <a:gd name="connsiteY65" fmla="*/ 5494947 h 5529267"/>
                <a:gd name="connsiteX66" fmla="*/ 10644692 w 10644692"/>
                <a:gd name="connsiteY66" fmla="*/ 5494947 h 5529267"/>
                <a:gd name="connsiteX0" fmla="*/ 0 w 10644692"/>
                <a:gd name="connsiteY0" fmla="*/ 4285390 h 5674431"/>
                <a:gd name="connsiteX1" fmla="*/ 162111 w 10644692"/>
                <a:gd name="connsiteY1" fmla="*/ 4078230 h 5674431"/>
                <a:gd name="connsiteX2" fmla="*/ 231254 w 10644692"/>
                <a:gd name="connsiteY2" fmla="*/ 3744006 h 5674431"/>
                <a:gd name="connsiteX3" fmla="*/ 283823 w 10644692"/>
                <a:gd name="connsiteY3" fmla="*/ 3538908 h 5674431"/>
                <a:gd name="connsiteX4" fmla="*/ 351153 w 10644692"/>
                <a:gd name="connsiteY4" fmla="*/ 3361625 h 5674431"/>
                <a:gd name="connsiteX5" fmla="*/ 405277 w 10644692"/>
                <a:gd name="connsiteY5" fmla="*/ 3173558 h 5674431"/>
                <a:gd name="connsiteX6" fmla="*/ 525436 w 10644692"/>
                <a:gd name="connsiteY6" fmla="*/ 3011188 h 5674431"/>
                <a:gd name="connsiteX7" fmla="*/ 705934 w 10644692"/>
                <a:gd name="connsiteY7" fmla="*/ 2922549 h 5674431"/>
                <a:gd name="connsiteX8" fmla="*/ 919836 w 10644692"/>
                <a:gd name="connsiteY8" fmla="*/ 3021854 h 5674431"/>
                <a:gd name="connsiteX9" fmla="*/ 1005294 w 10644692"/>
                <a:gd name="connsiteY9" fmla="*/ 3167133 h 5674431"/>
                <a:gd name="connsiteX10" fmla="*/ 1065373 w 10644692"/>
                <a:gd name="connsiteY10" fmla="*/ 3295322 h 5674431"/>
                <a:gd name="connsiteX11" fmla="*/ 1124677 w 10644692"/>
                <a:gd name="connsiteY11" fmla="*/ 3476904 h 5674431"/>
                <a:gd name="connsiteX12" fmla="*/ 1193304 w 10644692"/>
                <a:gd name="connsiteY12" fmla="*/ 3702276 h 5674431"/>
                <a:gd name="connsiteX13" fmla="*/ 1253900 w 10644692"/>
                <a:gd name="connsiteY13" fmla="*/ 3972498 h 5674431"/>
                <a:gd name="connsiteX14" fmla="*/ 1322784 w 10644692"/>
                <a:gd name="connsiteY14" fmla="*/ 4146596 h 5674431"/>
                <a:gd name="connsiteX15" fmla="*/ 1474537 w 10644692"/>
                <a:gd name="connsiteY15" fmla="*/ 4315332 h 5674431"/>
                <a:gd name="connsiteX16" fmla="*/ 1592367 w 10644692"/>
                <a:gd name="connsiteY16" fmla="*/ 4403969 h 5674431"/>
                <a:gd name="connsiteX17" fmla="*/ 1806011 w 10644692"/>
                <a:gd name="connsiteY17" fmla="*/ 4412578 h 5674431"/>
                <a:gd name="connsiteX18" fmla="*/ 1987803 w 10644692"/>
                <a:gd name="connsiteY18" fmla="*/ 4230055 h 5674431"/>
                <a:gd name="connsiteX19" fmla="*/ 2116247 w 10644692"/>
                <a:gd name="connsiteY19" fmla="*/ 4048593 h 5674431"/>
                <a:gd name="connsiteX20" fmla="*/ 2195492 w 10644692"/>
                <a:gd name="connsiteY20" fmla="*/ 3741067 h 5674431"/>
                <a:gd name="connsiteX21" fmla="*/ 2224493 w 10644692"/>
                <a:gd name="connsiteY21" fmla="*/ 3495423 h 5674431"/>
                <a:gd name="connsiteX22" fmla="*/ 2251425 w 10644692"/>
                <a:gd name="connsiteY22" fmla="*/ 3244471 h 5674431"/>
                <a:gd name="connsiteX23" fmla="*/ 2336883 w 10644692"/>
                <a:gd name="connsiteY23" fmla="*/ 2824849 h 5674431"/>
                <a:gd name="connsiteX24" fmla="*/ 2413279 w 10644692"/>
                <a:gd name="connsiteY24" fmla="*/ 2396682 h 5674431"/>
                <a:gd name="connsiteX25" fmla="*/ 2514794 w 10644692"/>
                <a:gd name="connsiteY25" fmla="*/ 2006939 h 5674431"/>
                <a:gd name="connsiteX26" fmla="*/ 2692443 w 10644692"/>
                <a:gd name="connsiteY26" fmla="*/ 1582894 h 5674431"/>
                <a:gd name="connsiteX27" fmla="*/ 2987662 w 10644692"/>
                <a:gd name="connsiteY27" fmla="*/ 1272003 h 5674431"/>
                <a:gd name="connsiteX28" fmla="*/ 3315768 w 10644692"/>
                <a:gd name="connsiteY28" fmla="*/ 1264397 h 5674431"/>
                <a:gd name="connsiteX29" fmla="*/ 3595709 w 10644692"/>
                <a:gd name="connsiteY29" fmla="*/ 1629438 h 5674431"/>
                <a:gd name="connsiteX30" fmla="*/ 3783458 w 10644692"/>
                <a:gd name="connsiteY30" fmla="*/ 2251857 h 5674431"/>
                <a:gd name="connsiteX31" fmla="*/ 3879013 w 10644692"/>
                <a:gd name="connsiteY31" fmla="*/ 2770845 h 5674431"/>
                <a:gd name="connsiteX32" fmla="*/ 3964471 w 10644692"/>
                <a:gd name="connsiteY32" fmla="*/ 3111556 h 5674431"/>
                <a:gd name="connsiteX33" fmla="*/ 4076604 w 10644692"/>
                <a:gd name="connsiteY33" fmla="*/ 3530240 h 5674431"/>
                <a:gd name="connsiteX34" fmla="*/ 4199093 w 10644692"/>
                <a:gd name="connsiteY34" fmla="*/ 3926650 h 5674431"/>
                <a:gd name="connsiteX35" fmla="*/ 4317699 w 10644692"/>
                <a:gd name="connsiteY35" fmla="*/ 4123201 h 5674431"/>
                <a:gd name="connsiteX36" fmla="*/ 4437599 w 10644692"/>
                <a:gd name="connsiteY36" fmla="*/ 4265300 h 5674431"/>
                <a:gd name="connsiteX37" fmla="*/ 4582618 w 10644692"/>
                <a:gd name="connsiteY37" fmla="*/ 4371032 h 5674431"/>
                <a:gd name="connsiteX38" fmla="*/ 4739548 w 10644692"/>
                <a:gd name="connsiteY38" fmla="*/ 4400971 h 5674431"/>
                <a:gd name="connsiteX39" fmla="*/ 4927556 w 10644692"/>
                <a:gd name="connsiteY39" fmla="*/ 4349696 h 5674431"/>
                <a:gd name="connsiteX40" fmla="*/ 5064289 w 10644692"/>
                <a:gd name="connsiteY40" fmla="*/ 4255692 h 5674431"/>
                <a:gd name="connsiteX41" fmla="*/ 5184705 w 10644692"/>
                <a:gd name="connsiteY41" fmla="*/ 3986531 h 5674431"/>
                <a:gd name="connsiteX42" fmla="*/ 5363391 w 10644692"/>
                <a:gd name="connsiteY42" fmla="*/ 3478025 h 5674431"/>
                <a:gd name="connsiteX43" fmla="*/ 5535860 w 10644692"/>
                <a:gd name="connsiteY43" fmla="*/ 2814695 h 5674431"/>
                <a:gd name="connsiteX44" fmla="*/ 5621318 w 10644692"/>
                <a:gd name="connsiteY44" fmla="*/ 2330891 h 5674431"/>
                <a:gd name="connsiteX45" fmla="*/ 5690980 w 10644692"/>
                <a:gd name="connsiteY45" fmla="*/ 1865114 h 5674431"/>
                <a:gd name="connsiteX46" fmla="*/ 5837553 w 10644692"/>
                <a:gd name="connsiteY46" fmla="*/ 1173904 h 5674431"/>
                <a:gd name="connsiteX47" fmla="*/ 6010799 w 10644692"/>
                <a:gd name="connsiteY47" fmla="*/ 502151 h 5674431"/>
                <a:gd name="connsiteX48" fmla="*/ 6280898 w 10644692"/>
                <a:gd name="connsiteY48" fmla="*/ 2374 h 5674431"/>
                <a:gd name="connsiteX49" fmla="*/ 6566940 w 10644692"/>
                <a:gd name="connsiteY49" fmla="*/ 289770 h 5674431"/>
                <a:gd name="connsiteX50" fmla="*/ 6910180 w 10644692"/>
                <a:gd name="connsiteY50" fmla="*/ 145165 h 5674431"/>
                <a:gd name="connsiteX51" fmla="*/ 7337470 w 10644692"/>
                <a:gd name="connsiteY51" fmla="*/ 290444 h 5674431"/>
                <a:gd name="connsiteX52" fmla="*/ 7559661 w 10644692"/>
                <a:gd name="connsiteY52" fmla="*/ 555363 h 5674431"/>
                <a:gd name="connsiteX53" fmla="*/ 7636573 w 10644692"/>
                <a:gd name="connsiteY53" fmla="*/ 726279 h 5674431"/>
                <a:gd name="connsiteX54" fmla="*/ 8132229 w 10644692"/>
                <a:gd name="connsiteY54" fmla="*/ 1914145 h 5674431"/>
                <a:gd name="connsiteX55" fmla="*/ 8422786 w 10644692"/>
                <a:gd name="connsiteY55" fmla="*/ 2597808 h 5674431"/>
                <a:gd name="connsiteX56" fmla="*/ 8559519 w 10644692"/>
                <a:gd name="connsiteY56" fmla="*/ 2888365 h 5674431"/>
                <a:gd name="connsiteX57" fmla="*/ 8670614 w 10644692"/>
                <a:gd name="connsiteY57" fmla="*/ 3247289 h 5674431"/>
                <a:gd name="connsiteX58" fmla="*/ 8867167 w 10644692"/>
                <a:gd name="connsiteY58" fmla="*/ 3614758 h 5674431"/>
                <a:gd name="connsiteX59" fmla="*/ 9157724 w 10644692"/>
                <a:gd name="connsiteY59" fmla="*/ 4272784 h 5674431"/>
                <a:gd name="connsiteX60" fmla="*/ 9456827 w 10644692"/>
                <a:gd name="connsiteY60" fmla="*/ 4717165 h 5674431"/>
                <a:gd name="connsiteX61" fmla="*/ 9687563 w 10644692"/>
                <a:gd name="connsiteY61" fmla="*/ 5161547 h 5674431"/>
                <a:gd name="connsiteX62" fmla="*/ 9867025 w 10644692"/>
                <a:gd name="connsiteY62" fmla="*/ 5358100 h 5674431"/>
                <a:gd name="connsiteX63" fmla="*/ 10243040 w 10644692"/>
                <a:gd name="connsiteY63" fmla="*/ 5631565 h 5674431"/>
                <a:gd name="connsiteX64" fmla="*/ 10507960 w 10644692"/>
                <a:gd name="connsiteY64" fmla="*/ 5674294 h 5674431"/>
                <a:gd name="connsiteX65" fmla="*/ 10644692 w 10644692"/>
                <a:gd name="connsiteY65" fmla="*/ 5640111 h 5674431"/>
                <a:gd name="connsiteX66" fmla="*/ 10644692 w 10644692"/>
                <a:gd name="connsiteY66" fmla="*/ 5640111 h 5674431"/>
                <a:gd name="connsiteX0" fmla="*/ 0 w 10644692"/>
                <a:gd name="connsiteY0" fmla="*/ 4566912 h 5955953"/>
                <a:gd name="connsiteX1" fmla="*/ 162111 w 10644692"/>
                <a:gd name="connsiteY1" fmla="*/ 4359752 h 5955953"/>
                <a:gd name="connsiteX2" fmla="*/ 231254 w 10644692"/>
                <a:gd name="connsiteY2" fmla="*/ 4025528 h 5955953"/>
                <a:gd name="connsiteX3" fmla="*/ 283823 w 10644692"/>
                <a:gd name="connsiteY3" fmla="*/ 3820430 h 5955953"/>
                <a:gd name="connsiteX4" fmla="*/ 351153 w 10644692"/>
                <a:gd name="connsiteY4" fmla="*/ 3643147 h 5955953"/>
                <a:gd name="connsiteX5" fmla="*/ 405277 w 10644692"/>
                <a:gd name="connsiteY5" fmla="*/ 3455080 h 5955953"/>
                <a:gd name="connsiteX6" fmla="*/ 525436 w 10644692"/>
                <a:gd name="connsiteY6" fmla="*/ 3292710 h 5955953"/>
                <a:gd name="connsiteX7" fmla="*/ 705934 w 10644692"/>
                <a:gd name="connsiteY7" fmla="*/ 3204071 h 5955953"/>
                <a:gd name="connsiteX8" fmla="*/ 919836 w 10644692"/>
                <a:gd name="connsiteY8" fmla="*/ 3303376 h 5955953"/>
                <a:gd name="connsiteX9" fmla="*/ 1005294 w 10644692"/>
                <a:gd name="connsiteY9" fmla="*/ 3448655 h 5955953"/>
                <a:gd name="connsiteX10" fmla="*/ 1065373 w 10644692"/>
                <a:gd name="connsiteY10" fmla="*/ 3576844 h 5955953"/>
                <a:gd name="connsiteX11" fmla="*/ 1124677 w 10644692"/>
                <a:gd name="connsiteY11" fmla="*/ 3758426 h 5955953"/>
                <a:gd name="connsiteX12" fmla="*/ 1193304 w 10644692"/>
                <a:gd name="connsiteY12" fmla="*/ 3983798 h 5955953"/>
                <a:gd name="connsiteX13" fmla="*/ 1253900 w 10644692"/>
                <a:gd name="connsiteY13" fmla="*/ 4254020 h 5955953"/>
                <a:gd name="connsiteX14" fmla="*/ 1322784 w 10644692"/>
                <a:gd name="connsiteY14" fmla="*/ 4428118 h 5955953"/>
                <a:gd name="connsiteX15" fmla="*/ 1474537 w 10644692"/>
                <a:gd name="connsiteY15" fmla="*/ 4596854 h 5955953"/>
                <a:gd name="connsiteX16" fmla="*/ 1592367 w 10644692"/>
                <a:gd name="connsiteY16" fmla="*/ 4685491 h 5955953"/>
                <a:gd name="connsiteX17" fmla="*/ 1806011 w 10644692"/>
                <a:gd name="connsiteY17" fmla="*/ 4694100 h 5955953"/>
                <a:gd name="connsiteX18" fmla="*/ 1987803 w 10644692"/>
                <a:gd name="connsiteY18" fmla="*/ 4511577 h 5955953"/>
                <a:gd name="connsiteX19" fmla="*/ 2116247 w 10644692"/>
                <a:gd name="connsiteY19" fmla="*/ 4330115 h 5955953"/>
                <a:gd name="connsiteX20" fmla="*/ 2195492 w 10644692"/>
                <a:gd name="connsiteY20" fmla="*/ 4022589 h 5955953"/>
                <a:gd name="connsiteX21" fmla="*/ 2224493 w 10644692"/>
                <a:gd name="connsiteY21" fmla="*/ 3776945 h 5955953"/>
                <a:gd name="connsiteX22" fmla="*/ 2251425 w 10644692"/>
                <a:gd name="connsiteY22" fmla="*/ 3525993 h 5955953"/>
                <a:gd name="connsiteX23" fmla="*/ 2336883 w 10644692"/>
                <a:gd name="connsiteY23" fmla="*/ 3106371 h 5955953"/>
                <a:gd name="connsiteX24" fmla="*/ 2413279 w 10644692"/>
                <a:gd name="connsiteY24" fmla="*/ 2678204 h 5955953"/>
                <a:gd name="connsiteX25" fmla="*/ 2514794 w 10644692"/>
                <a:gd name="connsiteY25" fmla="*/ 2288461 h 5955953"/>
                <a:gd name="connsiteX26" fmla="*/ 2692443 w 10644692"/>
                <a:gd name="connsiteY26" fmla="*/ 1864416 h 5955953"/>
                <a:gd name="connsiteX27" fmla="*/ 2987662 w 10644692"/>
                <a:gd name="connsiteY27" fmla="*/ 1553525 h 5955953"/>
                <a:gd name="connsiteX28" fmla="*/ 3315768 w 10644692"/>
                <a:gd name="connsiteY28" fmla="*/ 1545919 h 5955953"/>
                <a:gd name="connsiteX29" fmla="*/ 3595709 w 10644692"/>
                <a:gd name="connsiteY29" fmla="*/ 1910960 h 5955953"/>
                <a:gd name="connsiteX30" fmla="*/ 3783458 w 10644692"/>
                <a:gd name="connsiteY30" fmla="*/ 2533379 h 5955953"/>
                <a:gd name="connsiteX31" fmla="*/ 3879013 w 10644692"/>
                <a:gd name="connsiteY31" fmla="*/ 3052367 h 5955953"/>
                <a:gd name="connsiteX32" fmla="*/ 3964471 w 10644692"/>
                <a:gd name="connsiteY32" fmla="*/ 3393078 h 5955953"/>
                <a:gd name="connsiteX33" fmla="*/ 4076604 w 10644692"/>
                <a:gd name="connsiteY33" fmla="*/ 3811762 h 5955953"/>
                <a:gd name="connsiteX34" fmla="*/ 4199093 w 10644692"/>
                <a:gd name="connsiteY34" fmla="*/ 4208172 h 5955953"/>
                <a:gd name="connsiteX35" fmla="*/ 4317699 w 10644692"/>
                <a:gd name="connsiteY35" fmla="*/ 4404723 h 5955953"/>
                <a:gd name="connsiteX36" fmla="*/ 4437599 w 10644692"/>
                <a:gd name="connsiteY36" fmla="*/ 4546822 h 5955953"/>
                <a:gd name="connsiteX37" fmla="*/ 4582618 w 10644692"/>
                <a:gd name="connsiteY37" fmla="*/ 4652554 h 5955953"/>
                <a:gd name="connsiteX38" fmla="*/ 4739548 w 10644692"/>
                <a:gd name="connsiteY38" fmla="*/ 4682493 h 5955953"/>
                <a:gd name="connsiteX39" fmla="*/ 4927556 w 10644692"/>
                <a:gd name="connsiteY39" fmla="*/ 4631218 h 5955953"/>
                <a:gd name="connsiteX40" fmla="*/ 5064289 w 10644692"/>
                <a:gd name="connsiteY40" fmla="*/ 4537214 h 5955953"/>
                <a:gd name="connsiteX41" fmla="*/ 5184705 w 10644692"/>
                <a:gd name="connsiteY41" fmla="*/ 4268053 h 5955953"/>
                <a:gd name="connsiteX42" fmla="*/ 5363391 w 10644692"/>
                <a:gd name="connsiteY42" fmla="*/ 3759547 h 5955953"/>
                <a:gd name="connsiteX43" fmla="*/ 5535860 w 10644692"/>
                <a:gd name="connsiteY43" fmla="*/ 3096217 h 5955953"/>
                <a:gd name="connsiteX44" fmla="*/ 5621318 w 10644692"/>
                <a:gd name="connsiteY44" fmla="*/ 2612413 h 5955953"/>
                <a:gd name="connsiteX45" fmla="*/ 5690980 w 10644692"/>
                <a:gd name="connsiteY45" fmla="*/ 2146636 h 5955953"/>
                <a:gd name="connsiteX46" fmla="*/ 5837553 w 10644692"/>
                <a:gd name="connsiteY46" fmla="*/ 1455426 h 5955953"/>
                <a:gd name="connsiteX47" fmla="*/ 6010799 w 10644692"/>
                <a:gd name="connsiteY47" fmla="*/ 783673 h 5955953"/>
                <a:gd name="connsiteX48" fmla="*/ 6280898 w 10644692"/>
                <a:gd name="connsiteY48" fmla="*/ 283896 h 5955953"/>
                <a:gd name="connsiteX49" fmla="*/ 6600087 w 10644692"/>
                <a:gd name="connsiteY49" fmla="*/ 4515 h 5955953"/>
                <a:gd name="connsiteX50" fmla="*/ 6910180 w 10644692"/>
                <a:gd name="connsiteY50" fmla="*/ 426687 h 5955953"/>
                <a:gd name="connsiteX51" fmla="*/ 7337470 w 10644692"/>
                <a:gd name="connsiteY51" fmla="*/ 571966 h 5955953"/>
                <a:gd name="connsiteX52" fmla="*/ 7559661 w 10644692"/>
                <a:gd name="connsiteY52" fmla="*/ 836885 h 5955953"/>
                <a:gd name="connsiteX53" fmla="*/ 7636573 w 10644692"/>
                <a:gd name="connsiteY53" fmla="*/ 1007801 h 5955953"/>
                <a:gd name="connsiteX54" fmla="*/ 8132229 w 10644692"/>
                <a:gd name="connsiteY54" fmla="*/ 2195667 h 5955953"/>
                <a:gd name="connsiteX55" fmla="*/ 8422786 w 10644692"/>
                <a:gd name="connsiteY55" fmla="*/ 2879330 h 5955953"/>
                <a:gd name="connsiteX56" fmla="*/ 8559519 w 10644692"/>
                <a:gd name="connsiteY56" fmla="*/ 3169887 h 5955953"/>
                <a:gd name="connsiteX57" fmla="*/ 8670614 w 10644692"/>
                <a:gd name="connsiteY57" fmla="*/ 3528811 h 5955953"/>
                <a:gd name="connsiteX58" fmla="*/ 8867167 w 10644692"/>
                <a:gd name="connsiteY58" fmla="*/ 3896280 h 5955953"/>
                <a:gd name="connsiteX59" fmla="*/ 9157724 w 10644692"/>
                <a:gd name="connsiteY59" fmla="*/ 4554306 h 5955953"/>
                <a:gd name="connsiteX60" fmla="*/ 9456827 w 10644692"/>
                <a:gd name="connsiteY60" fmla="*/ 4998687 h 5955953"/>
                <a:gd name="connsiteX61" fmla="*/ 9687563 w 10644692"/>
                <a:gd name="connsiteY61" fmla="*/ 5443069 h 5955953"/>
                <a:gd name="connsiteX62" fmla="*/ 9867025 w 10644692"/>
                <a:gd name="connsiteY62" fmla="*/ 5639622 h 5955953"/>
                <a:gd name="connsiteX63" fmla="*/ 10243040 w 10644692"/>
                <a:gd name="connsiteY63" fmla="*/ 5913087 h 5955953"/>
                <a:gd name="connsiteX64" fmla="*/ 10507960 w 10644692"/>
                <a:gd name="connsiteY64" fmla="*/ 5955816 h 5955953"/>
                <a:gd name="connsiteX65" fmla="*/ 10644692 w 10644692"/>
                <a:gd name="connsiteY65" fmla="*/ 5921633 h 5955953"/>
                <a:gd name="connsiteX66" fmla="*/ 10644692 w 10644692"/>
                <a:gd name="connsiteY66" fmla="*/ 5921633 h 5955953"/>
                <a:gd name="connsiteX0" fmla="*/ 0 w 10644692"/>
                <a:gd name="connsiteY0" fmla="*/ 4682687 h 6071728"/>
                <a:gd name="connsiteX1" fmla="*/ 162111 w 10644692"/>
                <a:gd name="connsiteY1" fmla="*/ 4475527 h 6071728"/>
                <a:gd name="connsiteX2" fmla="*/ 231254 w 10644692"/>
                <a:gd name="connsiteY2" fmla="*/ 4141303 h 6071728"/>
                <a:gd name="connsiteX3" fmla="*/ 283823 w 10644692"/>
                <a:gd name="connsiteY3" fmla="*/ 3936205 h 6071728"/>
                <a:gd name="connsiteX4" fmla="*/ 351153 w 10644692"/>
                <a:gd name="connsiteY4" fmla="*/ 3758922 h 6071728"/>
                <a:gd name="connsiteX5" fmla="*/ 405277 w 10644692"/>
                <a:gd name="connsiteY5" fmla="*/ 3570855 h 6071728"/>
                <a:gd name="connsiteX6" fmla="*/ 525436 w 10644692"/>
                <a:gd name="connsiteY6" fmla="*/ 3408485 h 6071728"/>
                <a:gd name="connsiteX7" fmla="*/ 705934 w 10644692"/>
                <a:gd name="connsiteY7" fmla="*/ 3319846 h 6071728"/>
                <a:gd name="connsiteX8" fmla="*/ 919836 w 10644692"/>
                <a:gd name="connsiteY8" fmla="*/ 3419151 h 6071728"/>
                <a:gd name="connsiteX9" fmla="*/ 1005294 w 10644692"/>
                <a:gd name="connsiteY9" fmla="*/ 3564430 h 6071728"/>
                <a:gd name="connsiteX10" fmla="*/ 1065373 w 10644692"/>
                <a:gd name="connsiteY10" fmla="*/ 3692619 h 6071728"/>
                <a:gd name="connsiteX11" fmla="*/ 1124677 w 10644692"/>
                <a:gd name="connsiteY11" fmla="*/ 3874201 h 6071728"/>
                <a:gd name="connsiteX12" fmla="*/ 1193304 w 10644692"/>
                <a:gd name="connsiteY12" fmla="*/ 4099573 h 6071728"/>
                <a:gd name="connsiteX13" fmla="*/ 1253900 w 10644692"/>
                <a:gd name="connsiteY13" fmla="*/ 4369795 h 6071728"/>
                <a:gd name="connsiteX14" fmla="*/ 1322784 w 10644692"/>
                <a:gd name="connsiteY14" fmla="*/ 4543893 h 6071728"/>
                <a:gd name="connsiteX15" fmla="*/ 1474537 w 10644692"/>
                <a:gd name="connsiteY15" fmla="*/ 4712629 h 6071728"/>
                <a:gd name="connsiteX16" fmla="*/ 1592367 w 10644692"/>
                <a:gd name="connsiteY16" fmla="*/ 4801266 h 6071728"/>
                <a:gd name="connsiteX17" fmla="*/ 1806011 w 10644692"/>
                <a:gd name="connsiteY17" fmla="*/ 4809875 h 6071728"/>
                <a:gd name="connsiteX18" fmla="*/ 1987803 w 10644692"/>
                <a:gd name="connsiteY18" fmla="*/ 4627352 h 6071728"/>
                <a:gd name="connsiteX19" fmla="*/ 2116247 w 10644692"/>
                <a:gd name="connsiteY19" fmla="*/ 4445890 h 6071728"/>
                <a:gd name="connsiteX20" fmla="*/ 2195492 w 10644692"/>
                <a:gd name="connsiteY20" fmla="*/ 4138364 h 6071728"/>
                <a:gd name="connsiteX21" fmla="*/ 2224493 w 10644692"/>
                <a:gd name="connsiteY21" fmla="*/ 3892720 h 6071728"/>
                <a:gd name="connsiteX22" fmla="*/ 2251425 w 10644692"/>
                <a:gd name="connsiteY22" fmla="*/ 3641768 h 6071728"/>
                <a:gd name="connsiteX23" fmla="*/ 2336883 w 10644692"/>
                <a:gd name="connsiteY23" fmla="*/ 3222146 h 6071728"/>
                <a:gd name="connsiteX24" fmla="*/ 2413279 w 10644692"/>
                <a:gd name="connsiteY24" fmla="*/ 2793979 h 6071728"/>
                <a:gd name="connsiteX25" fmla="*/ 2514794 w 10644692"/>
                <a:gd name="connsiteY25" fmla="*/ 2404236 h 6071728"/>
                <a:gd name="connsiteX26" fmla="*/ 2692443 w 10644692"/>
                <a:gd name="connsiteY26" fmla="*/ 1980191 h 6071728"/>
                <a:gd name="connsiteX27" fmla="*/ 2987662 w 10644692"/>
                <a:gd name="connsiteY27" fmla="*/ 1669300 h 6071728"/>
                <a:gd name="connsiteX28" fmla="*/ 3315768 w 10644692"/>
                <a:gd name="connsiteY28" fmla="*/ 1661694 h 6071728"/>
                <a:gd name="connsiteX29" fmla="*/ 3595709 w 10644692"/>
                <a:gd name="connsiteY29" fmla="*/ 2026735 h 6071728"/>
                <a:gd name="connsiteX30" fmla="*/ 3783458 w 10644692"/>
                <a:gd name="connsiteY30" fmla="*/ 2649154 h 6071728"/>
                <a:gd name="connsiteX31" fmla="*/ 3879013 w 10644692"/>
                <a:gd name="connsiteY31" fmla="*/ 3168142 h 6071728"/>
                <a:gd name="connsiteX32" fmla="*/ 3964471 w 10644692"/>
                <a:gd name="connsiteY32" fmla="*/ 3508853 h 6071728"/>
                <a:gd name="connsiteX33" fmla="*/ 4076604 w 10644692"/>
                <a:gd name="connsiteY33" fmla="*/ 3927537 h 6071728"/>
                <a:gd name="connsiteX34" fmla="*/ 4199093 w 10644692"/>
                <a:gd name="connsiteY34" fmla="*/ 4323947 h 6071728"/>
                <a:gd name="connsiteX35" fmla="*/ 4317699 w 10644692"/>
                <a:gd name="connsiteY35" fmla="*/ 4520498 h 6071728"/>
                <a:gd name="connsiteX36" fmla="*/ 4437599 w 10644692"/>
                <a:gd name="connsiteY36" fmla="*/ 4662597 h 6071728"/>
                <a:gd name="connsiteX37" fmla="*/ 4582618 w 10644692"/>
                <a:gd name="connsiteY37" fmla="*/ 4768329 h 6071728"/>
                <a:gd name="connsiteX38" fmla="*/ 4739548 w 10644692"/>
                <a:gd name="connsiteY38" fmla="*/ 4798268 h 6071728"/>
                <a:gd name="connsiteX39" fmla="*/ 4927556 w 10644692"/>
                <a:gd name="connsiteY39" fmla="*/ 4746993 h 6071728"/>
                <a:gd name="connsiteX40" fmla="*/ 5064289 w 10644692"/>
                <a:gd name="connsiteY40" fmla="*/ 4652989 h 6071728"/>
                <a:gd name="connsiteX41" fmla="*/ 5184705 w 10644692"/>
                <a:gd name="connsiteY41" fmla="*/ 4383828 h 6071728"/>
                <a:gd name="connsiteX42" fmla="*/ 5363391 w 10644692"/>
                <a:gd name="connsiteY42" fmla="*/ 3875322 h 6071728"/>
                <a:gd name="connsiteX43" fmla="*/ 5535860 w 10644692"/>
                <a:gd name="connsiteY43" fmla="*/ 3211992 h 6071728"/>
                <a:gd name="connsiteX44" fmla="*/ 5621318 w 10644692"/>
                <a:gd name="connsiteY44" fmla="*/ 2728188 h 6071728"/>
                <a:gd name="connsiteX45" fmla="*/ 5690980 w 10644692"/>
                <a:gd name="connsiteY45" fmla="*/ 2262411 h 6071728"/>
                <a:gd name="connsiteX46" fmla="*/ 5837553 w 10644692"/>
                <a:gd name="connsiteY46" fmla="*/ 1571201 h 6071728"/>
                <a:gd name="connsiteX47" fmla="*/ 6010799 w 10644692"/>
                <a:gd name="connsiteY47" fmla="*/ 899448 h 6071728"/>
                <a:gd name="connsiteX48" fmla="*/ 6280898 w 10644692"/>
                <a:gd name="connsiteY48" fmla="*/ 399671 h 6071728"/>
                <a:gd name="connsiteX49" fmla="*/ 6600087 w 10644692"/>
                <a:gd name="connsiteY49" fmla="*/ 120290 h 6071728"/>
                <a:gd name="connsiteX50" fmla="*/ 7026197 w 10644692"/>
                <a:gd name="connsiteY50" fmla="*/ 33322 h 6071728"/>
                <a:gd name="connsiteX51" fmla="*/ 7337470 w 10644692"/>
                <a:gd name="connsiteY51" fmla="*/ 687741 h 6071728"/>
                <a:gd name="connsiteX52" fmla="*/ 7559661 w 10644692"/>
                <a:gd name="connsiteY52" fmla="*/ 952660 h 6071728"/>
                <a:gd name="connsiteX53" fmla="*/ 7636573 w 10644692"/>
                <a:gd name="connsiteY53" fmla="*/ 1123576 h 6071728"/>
                <a:gd name="connsiteX54" fmla="*/ 8132229 w 10644692"/>
                <a:gd name="connsiteY54" fmla="*/ 2311442 h 6071728"/>
                <a:gd name="connsiteX55" fmla="*/ 8422786 w 10644692"/>
                <a:gd name="connsiteY55" fmla="*/ 2995105 h 6071728"/>
                <a:gd name="connsiteX56" fmla="*/ 8559519 w 10644692"/>
                <a:gd name="connsiteY56" fmla="*/ 3285662 h 6071728"/>
                <a:gd name="connsiteX57" fmla="*/ 8670614 w 10644692"/>
                <a:gd name="connsiteY57" fmla="*/ 3644586 h 6071728"/>
                <a:gd name="connsiteX58" fmla="*/ 8867167 w 10644692"/>
                <a:gd name="connsiteY58" fmla="*/ 4012055 h 6071728"/>
                <a:gd name="connsiteX59" fmla="*/ 9157724 w 10644692"/>
                <a:gd name="connsiteY59" fmla="*/ 4670081 h 6071728"/>
                <a:gd name="connsiteX60" fmla="*/ 9456827 w 10644692"/>
                <a:gd name="connsiteY60" fmla="*/ 5114462 h 6071728"/>
                <a:gd name="connsiteX61" fmla="*/ 9687563 w 10644692"/>
                <a:gd name="connsiteY61" fmla="*/ 5558844 h 6071728"/>
                <a:gd name="connsiteX62" fmla="*/ 9867025 w 10644692"/>
                <a:gd name="connsiteY62" fmla="*/ 5755397 h 6071728"/>
                <a:gd name="connsiteX63" fmla="*/ 10243040 w 10644692"/>
                <a:gd name="connsiteY63" fmla="*/ 6028862 h 6071728"/>
                <a:gd name="connsiteX64" fmla="*/ 10507960 w 10644692"/>
                <a:gd name="connsiteY64" fmla="*/ 6071591 h 6071728"/>
                <a:gd name="connsiteX65" fmla="*/ 10644692 w 10644692"/>
                <a:gd name="connsiteY65" fmla="*/ 6037408 h 6071728"/>
                <a:gd name="connsiteX66" fmla="*/ 10644692 w 10644692"/>
                <a:gd name="connsiteY66" fmla="*/ 6037408 h 6071728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03766 w 10644692"/>
                <a:gd name="connsiteY51" fmla="*/ 196715 h 6041810"/>
                <a:gd name="connsiteX52" fmla="*/ 7559661 w 10644692"/>
                <a:gd name="connsiteY52" fmla="*/ 922742 h 6041810"/>
                <a:gd name="connsiteX53" fmla="*/ 7636573 w 10644692"/>
                <a:gd name="connsiteY53" fmla="*/ 1093658 h 6041810"/>
                <a:gd name="connsiteX54" fmla="*/ 8132229 w 10644692"/>
                <a:gd name="connsiteY54" fmla="*/ 2281524 h 6041810"/>
                <a:gd name="connsiteX55" fmla="*/ 8422786 w 10644692"/>
                <a:gd name="connsiteY55" fmla="*/ 2965187 h 6041810"/>
                <a:gd name="connsiteX56" fmla="*/ 8559519 w 10644692"/>
                <a:gd name="connsiteY56" fmla="*/ 3255744 h 6041810"/>
                <a:gd name="connsiteX57" fmla="*/ 8670614 w 10644692"/>
                <a:gd name="connsiteY57" fmla="*/ 3614668 h 6041810"/>
                <a:gd name="connsiteX58" fmla="*/ 8867167 w 10644692"/>
                <a:gd name="connsiteY58" fmla="*/ 3982137 h 6041810"/>
                <a:gd name="connsiteX59" fmla="*/ 9157724 w 10644692"/>
                <a:gd name="connsiteY59" fmla="*/ 4640163 h 6041810"/>
                <a:gd name="connsiteX60" fmla="*/ 9456827 w 10644692"/>
                <a:gd name="connsiteY60" fmla="*/ 5084544 h 6041810"/>
                <a:gd name="connsiteX61" fmla="*/ 9687563 w 10644692"/>
                <a:gd name="connsiteY61" fmla="*/ 5528926 h 6041810"/>
                <a:gd name="connsiteX62" fmla="*/ 9867025 w 10644692"/>
                <a:gd name="connsiteY62" fmla="*/ 5725479 h 6041810"/>
                <a:gd name="connsiteX63" fmla="*/ 10243040 w 10644692"/>
                <a:gd name="connsiteY63" fmla="*/ 5998944 h 6041810"/>
                <a:gd name="connsiteX64" fmla="*/ 10507960 w 10644692"/>
                <a:gd name="connsiteY64" fmla="*/ 6041673 h 6041810"/>
                <a:gd name="connsiteX65" fmla="*/ 10644692 w 10644692"/>
                <a:gd name="connsiteY65" fmla="*/ 6007490 h 6041810"/>
                <a:gd name="connsiteX66" fmla="*/ 10644692 w 10644692"/>
                <a:gd name="connsiteY66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559661 w 10644692"/>
                <a:gd name="connsiteY52" fmla="*/ 922742 h 6041810"/>
                <a:gd name="connsiteX53" fmla="*/ 7636573 w 10644692"/>
                <a:gd name="connsiteY53" fmla="*/ 1093658 h 6041810"/>
                <a:gd name="connsiteX54" fmla="*/ 8132229 w 10644692"/>
                <a:gd name="connsiteY54" fmla="*/ 2281524 h 6041810"/>
                <a:gd name="connsiteX55" fmla="*/ 8422786 w 10644692"/>
                <a:gd name="connsiteY55" fmla="*/ 2965187 h 6041810"/>
                <a:gd name="connsiteX56" fmla="*/ 8559519 w 10644692"/>
                <a:gd name="connsiteY56" fmla="*/ 3255744 h 6041810"/>
                <a:gd name="connsiteX57" fmla="*/ 8670614 w 10644692"/>
                <a:gd name="connsiteY57" fmla="*/ 3614668 h 6041810"/>
                <a:gd name="connsiteX58" fmla="*/ 8867167 w 10644692"/>
                <a:gd name="connsiteY58" fmla="*/ 3982137 h 6041810"/>
                <a:gd name="connsiteX59" fmla="*/ 9157724 w 10644692"/>
                <a:gd name="connsiteY59" fmla="*/ 4640163 h 6041810"/>
                <a:gd name="connsiteX60" fmla="*/ 9456827 w 10644692"/>
                <a:gd name="connsiteY60" fmla="*/ 5084544 h 6041810"/>
                <a:gd name="connsiteX61" fmla="*/ 9687563 w 10644692"/>
                <a:gd name="connsiteY61" fmla="*/ 5528926 h 6041810"/>
                <a:gd name="connsiteX62" fmla="*/ 9867025 w 10644692"/>
                <a:gd name="connsiteY62" fmla="*/ 5725479 h 6041810"/>
                <a:gd name="connsiteX63" fmla="*/ 10243040 w 10644692"/>
                <a:gd name="connsiteY63" fmla="*/ 5998944 h 6041810"/>
                <a:gd name="connsiteX64" fmla="*/ 10507960 w 10644692"/>
                <a:gd name="connsiteY64" fmla="*/ 6041673 h 6041810"/>
                <a:gd name="connsiteX65" fmla="*/ 10644692 w 10644692"/>
                <a:gd name="connsiteY65" fmla="*/ 6007490 h 6041810"/>
                <a:gd name="connsiteX66" fmla="*/ 10644692 w 10644692"/>
                <a:gd name="connsiteY66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636573 w 10644692"/>
                <a:gd name="connsiteY53" fmla="*/ 1093658 h 6041810"/>
                <a:gd name="connsiteX54" fmla="*/ 8132229 w 10644692"/>
                <a:gd name="connsiteY54" fmla="*/ 2281524 h 6041810"/>
                <a:gd name="connsiteX55" fmla="*/ 8422786 w 10644692"/>
                <a:gd name="connsiteY55" fmla="*/ 2965187 h 6041810"/>
                <a:gd name="connsiteX56" fmla="*/ 8559519 w 10644692"/>
                <a:gd name="connsiteY56" fmla="*/ 3255744 h 6041810"/>
                <a:gd name="connsiteX57" fmla="*/ 8670614 w 10644692"/>
                <a:gd name="connsiteY57" fmla="*/ 3614668 h 6041810"/>
                <a:gd name="connsiteX58" fmla="*/ 8867167 w 10644692"/>
                <a:gd name="connsiteY58" fmla="*/ 3982137 h 6041810"/>
                <a:gd name="connsiteX59" fmla="*/ 9157724 w 10644692"/>
                <a:gd name="connsiteY59" fmla="*/ 4640163 h 6041810"/>
                <a:gd name="connsiteX60" fmla="*/ 9456827 w 10644692"/>
                <a:gd name="connsiteY60" fmla="*/ 5084544 h 6041810"/>
                <a:gd name="connsiteX61" fmla="*/ 9687563 w 10644692"/>
                <a:gd name="connsiteY61" fmla="*/ 5528926 h 6041810"/>
                <a:gd name="connsiteX62" fmla="*/ 9867025 w 10644692"/>
                <a:gd name="connsiteY62" fmla="*/ 5725479 h 6041810"/>
                <a:gd name="connsiteX63" fmla="*/ 10243040 w 10644692"/>
                <a:gd name="connsiteY63" fmla="*/ 5998944 h 6041810"/>
                <a:gd name="connsiteX64" fmla="*/ 10507960 w 10644692"/>
                <a:gd name="connsiteY64" fmla="*/ 6041673 h 6041810"/>
                <a:gd name="connsiteX65" fmla="*/ 10644692 w 10644692"/>
                <a:gd name="connsiteY65" fmla="*/ 6007490 h 6041810"/>
                <a:gd name="connsiteX66" fmla="*/ 10644692 w 10644692"/>
                <a:gd name="connsiteY66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01755 w 10644692"/>
                <a:gd name="connsiteY53" fmla="*/ 824679 h 6041810"/>
                <a:gd name="connsiteX54" fmla="*/ 8132229 w 10644692"/>
                <a:gd name="connsiteY54" fmla="*/ 2281524 h 6041810"/>
                <a:gd name="connsiteX55" fmla="*/ 8422786 w 10644692"/>
                <a:gd name="connsiteY55" fmla="*/ 2965187 h 6041810"/>
                <a:gd name="connsiteX56" fmla="*/ 8559519 w 10644692"/>
                <a:gd name="connsiteY56" fmla="*/ 3255744 h 6041810"/>
                <a:gd name="connsiteX57" fmla="*/ 8670614 w 10644692"/>
                <a:gd name="connsiteY57" fmla="*/ 3614668 h 6041810"/>
                <a:gd name="connsiteX58" fmla="*/ 8867167 w 10644692"/>
                <a:gd name="connsiteY58" fmla="*/ 3982137 h 6041810"/>
                <a:gd name="connsiteX59" fmla="*/ 9157724 w 10644692"/>
                <a:gd name="connsiteY59" fmla="*/ 4640163 h 6041810"/>
                <a:gd name="connsiteX60" fmla="*/ 9456827 w 10644692"/>
                <a:gd name="connsiteY60" fmla="*/ 5084544 h 6041810"/>
                <a:gd name="connsiteX61" fmla="*/ 9687563 w 10644692"/>
                <a:gd name="connsiteY61" fmla="*/ 5528926 h 6041810"/>
                <a:gd name="connsiteX62" fmla="*/ 9867025 w 10644692"/>
                <a:gd name="connsiteY62" fmla="*/ 5725479 h 6041810"/>
                <a:gd name="connsiteX63" fmla="*/ 10243040 w 10644692"/>
                <a:gd name="connsiteY63" fmla="*/ 5998944 h 6041810"/>
                <a:gd name="connsiteX64" fmla="*/ 10507960 w 10644692"/>
                <a:gd name="connsiteY64" fmla="*/ 6041673 h 6041810"/>
                <a:gd name="connsiteX65" fmla="*/ 10644692 w 10644692"/>
                <a:gd name="connsiteY65" fmla="*/ 6007490 h 6041810"/>
                <a:gd name="connsiteX66" fmla="*/ 10644692 w 10644692"/>
                <a:gd name="connsiteY66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34904 w 10644692"/>
                <a:gd name="connsiteY53" fmla="*/ 997594 h 6041810"/>
                <a:gd name="connsiteX54" fmla="*/ 8132229 w 10644692"/>
                <a:gd name="connsiteY54" fmla="*/ 2281524 h 6041810"/>
                <a:gd name="connsiteX55" fmla="*/ 8422786 w 10644692"/>
                <a:gd name="connsiteY55" fmla="*/ 2965187 h 6041810"/>
                <a:gd name="connsiteX56" fmla="*/ 8559519 w 10644692"/>
                <a:gd name="connsiteY56" fmla="*/ 3255744 h 6041810"/>
                <a:gd name="connsiteX57" fmla="*/ 8670614 w 10644692"/>
                <a:gd name="connsiteY57" fmla="*/ 3614668 h 6041810"/>
                <a:gd name="connsiteX58" fmla="*/ 8867167 w 10644692"/>
                <a:gd name="connsiteY58" fmla="*/ 3982137 h 6041810"/>
                <a:gd name="connsiteX59" fmla="*/ 9157724 w 10644692"/>
                <a:gd name="connsiteY59" fmla="*/ 4640163 h 6041810"/>
                <a:gd name="connsiteX60" fmla="*/ 9456827 w 10644692"/>
                <a:gd name="connsiteY60" fmla="*/ 5084544 h 6041810"/>
                <a:gd name="connsiteX61" fmla="*/ 9687563 w 10644692"/>
                <a:gd name="connsiteY61" fmla="*/ 5528926 h 6041810"/>
                <a:gd name="connsiteX62" fmla="*/ 9867025 w 10644692"/>
                <a:gd name="connsiteY62" fmla="*/ 5725479 h 6041810"/>
                <a:gd name="connsiteX63" fmla="*/ 10243040 w 10644692"/>
                <a:gd name="connsiteY63" fmla="*/ 5998944 h 6041810"/>
                <a:gd name="connsiteX64" fmla="*/ 10507960 w 10644692"/>
                <a:gd name="connsiteY64" fmla="*/ 6041673 h 6041810"/>
                <a:gd name="connsiteX65" fmla="*/ 10644692 w 10644692"/>
                <a:gd name="connsiteY65" fmla="*/ 6007490 h 6041810"/>
                <a:gd name="connsiteX66" fmla="*/ 10644692 w 10644692"/>
                <a:gd name="connsiteY66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34904 w 10644692"/>
                <a:gd name="connsiteY53" fmla="*/ 997594 h 6041810"/>
                <a:gd name="connsiteX54" fmla="*/ 8132229 w 10644692"/>
                <a:gd name="connsiteY54" fmla="*/ 2281524 h 6041810"/>
                <a:gd name="connsiteX55" fmla="*/ 8232603 w 10644692"/>
                <a:gd name="connsiteY55" fmla="*/ 2530399 h 6041810"/>
                <a:gd name="connsiteX56" fmla="*/ 8422786 w 10644692"/>
                <a:gd name="connsiteY56" fmla="*/ 2965187 h 6041810"/>
                <a:gd name="connsiteX57" fmla="*/ 8559519 w 10644692"/>
                <a:gd name="connsiteY57" fmla="*/ 3255744 h 6041810"/>
                <a:gd name="connsiteX58" fmla="*/ 8670614 w 10644692"/>
                <a:gd name="connsiteY58" fmla="*/ 3614668 h 6041810"/>
                <a:gd name="connsiteX59" fmla="*/ 8867167 w 10644692"/>
                <a:gd name="connsiteY59" fmla="*/ 3982137 h 6041810"/>
                <a:gd name="connsiteX60" fmla="*/ 9157724 w 10644692"/>
                <a:gd name="connsiteY60" fmla="*/ 4640163 h 6041810"/>
                <a:gd name="connsiteX61" fmla="*/ 9456827 w 10644692"/>
                <a:gd name="connsiteY61" fmla="*/ 5084544 h 6041810"/>
                <a:gd name="connsiteX62" fmla="*/ 9687563 w 10644692"/>
                <a:gd name="connsiteY62" fmla="*/ 5528926 h 6041810"/>
                <a:gd name="connsiteX63" fmla="*/ 9867025 w 10644692"/>
                <a:gd name="connsiteY63" fmla="*/ 5725479 h 6041810"/>
                <a:gd name="connsiteX64" fmla="*/ 10243040 w 10644692"/>
                <a:gd name="connsiteY64" fmla="*/ 5998944 h 6041810"/>
                <a:gd name="connsiteX65" fmla="*/ 10507960 w 10644692"/>
                <a:gd name="connsiteY65" fmla="*/ 6041673 h 6041810"/>
                <a:gd name="connsiteX66" fmla="*/ 10644692 w 10644692"/>
                <a:gd name="connsiteY66" fmla="*/ 6007490 h 6041810"/>
                <a:gd name="connsiteX67" fmla="*/ 10644692 w 10644692"/>
                <a:gd name="connsiteY67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34904 w 10644692"/>
                <a:gd name="connsiteY53" fmla="*/ 997594 h 6041810"/>
                <a:gd name="connsiteX54" fmla="*/ 8191168 w 10644692"/>
                <a:gd name="connsiteY54" fmla="*/ 1665823 h 6041810"/>
                <a:gd name="connsiteX55" fmla="*/ 8132229 w 10644692"/>
                <a:gd name="connsiteY55" fmla="*/ 2281524 h 6041810"/>
                <a:gd name="connsiteX56" fmla="*/ 8232603 w 10644692"/>
                <a:gd name="connsiteY56" fmla="*/ 2530399 h 6041810"/>
                <a:gd name="connsiteX57" fmla="*/ 8422786 w 10644692"/>
                <a:gd name="connsiteY57" fmla="*/ 2965187 h 6041810"/>
                <a:gd name="connsiteX58" fmla="*/ 8559519 w 10644692"/>
                <a:gd name="connsiteY58" fmla="*/ 3255744 h 6041810"/>
                <a:gd name="connsiteX59" fmla="*/ 8670614 w 10644692"/>
                <a:gd name="connsiteY59" fmla="*/ 3614668 h 6041810"/>
                <a:gd name="connsiteX60" fmla="*/ 8867167 w 10644692"/>
                <a:gd name="connsiteY60" fmla="*/ 3982137 h 6041810"/>
                <a:gd name="connsiteX61" fmla="*/ 9157724 w 10644692"/>
                <a:gd name="connsiteY61" fmla="*/ 4640163 h 6041810"/>
                <a:gd name="connsiteX62" fmla="*/ 9456827 w 10644692"/>
                <a:gd name="connsiteY62" fmla="*/ 5084544 h 6041810"/>
                <a:gd name="connsiteX63" fmla="*/ 9687563 w 10644692"/>
                <a:gd name="connsiteY63" fmla="*/ 5528926 h 6041810"/>
                <a:gd name="connsiteX64" fmla="*/ 9867025 w 10644692"/>
                <a:gd name="connsiteY64" fmla="*/ 5725479 h 6041810"/>
                <a:gd name="connsiteX65" fmla="*/ 10243040 w 10644692"/>
                <a:gd name="connsiteY65" fmla="*/ 5998944 h 6041810"/>
                <a:gd name="connsiteX66" fmla="*/ 10507960 w 10644692"/>
                <a:gd name="connsiteY66" fmla="*/ 6041673 h 6041810"/>
                <a:gd name="connsiteX67" fmla="*/ 10644692 w 10644692"/>
                <a:gd name="connsiteY67" fmla="*/ 6007490 h 6041810"/>
                <a:gd name="connsiteX68" fmla="*/ 10644692 w 10644692"/>
                <a:gd name="connsiteY68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34904 w 10644692"/>
                <a:gd name="connsiteY53" fmla="*/ 997594 h 6041810"/>
                <a:gd name="connsiteX54" fmla="*/ 8066866 w 10644692"/>
                <a:gd name="connsiteY54" fmla="*/ 1512120 h 6041810"/>
                <a:gd name="connsiteX55" fmla="*/ 8132229 w 10644692"/>
                <a:gd name="connsiteY55" fmla="*/ 2281524 h 6041810"/>
                <a:gd name="connsiteX56" fmla="*/ 8232603 w 10644692"/>
                <a:gd name="connsiteY56" fmla="*/ 2530399 h 6041810"/>
                <a:gd name="connsiteX57" fmla="*/ 8422786 w 10644692"/>
                <a:gd name="connsiteY57" fmla="*/ 2965187 h 6041810"/>
                <a:gd name="connsiteX58" fmla="*/ 8559519 w 10644692"/>
                <a:gd name="connsiteY58" fmla="*/ 3255744 h 6041810"/>
                <a:gd name="connsiteX59" fmla="*/ 8670614 w 10644692"/>
                <a:gd name="connsiteY59" fmla="*/ 3614668 h 6041810"/>
                <a:gd name="connsiteX60" fmla="*/ 8867167 w 10644692"/>
                <a:gd name="connsiteY60" fmla="*/ 3982137 h 6041810"/>
                <a:gd name="connsiteX61" fmla="*/ 9157724 w 10644692"/>
                <a:gd name="connsiteY61" fmla="*/ 4640163 h 6041810"/>
                <a:gd name="connsiteX62" fmla="*/ 9456827 w 10644692"/>
                <a:gd name="connsiteY62" fmla="*/ 5084544 h 6041810"/>
                <a:gd name="connsiteX63" fmla="*/ 9687563 w 10644692"/>
                <a:gd name="connsiteY63" fmla="*/ 5528926 h 6041810"/>
                <a:gd name="connsiteX64" fmla="*/ 9867025 w 10644692"/>
                <a:gd name="connsiteY64" fmla="*/ 5725479 h 6041810"/>
                <a:gd name="connsiteX65" fmla="*/ 10243040 w 10644692"/>
                <a:gd name="connsiteY65" fmla="*/ 5998944 h 6041810"/>
                <a:gd name="connsiteX66" fmla="*/ 10507960 w 10644692"/>
                <a:gd name="connsiteY66" fmla="*/ 6041673 h 6041810"/>
                <a:gd name="connsiteX67" fmla="*/ 10644692 w 10644692"/>
                <a:gd name="connsiteY67" fmla="*/ 6007490 h 6041810"/>
                <a:gd name="connsiteX68" fmla="*/ 10644692 w 10644692"/>
                <a:gd name="connsiteY68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32229 w 10644692"/>
                <a:gd name="connsiteY55" fmla="*/ 2281524 h 6041810"/>
                <a:gd name="connsiteX56" fmla="*/ 8232603 w 10644692"/>
                <a:gd name="connsiteY56" fmla="*/ 2530399 h 6041810"/>
                <a:gd name="connsiteX57" fmla="*/ 8422786 w 10644692"/>
                <a:gd name="connsiteY57" fmla="*/ 2965187 h 6041810"/>
                <a:gd name="connsiteX58" fmla="*/ 8559519 w 10644692"/>
                <a:gd name="connsiteY58" fmla="*/ 3255744 h 6041810"/>
                <a:gd name="connsiteX59" fmla="*/ 8670614 w 10644692"/>
                <a:gd name="connsiteY59" fmla="*/ 3614668 h 6041810"/>
                <a:gd name="connsiteX60" fmla="*/ 8867167 w 10644692"/>
                <a:gd name="connsiteY60" fmla="*/ 3982137 h 6041810"/>
                <a:gd name="connsiteX61" fmla="*/ 9157724 w 10644692"/>
                <a:gd name="connsiteY61" fmla="*/ 4640163 h 6041810"/>
                <a:gd name="connsiteX62" fmla="*/ 9456827 w 10644692"/>
                <a:gd name="connsiteY62" fmla="*/ 5084544 h 6041810"/>
                <a:gd name="connsiteX63" fmla="*/ 9687563 w 10644692"/>
                <a:gd name="connsiteY63" fmla="*/ 5528926 h 6041810"/>
                <a:gd name="connsiteX64" fmla="*/ 9867025 w 10644692"/>
                <a:gd name="connsiteY64" fmla="*/ 5725479 h 6041810"/>
                <a:gd name="connsiteX65" fmla="*/ 10243040 w 10644692"/>
                <a:gd name="connsiteY65" fmla="*/ 5998944 h 6041810"/>
                <a:gd name="connsiteX66" fmla="*/ 10507960 w 10644692"/>
                <a:gd name="connsiteY66" fmla="*/ 6041673 h 6041810"/>
                <a:gd name="connsiteX67" fmla="*/ 10644692 w 10644692"/>
                <a:gd name="connsiteY67" fmla="*/ 6007490 h 6041810"/>
                <a:gd name="connsiteX68" fmla="*/ 10644692 w 10644692"/>
                <a:gd name="connsiteY68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32229 w 10644692"/>
                <a:gd name="connsiteY55" fmla="*/ 2281524 h 6041810"/>
                <a:gd name="connsiteX56" fmla="*/ 8182882 w 10644692"/>
                <a:gd name="connsiteY56" fmla="*/ 2376697 h 6041810"/>
                <a:gd name="connsiteX57" fmla="*/ 8232603 w 10644692"/>
                <a:gd name="connsiteY57" fmla="*/ 2530399 h 6041810"/>
                <a:gd name="connsiteX58" fmla="*/ 8422786 w 10644692"/>
                <a:gd name="connsiteY58" fmla="*/ 2965187 h 6041810"/>
                <a:gd name="connsiteX59" fmla="*/ 8559519 w 10644692"/>
                <a:gd name="connsiteY59" fmla="*/ 3255744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182882 w 10644692"/>
                <a:gd name="connsiteY56" fmla="*/ 2376697 h 6041810"/>
                <a:gd name="connsiteX57" fmla="*/ 8232603 w 10644692"/>
                <a:gd name="connsiteY57" fmla="*/ 2530399 h 6041810"/>
                <a:gd name="connsiteX58" fmla="*/ 8422786 w 10644692"/>
                <a:gd name="connsiteY58" fmla="*/ 2965187 h 6041810"/>
                <a:gd name="connsiteX59" fmla="*/ 8559519 w 10644692"/>
                <a:gd name="connsiteY59" fmla="*/ 3255744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232603 w 10644692"/>
                <a:gd name="connsiteY57" fmla="*/ 2530399 h 6041810"/>
                <a:gd name="connsiteX58" fmla="*/ 8422786 w 10644692"/>
                <a:gd name="connsiteY58" fmla="*/ 2965187 h 6041810"/>
                <a:gd name="connsiteX59" fmla="*/ 8559519 w 10644692"/>
                <a:gd name="connsiteY59" fmla="*/ 3255744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23760 w 10644692"/>
                <a:gd name="connsiteY57" fmla="*/ 2664889 h 6041810"/>
                <a:gd name="connsiteX58" fmla="*/ 8422786 w 10644692"/>
                <a:gd name="connsiteY58" fmla="*/ 2965187 h 6041810"/>
                <a:gd name="connsiteX59" fmla="*/ 8559519 w 10644692"/>
                <a:gd name="connsiteY59" fmla="*/ 3255744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22786 w 10644692"/>
                <a:gd name="connsiteY58" fmla="*/ 2965187 h 6041810"/>
                <a:gd name="connsiteX59" fmla="*/ 8559519 w 10644692"/>
                <a:gd name="connsiteY59" fmla="*/ 3255744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59519 w 10644692"/>
                <a:gd name="connsiteY59" fmla="*/ 3255744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34660 w 10644692"/>
                <a:gd name="connsiteY59" fmla="*/ 3419052 h 6041810"/>
                <a:gd name="connsiteX60" fmla="*/ 8670614 w 10644692"/>
                <a:gd name="connsiteY60" fmla="*/ 361466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34660 w 10644692"/>
                <a:gd name="connsiteY59" fmla="*/ 3419052 h 6041810"/>
                <a:gd name="connsiteX60" fmla="*/ 8645754 w 10644692"/>
                <a:gd name="connsiteY60" fmla="*/ 3777978 h 6041810"/>
                <a:gd name="connsiteX61" fmla="*/ 8867167 w 10644692"/>
                <a:gd name="connsiteY61" fmla="*/ 3982137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34660 w 10644692"/>
                <a:gd name="connsiteY59" fmla="*/ 3419052 h 6041810"/>
                <a:gd name="connsiteX60" fmla="*/ 8645754 w 10644692"/>
                <a:gd name="connsiteY60" fmla="*/ 3777978 h 6041810"/>
                <a:gd name="connsiteX61" fmla="*/ 8817446 w 10644692"/>
                <a:gd name="connsiteY61" fmla="*/ 4164658 h 6041810"/>
                <a:gd name="connsiteX62" fmla="*/ 9157724 w 10644692"/>
                <a:gd name="connsiteY62" fmla="*/ 4640163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34660 w 10644692"/>
                <a:gd name="connsiteY59" fmla="*/ 3419052 h 6041810"/>
                <a:gd name="connsiteX60" fmla="*/ 8645754 w 10644692"/>
                <a:gd name="connsiteY60" fmla="*/ 3777978 h 6041810"/>
                <a:gd name="connsiteX61" fmla="*/ 8817446 w 10644692"/>
                <a:gd name="connsiteY61" fmla="*/ 4164658 h 6041810"/>
                <a:gd name="connsiteX62" fmla="*/ 9041709 w 10644692"/>
                <a:gd name="connsiteY62" fmla="*/ 4486462 h 6041810"/>
                <a:gd name="connsiteX63" fmla="*/ 9456827 w 10644692"/>
                <a:gd name="connsiteY63" fmla="*/ 5084544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34660 w 10644692"/>
                <a:gd name="connsiteY59" fmla="*/ 3419052 h 6041810"/>
                <a:gd name="connsiteX60" fmla="*/ 8645754 w 10644692"/>
                <a:gd name="connsiteY60" fmla="*/ 3777978 h 6041810"/>
                <a:gd name="connsiteX61" fmla="*/ 8817446 w 10644692"/>
                <a:gd name="connsiteY61" fmla="*/ 4164658 h 6041810"/>
                <a:gd name="connsiteX62" fmla="*/ 9041709 w 10644692"/>
                <a:gd name="connsiteY62" fmla="*/ 4486462 h 6041810"/>
                <a:gd name="connsiteX63" fmla="*/ 9407106 w 10644692"/>
                <a:gd name="connsiteY63" fmla="*/ 4786746 h 6041810"/>
                <a:gd name="connsiteX64" fmla="*/ 9687563 w 10644692"/>
                <a:gd name="connsiteY64" fmla="*/ 552892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041810"/>
                <a:gd name="connsiteX1" fmla="*/ 162111 w 10644692"/>
                <a:gd name="connsiteY1" fmla="*/ 4445609 h 6041810"/>
                <a:gd name="connsiteX2" fmla="*/ 231254 w 10644692"/>
                <a:gd name="connsiteY2" fmla="*/ 4111385 h 6041810"/>
                <a:gd name="connsiteX3" fmla="*/ 283823 w 10644692"/>
                <a:gd name="connsiteY3" fmla="*/ 3906287 h 6041810"/>
                <a:gd name="connsiteX4" fmla="*/ 351153 w 10644692"/>
                <a:gd name="connsiteY4" fmla="*/ 3729004 h 6041810"/>
                <a:gd name="connsiteX5" fmla="*/ 405277 w 10644692"/>
                <a:gd name="connsiteY5" fmla="*/ 3540937 h 6041810"/>
                <a:gd name="connsiteX6" fmla="*/ 525436 w 10644692"/>
                <a:gd name="connsiteY6" fmla="*/ 3378567 h 6041810"/>
                <a:gd name="connsiteX7" fmla="*/ 705934 w 10644692"/>
                <a:gd name="connsiteY7" fmla="*/ 3289928 h 6041810"/>
                <a:gd name="connsiteX8" fmla="*/ 919836 w 10644692"/>
                <a:gd name="connsiteY8" fmla="*/ 3389233 h 6041810"/>
                <a:gd name="connsiteX9" fmla="*/ 1005294 w 10644692"/>
                <a:gd name="connsiteY9" fmla="*/ 3534512 h 6041810"/>
                <a:gd name="connsiteX10" fmla="*/ 1065373 w 10644692"/>
                <a:gd name="connsiteY10" fmla="*/ 3662701 h 6041810"/>
                <a:gd name="connsiteX11" fmla="*/ 1124677 w 10644692"/>
                <a:gd name="connsiteY11" fmla="*/ 3844283 h 6041810"/>
                <a:gd name="connsiteX12" fmla="*/ 1193304 w 10644692"/>
                <a:gd name="connsiteY12" fmla="*/ 4069655 h 6041810"/>
                <a:gd name="connsiteX13" fmla="*/ 1253900 w 10644692"/>
                <a:gd name="connsiteY13" fmla="*/ 4339877 h 6041810"/>
                <a:gd name="connsiteX14" fmla="*/ 1322784 w 10644692"/>
                <a:gd name="connsiteY14" fmla="*/ 4513975 h 6041810"/>
                <a:gd name="connsiteX15" fmla="*/ 1474537 w 10644692"/>
                <a:gd name="connsiteY15" fmla="*/ 4682711 h 6041810"/>
                <a:gd name="connsiteX16" fmla="*/ 1592367 w 10644692"/>
                <a:gd name="connsiteY16" fmla="*/ 4771348 h 6041810"/>
                <a:gd name="connsiteX17" fmla="*/ 1806011 w 10644692"/>
                <a:gd name="connsiteY17" fmla="*/ 4779957 h 6041810"/>
                <a:gd name="connsiteX18" fmla="*/ 1987803 w 10644692"/>
                <a:gd name="connsiteY18" fmla="*/ 4597434 h 6041810"/>
                <a:gd name="connsiteX19" fmla="*/ 2116247 w 10644692"/>
                <a:gd name="connsiteY19" fmla="*/ 4415972 h 6041810"/>
                <a:gd name="connsiteX20" fmla="*/ 2195492 w 10644692"/>
                <a:gd name="connsiteY20" fmla="*/ 4108446 h 6041810"/>
                <a:gd name="connsiteX21" fmla="*/ 2224493 w 10644692"/>
                <a:gd name="connsiteY21" fmla="*/ 3862802 h 6041810"/>
                <a:gd name="connsiteX22" fmla="*/ 2251425 w 10644692"/>
                <a:gd name="connsiteY22" fmla="*/ 3611850 h 6041810"/>
                <a:gd name="connsiteX23" fmla="*/ 2336883 w 10644692"/>
                <a:gd name="connsiteY23" fmla="*/ 3192228 h 6041810"/>
                <a:gd name="connsiteX24" fmla="*/ 2413279 w 10644692"/>
                <a:gd name="connsiteY24" fmla="*/ 2764061 h 6041810"/>
                <a:gd name="connsiteX25" fmla="*/ 2514794 w 10644692"/>
                <a:gd name="connsiteY25" fmla="*/ 2374318 h 6041810"/>
                <a:gd name="connsiteX26" fmla="*/ 2692443 w 10644692"/>
                <a:gd name="connsiteY26" fmla="*/ 1950273 h 6041810"/>
                <a:gd name="connsiteX27" fmla="*/ 2987662 w 10644692"/>
                <a:gd name="connsiteY27" fmla="*/ 1639382 h 6041810"/>
                <a:gd name="connsiteX28" fmla="*/ 3315768 w 10644692"/>
                <a:gd name="connsiteY28" fmla="*/ 1631776 h 6041810"/>
                <a:gd name="connsiteX29" fmla="*/ 3595709 w 10644692"/>
                <a:gd name="connsiteY29" fmla="*/ 1996817 h 6041810"/>
                <a:gd name="connsiteX30" fmla="*/ 3783458 w 10644692"/>
                <a:gd name="connsiteY30" fmla="*/ 2619236 h 6041810"/>
                <a:gd name="connsiteX31" fmla="*/ 3879013 w 10644692"/>
                <a:gd name="connsiteY31" fmla="*/ 3138224 h 6041810"/>
                <a:gd name="connsiteX32" fmla="*/ 3964471 w 10644692"/>
                <a:gd name="connsiteY32" fmla="*/ 3478935 h 6041810"/>
                <a:gd name="connsiteX33" fmla="*/ 4076604 w 10644692"/>
                <a:gd name="connsiteY33" fmla="*/ 3897619 h 6041810"/>
                <a:gd name="connsiteX34" fmla="*/ 4199093 w 10644692"/>
                <a:gd name="connsiteY34" fmla="*/ 4294029 h 6041810"/>
                <a:gd name="connsiteX35" fmla="*/ 4317699 w 10644692"/>
                <a:gd name="connsiteY35" fmla="*/ 4490580 h 6041810"/>
                <a:gd name="connsiteX36" fmla="*/ 4437599 w 10644692"/>
                <a:gd name="connsiteY36" fmla="*/ 4632679 h 6041810"/>
                <a:gd name="connsiteX37" fmla="*/ 4582618 w 10644692"/>
                <a:gd name="connsiteY37" fmla="*/ 4738411 h 6041810"/>
                <a:gd name="connsiteX38" fmla="*/ 4739548 w 10644692"/>
                <a:gd name="connsiteY38" fmla="*/ 4768350 h 6041810"/>
                <a:gd name="connsiteX39" fmla="*/ 4927556 w 10644692"/>
                <a:gd name="connsiteY39" fmla="*/ 4717075 h 6041810"/>
                <a:gd name="connsiteX40" fmla="*/ 5064289 w 10644692"/>
                <a:gd name="connsiteY40" fmla="*/ 4623071 h 6041810"/>
                <a:gd name="connsiteX41" fmla="*/ 5184705 w 10644692"/>
                <a:gd name="connsiteY41" fmla="*/ 4353910 h 6041810"/>
                <a:gd name="connsiteX42" fmla="*/ 5363391 w 10644692"/>
                <a:gd name="connsiteY42" fmla="*/ 3845404 h 6041810"/>
                <a:gd name="connsiteX43" fmla="*/ 5535860 w 10644692"/>
                <a:gd name="connsiteY43" fmla="*/ 3182074 h 6041810"/>
                <a:gd name="connsiteX44" fmla="*/ 5621318 w 10644692"/>
                <a:gd name="connsiteY44" fmla="*/ 2698270 h 6041810"/>
                <a:gd name="connsiteX45" fmla="*/ 5690980 w 10644692"/>
                <a:gd name="connsiteY45" fmla="*/ 2232493 h 6041810"/>
                <a:gd name="connsiteX46" fmla="*/ 5837553 w 10644692"/>
                <a:gd name="connsiteY46" fmla="*/ 1541283 h 6041810"/>
                <a:gd name="connsiteX47" fmla="*/ 6010799 w 10644692"/>
                <a:gd name="connsiteY47" fmla="*/ 869530 h 6041810"/>
                <a:gd name="connsiteX48" fmla="*/ 6280898 w 10644692"/>
                <a:gd name="connsiteY48" fmla="*/ 369753 h 6041810"/>
                <a:gd name="connsiteX49" fmla="*/ 6600087 w 10644692"/>
                <a:gd name="connsiteY49" fmla="*/ 90372 h 6041810"/>
                <a:gd name="connsiteX50" fmla="*/ 7026197 w 10644692"/>
                <a:gd name="connsiteY50" fmla="*/ 3404 h 6041810"/>
                <a:gd name="connsiteX51" fmla="*/ 7445199 w 10644692"/>
                <a:gd name="connsiteY51" fmla="*/ 196715 h 6041810"/>
                <a:gd name="connsiteX52" fmla="*/ 7741973 w 10644692"/>
                <a:gd name="connsiteY52" fmla="*/ 480847 h 6041810"/>
                <a:gd name="connsiteX53" fmla="*/ 7951478 w 10644692"/>
                <a:gd name="connsiteY53" fmla="*/ 968776 h 6041810"/>
                <a:gd name="connsiteX54" fmla="*/ 8066866 w 10644692"/>
                <a:gd name="connsiteY54" fmla="*/ 1512120 h 6041810"/>
                <a:gd name="connsiteX55" fmla="*/ 8157090 w 10644692"/>
                <a:gd name="connsiteY55" fmla="*/ 2070183 h 6041810"/>
                <a:gd name="connsiteX56" fmla="*/ 8224316 w 10644692"/>
                <a:gd name="connsiteY56" fmla="*/ 2415122 h 6041810"/>
                <a:gd name="connsiteX57" fmla="*/ 8307186 w 10644692"/>
                <a:gd name="connsiteY57" fmla="*/ 2760953 h 6041810"/>
                <a:gd name="connsiteX58" fmla="*/ 8406213 w 10644692"/>
                <a:gd name="connsiteY58" fmla="*/ 3022826 h 6041810"/>
                <a:gd name="connsiteX59" fmla="*/ 8534660 w 10644692"/>
                <a:gd name="connsiteY59" fmla="*/ 3419052 h 6041810"/>
                <a:gd name="connsiteX60" fmla="*/ 8645754 w 10644692"/>
                <a:gd name="connsiteY60" fmla="*/ 3777978 h 6041810"/>
                <a:gd name="connsiteX61" fmla="*/ 8817446 w 10644692"/>
                <a:gd name="connsiteY61" fmla="*/ 4164658 h 6041810"/>
                <a:gd name="connsiteX62" fmla="*/ 9041709 w 10644692"/>
                <a:gd name="connsiteY62" fmla="*/ 4486462 h 6041810"/>
                <a:gd name="connsiteX63" fmla="*/ 9407106 w 10644692"/>
                <a:gd name="connsiteY63" fmla="*/ 4786746 h 6041810"/>
                <a:gd name="connsiteX64" fmla="*/ 9961032 w 10644692"/>
                <a:gd name="connsiteY64" fmla="*/ 4808446 h 6041810"/>
                <a:gd name="connsiteX65" fmla="*/ 9867025 w 10644692"/>
                <a:gd name="connsiteY65" fmla="*/ 5725479 h 6041810"/>
                <a:gd name="connsiteX66" fmla="*/ 10243040 w 10644692"/>
                <a:gd name="connsiteY66" fmla="*/ 5998944 h 6041810"/>
                <a:gd name="connsiteX67" fmla="*/ 10507960 w 10644692"/>
                <a:gd name="connsiteY67" fmla="*/ 6041673 h 6041810"/>
                <a:gd name="connsiteX68" fmla="*/ 10644692 w 10644692"/>
                <a:gd name="connsiteY68" fmla="*/ 6007490 h 6041810"/>
                <a:gd name="connsiteX69" fmla="*/ 10644692 w 10644692"/>
                <a:gd name="connsiteY69" fmla="*/ 6007490 h 6041810"/>
                <a:gd name="connsiteX0" fmla="*/ 0 w 10644692"/>
                <a:gd name="connsiteY0" fmla="*/ 4652769 h 6112652"/>
                <a:gd name="connsiteX1" fmla="*/ 162111 w 10644692"/>
                <a:gd name="connsiteY1" fmla="*/ 4445609 h 6112652"/>
                <a:gd name="connsiteX2" fmla="*/ 231254 w 10644692"/>
                <a:gd name="connsiteY2" fmla="*/ 4111385 h 6112652"/>
                <a:gd name="connsiteX3" fmla="*/ 283823 w 10644692"/>
                <a:gd name="connsiteY3" fmla="*/ 3906287 h 6112652"/>
                <a:gd name="connsiteX4" fmla="*/ 351153 w 10644692"/>
                <a:gd name="connsiteY4" fmla="*/ 3729004 h 6112652"/>
                <a:gd name="connsiteX5" fmla="*/ 405277 w 10644692"/>
                <a:gd name="connsiteY5" fmla="*/ 3540937 h 6112652"/>
                <a:gd name="connsiteX6" fmla="*/ 525436 w 10644692"/>
                <a:gd name="connsiteY6" fmla="*/ 3378567 h 6112652"/>
                <a:gd name="connsiteX7" fmla="*/ 705934 w 10644692"/>
                <a:gd name="connsiteY7" fmla="*/ 3289928 h 6112652"/>
                <a:gd name="connsiteX8" fmla="*/ 919836 w 10644692"/>
                <a:gd name="connsiteY8" fmla="*/ 3389233 h 6112652"/>
                <a:gd name="connsiteX9" fmla="*/ 1005294 w 10644692"/>
                <a:gd name="connsiteY9" fmla="*/ 3534512 h 6112652"/>
                <a:gd name="connsiteX10" fmla="*/ 1065373 w 10644692"/>
                <a:gd name="connsiteY10" fmla="*/ 3662701 h 6112652"/>
                <a:gd name="connsiteX11" fmla="*/ 1124677 w 10644692"/>
                <a:gd name="connsiteY11" fmla="*/ 3844283 h 6112652"/>
                <a:gd name="connsiteX12" fmla="*/ 1193304 w 10644692"/>
                <a:gd name="connsiteY12" fmla="*/ 4069655 h 6112652"/>
                <a:gd name="connsiteX13" fmla="*/ 1253900 w 10644692"/>
                <a:gd name="connsiteY13" fmla="*/ 4339877 h 6112652"/>
                <a:gd name="connsiteX14" fmla="*/ 1322784 w 10644692"/>
                <a:gd name="connsiteY14" fmla="*/ 4513975 h 6112652"/>
                <a:gd name="connsiteX15" fmla="*/ 1474537 w 10644692"/>
                <a:gd name="connsiteY15" fmla="*/ 4682711 h 6112652"/>
                <a:gd name="connsiteX16" fmla="*/ 1592367 w 10644692"/>
                <a:gd name="connsiteY16" fmla="*/ 4771348 h 6112652"/>
                <a:gd name="connsiteX17" fmla="*/ 1806011 w 10644692"/>
                <a:gd name="connsiteY17" fmla="*/ 4779957 h 6112652"/>
                <a:gd name="connsiteX18" fmla="*/ 1987803 w 10644692"/>
                <a:gd name="connsiteY18" fmla="*/ 4597434 h 6112652"/>
                <a:gd name="connsiteX19" fmla="*/ 2116247 w 10644692"/>
                <a:gd name="connsiteY19" fmla="*/ 4415972 h 6112652"/>
                <a:gd name="connsiteX20" fmla="*/ 2195492 w 10644692"/>
                <a:gd name="connsiteY20" fmla="*/ 4108446 h 6112652"/>
                <a:gd name="connsiteX21" fmla="*/ 2224493 w 10644692"/>
                <a:gd name="connsiteY21" fmla="*/ 3862802 h 6112652"/>
                <a:gd name="connsiteX22" fmla="*/ 2251425 w 10644692"/>
                <a:gd name="connsiteY22" fmla="*/ 3611850 h 6112652"/>
                <a:gd name="connsiteX23" fmla="*/ 2336883 w 10644692"/>
                <a:gd name="connsiteY23" fmla="*/ 3192228 h 6112652"/>
                <a:gd name="connsiteX24" fmla="*/ 2413279 w 10644692"/>
                <a:gd name="connsiteY24" fmla="*/ 2764061 h 6112652"/>
                <a:gd name="connsiteX25" fmla="*/ 2514794 w 10644692"/>
                <a:gd name="connsiteY25" fmla="*/ 2374318 h 6112652"/>
                <a:gd name="connsiteX26" fmla="*/ 2692443 w 10644692"/>
                <a:gd name="connsiteY26" fmla="*/ 1950273 h 6112652"/>
                <a:gd name="connsiteX27" fmla="*/ 2987662 w 10644692"/>
                <a:gd name="connsiteY27" fmla="*/ 1639382 h 6112652"/>
                <a:gd name="connsiteX28" fmla="*/ 3315768 w 10644692"/>
                <a:gd name="connsiteY28" fmla="*/ 1631776 h 6112652"/>
                <a:gd name="connsiteX29" fmla="*/ 3595709 w 10644692"/>
                <a:gd name="connsiteY29" fmla="*/ 1996817 h 6112652"/>
                <a:gd name="connsiteX30" fmla="*/ 3783458 w 10644692"/>
                <a:gd name="connsiteY30" fmla="*/ 2619236 h 6112652"/>
                <a:gd name="connsiteX31" fmla="*/ 3879013 w 10644692"/>
                <a:gd name="connsiteY31" fmla="*/ 3138224 h 6112652"/>
                <a:gd name="connsiteX32" fmla="*/ 3964471 w 10644692"/>
                <a:gd name="connsiteY32" fmla="*/ 3478935 h 6112652"/>
                <a:gd name="connsiteX33" fmla="*/ 4076604 w 10644692"/>
                <a:gd name="connsiteY33" fmla="*/ 3897619 h 6112652"/>
                <a:gd name="connsiteX34" fmla="*/ 4199093 w 10644692"/>
                <a:gd name="connsiteY34" fmla="*/ 4294029 h 6112652"/>
                <a:gd name="connsiteX35" fmla="*/ 4317699 w 10644692"/>
                <a:gd name="connsiteY35" fmla="*/ 4490580 h 6112652"/>
                <a:gd name="connsiteX36" fmla="*/ 4437599 w 10644692"/>
                <a:gd name="connsiteY36" fmla="*/ 4632679 h 6112652"/>
                <a:gd name="connsiteX37" fmla="*/ 4582618 w 10644692"/>
                <a:gd name="connsiteY37" fmla="*/ 4738411 h 6112652"/>
                <a:gd name="connsiteX38" fmla="*/ 4739548 w 10644692"/>
                <a:gd name="connsiteY38" fmla="*/ 4768350 h 6112652"/>
                <a:gd name="connsiteX39" fmla="*/ 4927556 w 10644692"/>
                <a:gd name="connsiteY39" fmla="*/ 4717075 h 6112652"/>
                <a:gd name="connsiteX40" fmla="*/ 5064289 w 10644692"/>
                <a:gd name="connsiteY40" fmla="*/ 4623071 h 6112652"/>
                <a:gd name="connsiteX41" fmla="*/ 5184705 w 10644692"/>
                <a:gd name="connsiteY41" fmla="*/ 4353910 h 6112652"/>
                <a:gd name="connsiteX42" fmla="*/ 5363391 w 10644692"/>
                <a:gd name="connsiteY42" fmla="*/ 3845404 h 6112652"/>
                <a:gd name="connsiteX43" fmla="*/ 5535860 w 10644692"/>
                <a:gd name="connsiteY43" fmla="*/ 3182074 h 6112652"/>
                <a:gd name="connsiteX44" fmla="*/ 5621318 w 10644692"/>
                <a:gd name="connsiteY44" fmla="*/ 2698270 h 6112652"/>
                <a:gd name="connsiteX45" fmla="*/ 5690980 w 10644692"/>
                <a:gd name="connsiteY45" fmla="*/ 2232493 h 6112652"/>
                <a:gd name="connsiteX46" fmla="*/ 5837553 w 10644692"/>
                <a:gd name="connsiteY46" fmla="*/ 1541283 h 6112652"/>
                <a:gd name="connsiteX47" fmla="*/ 6010799 w 10644692"/>
                <a:gd name="connsiteY47" fmla="*/ 869530 h 6112652"/>
                <a:gd name="connsiteX48" fmla="*/ 6280898 w 10644692"/>
                <a:gd name="connsiteY48" fmla="*/ 369753 h 6112652"/>
                <a:gd name="connsiteX49" fmla="*/ 6600087 w 10644692"/>
                <a:gd name="connsiteY49" fmla="*/ 90372 h 6112652"/>
                <a:gd name="connsiteX50" fmla="*/ 7026197 w 10644692"/>
                <a:gd name="connsiteY50" fmla="*/ 3404 h 6112652"/>
                <a:gd name="connsiteX51" fmla="*/ 7445199 w 10644692"/>
                <a:gd name="connsiteY51" fmla="*/ 196715 h 6112652"/>
                <a:gd name="connsiteX52" fmla="*/ 7741973 w 10644692"/>
                <a:gd name="connsiteY52" fmla="*/ 480847 h 6112652"/>
                <a:gd name="connsiteX53" fmla="*/ 7951478 w 10644692"/>
                <a:gd name="connsiteY53" fmla="*/ 968776 h 6112652"/>
                <a:gd name="connsiteX54" fmla="*/ 8066866 w 10644692"/>
                <a:gd name="connsiteY54" fmla="*/ 1512120 h 6112652"/>
                <a:gd name="connsiteX55" fmla="*/ 8157090 w 10644692"/>
                <a:gd name="connsiteY55" fmla="*/ 2070183 h 6112652"/>
                <a:gd name="connsiteX56" fmla="*/ 8224316 w 10644692"/>
                <a:gd name="connsiteY56" fmla="*/ 2415122 h 6112652"/>
                <a:gd name="connsiteX57" fmla="*/ 8307186 w 10644692"/>
                <a:gd name="connsiteY57" fmla="*/ 2760953 h 6112652"/>
                <a:gd name="connsiteX58" fmla="*/ 8406213 w 10644692"/>
                <a:gd name="connsiteY58" fmla="*/ 3022826 h 6112652"/>
                <a:gd name="connsiteX59" fmla="*/ 8534660 w 10644692"/>
                <a:gd name="connsiteY59" fmla="*/ 3419052 h 6112652"/>
                <a:gd name="connsiteX60" fmla="*/ 8645754 w 10644692"/>
                <a:gd name="connsiteY60" fmla="*/ 3777978 h 6112652"/>
                <a:gd name="connsiteX61" fmla="*/ 8817446 w 10644692"/>
                <a:gd name="connsiteY61" fmla="*/ 4164658 h 6112652"/>
                <a:gd name="connsiteX62" fmla="*/ 9041709 w 10644692"/>
                <a:gd name="connsiteY62" fmla="*/ 4486462 h 6112652"/>
                <a:gd name="connsiteX63" fmla="*/ 9407106 w 10644692"/>
                <a:gd name="connsiteY63" fmla="*/ 4786746 h 6112652"/>
                <a:gd name="connsiteX64" fmla="*/ 9961032 w 10644692"/>
                <a:gd name="connsiteY64" fmla="*/ 4808446 h 6112652"/>
                <a:gd name="connsiteX65" fmla="*/ 10347664 w 10644692"/>
                <a:gd name="connsiteY65" fmla="*/ 4668775 h 6112652"/>
                <a:gd name="connsiteX66" fmla="*/ 10243040 w 10644692"/>
                <a:gd name="connsiteY66" fmla="*/ 5998944 h 6112652"/>
                <a:gd name="connsiteX67" fmla="*/ 10507960 w 10644692"/>
                <a:gd name="connsiteY67" fmla="*/ 6041673 h 6112652"/>
                <a:gd name="connsiteX68" fmla="*/ 10644692 w 10644692"/>
                <a:gd name="connsiteY68" fmla="*/ 6007490 h 6112652"/>
                <a:gd name="connsiteX69" fmla="*/ 10644692 w 10644692"/>
                <a:gd name="connsiteY69" fmla="*/ 6007490 h 6112652"/>
                <a:gd name="connsiteX0" fmla="*/ 0 w 10644692"/>
                <a:gd name="connsiteY0" fmla="*/ 4652769 h 6122491"/>
                <a:gd name="connsiteX1" fmla="*/ 162111 w 10644692"/>
                <a:gd name="connsiteY1" fmla="*/ 4445609 h 6122491"/>
                <a:gd name="connsiteX2" fmla="*/ 231254 w 10644692"/>
                <a:gd name="connsiteY2" fmla="*/ 4111385 h 6122491"/>
                <a:gd name="connsiteX3" fmla="*/ 283823 w 10644692"/>
                <a:gd name="connsiteY3" fmla="*/ 3906287 h 6122491"/>
                <a:gd name="connsiteX4" fmla="*/ 351153 w 10644692"/>
                <a:gd name="connsiteY4" fmla="*/ 3729004 h 6122491"/>
                <a:gd name="connsiteX5" fmla="*/ 405277 w 10644692"/>
                <a:gd name="connsiteY5" fmla="*/ 3540937 h 6122491"/>
                <a:gd name="connsiteX6" fmla="*/ 525436 w 10644692"/>
                <a:gd name="connsiteY6" fmla="*/ 3378567 h 6122491"/>
                <a:gd name="connsiteX7" fmla="*/ 705934 w 10644692"/>
                <a:gd name="connsiteY7" fmla="*/ 3289928 h 6122491"/>
                <a:gd name="connsiteX8" fmla="*/ 919836 w 10644692"/>
                <a:gd name="connsiteY8" fmla="*/ 3389233 h 6122491"/>
                <a:gd name="connsiteX9" fmla="*/ 1005294 w 10644692"/>
                <a:gd name="connsiteY9" fmla="*/ 3534512 h 6122491"/>
                <a:gd name="connsiteX10" fmla="*/ 1065373 w 10644692"/>
                <a:gd name="connsiteY10" fmla="*/ 3662701 h 6122491"/>
                <a:gd name="connsiteX11" fmla="*/ 1124677 w 10644692"/>
                <a:gd name="connsiteY11" fmla="*/ 3844283 h 6122491"/>
                <a:gd name="connsiteX12" fmla="*/ 1193304 w 10644692"/>
                <a:gd name="connsiteY12" fmla="*/ 4069655 h 6122491"/>
                <a:gd name="connsiteX13" fmla="*/ 1253900 w 10644692"/>
                <a:gd name="connsiteY13" fmla="*/ 4339877 h 6122491"/>
                <a:gd name="connsiteX14" fmla="*/ 1322784 w 10644692"/>
                <a:gd name="connsiteY14" fmla="*/ 4513975 h 6122491"/>
                <a:gd name="connsiteX15" fmla="*/ 1474537 w 10644692"/>
                <a:gd name="connsiteY15" fmla="*/ 4682711 h 6122491"/>
                <a:gd name="connsiteX16" fmla="*/ 1592367 w 10644692"/>
                <a:gd name="connsiteY16" fmla="*/ 4771348 h 6122491"/>
                <a:gd name="connsiteX17" fmla="*/ 1806011 w 10644692"/>
                <a:gd name="connsiteY17" fmla="*/ 4779957 h 6122491"/>
                <a:gd name="connsiteX18" fmla="*/ 1987803 w 10644692"/>
                <a:gd name="connsiteY18" fmla="*/ 4597434 h 6122491"/>
                <a:gd name="connsiteX19" fmla="*/ 2116247 w 10644692"/>
                <a:gd name="connsiteY19" fmla="*/ 4415972 h 6122491"/>
                <a:gd name="connsiteX20" fmla="*/ 2195492 w 10644692"/>
                <a:gd name="connsiteY20" fmla="*/ 4108446 h 6122491"/>
                <a:gd name="connsiteX21" fmla="*/ 2224493 w 10644692"/>
                <a:gd name="connsiteY21" fmla="*/ 3862802 h 6122491"/>
                <a:gd name="connsiteX22" fmla="*/ 2251425 w 10644692"/>
                <a:gd name="connsiteY22" fmla="*/ 3611850 h 6122491"/>
                <a:gd name="connsiteX23" fmla="*/ 2336883 w 10644692"/>
                <a:gd name="connsiteY23" fmla="*/ 3192228 h 6122491"/>
                <a:gd name="connsiteX24" fmla="*/ 2413279 w 10644692"/>
                <a:gd name="connsiteY24" fmla="*/ 2764061 h 6122491"/>
                <a:gd name="connsiteX25" fmla="*/ 2514794 w 10644692"/>
                <a:gd name="connsiteY25" fmla="*/ 2374318 h 6122491"/>
                <a:gd name="connsiteX26" fmla="*/ 2692443 w 10644692"/>
                <a:gd name="connsiteY26" fmla="*/ 1950273 h 6122491"/>
                <a:gd name="connsiteX27" fmla="*/ 2987662 w 10644692"/>
                <a:gd name="connsiteY27" fmla="*/ 1639382 h 6122491"/>
                <a:gd name="connsiteX28" fmla="*/ 3315768 w 10644692"/>
                <a:gd name="connsiteY28" fmla="*/ 1631776 h 6122491"/>
                <a:gd name="connsiteX29" fmla="*/ 3595709 w 10644692"/>
                <a:gd name="connsiteY29" fmla="*/ 1996817 h 6122491"/>
                <a:gd name="connsiteX30" fmla="*/ 3783458 w 10644692"/>
                <a:gd name="connsiteY30" fmla="*/ 2619236 h 6122491"/>
                <a:gd name="connsiteX31" fmla="*/ 3879013 w 10644692"/>
                <a:gd name="connsiteY31" fmla="*/ 3138224 h 6122491"/>
                <a:gd name="connsiteX32" fmla="*/ 3964471 w 10644692"/>
                <a:gd name="connsiteY32" fmla="*/ 3478935 h 6122491"/>
                <a:gd name="connsiteX33" fmla="*/ 4076604 w 10644692"/>
                <a:gd name="connsiteY33" fmla="*/ 3897619 h 6122491"/>
                <a:gd name="connsiteX34" fmla="*/ 4199093 w 10644692"/>
                <a:gd name="connsiteY34" fmla="*/ 4294029 h 6122491"/>
                <a:gd name="connsiteX35" fmla="*/ 4317699 w 10644692"/>
                <a:gd name="connsiteY35" fmla="*/ 4490580 h 6122491"/>
                <a:gd name="connsiteX36" fmla="*/ 4437599 w 10644692"/>
                <a:gd name="connsiteY36" fmla="*/ 4632679 h 6122491"/>
                <a:gd name="connsiteX37" fmla="*/ 4582618 w 10644692"/>
                <a:gd name="connsiteY37" fmla="*/ 4738411 h 6122491"/>
                <a:gd name="connsiteX38" fmla="*/ 4739548 w 10644692"/>
                <a:gd name="connsiteY38" fmla="*/ 4768350 h 6122491"/>
                <a:gd name="connsiteX39" fmla="*/ 4927556 w 10644692"/>
                <a:gd name="connsiteY39" fmla="*/ 4717075 h 6122491"/>
                <a:gd name="connsiteX40" fmla="*/ 5064289 w 10644692"/>
                <a:gd name="connsiteY40" fmla="*/ 4623071 h 6122491"/>
                <a:gd name="connsiteX41" fmla="*/ 5184705 w 10644692"/>
                <a:gd name="connsiteY41" fmla="*/ 4353910 h 6122491"/>
                <a:gd name="connsiteX42" fmla="*/ 5363391 w 10644692"/>
                <a:gd name="connsiteY42" fmla="*/ 3845404 h 6122491"/>
                <a:gd name="connsiteX43" fmla="*/ 5535860 w 10644692"/>
                <a:gd name="connsiteY43" fmla="*/ 3182074 h 6122491"/>
                <a:gd name="connsiteX44" fmla="*/ 5621318 w 10644692"/>
                <a:gd name="connsiteY44" fmla="*/ 2698270 h 6122491"/>
                <a:gd name="connsiteX45" fmla="*/ 5690980 w 10644692"/>
                <a:gd name="connsiteY45" fmla="*/ 2232493 h 6122491"/>
                <a:gd name="connsiteX46" fmla="*/ 5837553 w 10644692"/>
                <a:gd name="connsiteY46" fmla="*/ 1541283 h 6122491"/>
                <a:gd name="connsiteX47" fmla="*/ 6010799 w 10644692"/>
                <a:gd name="connsiteY47" fmla="*/ 869530 h 6122491"/>
                <a:gd name="connsiteX48" fmla="*/ 6280898 w 10644692"/>
                <a:gd name="connsiteY48" fmla="*/ 369753 h 6122491"/>
                <a:gd name="connsiteX49" fmla="*/ 6600087 w 10644692"/>
                <a:gd name="connsiteY49" fmla="*/ 90372 h 6122491"/>
                <a:gd name="connsiteX50" fmla="*/ 7026197 w 10644692"/>
                <a:gd name="connsiteY50" fmla="*/ 3404 h 6122491"/>
                <a:gd name="connsiteX51" fmla="*/ 7445199 w 10644692"/>
                <a:gd name="connsiteY51" fmla="*/ 196715 h 6122491"/>
                <a:gd name="connsiteX52" fmla="*/ 7741973 w 10644692"/>
                <a:gd name="connsiteY52" fmla="*/ 480847 h 6122491"/>
                <a:gd name="connsiteX53" fmla="*/ 7951478 w 10644692"/>
                <a:gd name="connsiteY53" fmla="*/ 968776 h 6122491"/>
                <a:gd name="connsiteX54" fmla="*/ 8066866 w 10644692"/>
                <a:gd name="connsiteY54" fmla="*/ 1512120 h 6122491"/>
                <a:gd name="connsiteX55" fmla="*/ 8157090 w 10644692"/>
                <a:gd name="connsiteY55" fmla="*/ 2070183 h 6122491"/>
                <a:gd name="connsiteX56" fmla="*/ 8224316 w 10644692"/>
                <a:gd name="connsiteY56" fmla="*/ 2415122 h 6122491"/>
                <a:gd name="connsiteX57" fmla="*/ 8307186 w 10644692"/>
                <a:gd name="connsiteY57" fmla="*/ 2760953 h 6122491"/>
                <a:gd name="connsiteX58" fmla="*/ 8406213 w 10644692"/>
                <a:gd name="connsiteY58" fmla="*/ 3022826 h 6122491"/>
                <a:gd name="connsiteX59" fmla="*/ 8534660 w 10644692"/>
                <a:gd name="connsiteY59" fmla="*/ 3419052 h 6122491"/>
                <a:gd name="connsiteX60" fmla="*/ 8645754 w 10644692"/>
                <a:gd name="connsiteY60" fmla="*/ 3777978 h 6122491"/>
                <a:gd name="connsiteX61" fmla="*/ 8817446 w 10644692"/>
                <a:gd name="connsiteY61" fmla="*/ 4164658 h 6122491"/>
                <a:gd name="connsiteX62" fmla="*/ 9041709 w 10644692"/>
                <a:gd name="connsiteY62" fmla="*/ 4486462 h 6122491"/>
                <a:gd name="connsiteX63" fmla="*/ 9407106 w 10644692"/>
                <a:gd name="connsiteY63" fmla="*/ 4786746 h 6122491"/>
                <a:gd name="connsiteX64" fmla="*/ 9961032 w 10644692"/>
                <a:gd name="connsiteY64" fmla="*/ 4808446 h 6122491"/>
                <a:gd name="connsiteX65" fmla="*/ 10389098 w 10644692"/>
                <a:gd name="connsiteY65" fmla="*/ 4534285 h 6122491"/>
                <a:gd name="connsiteX66" fmla="*/ 10243040 w 10644692"/>
                <a:gd name="connsiteY66" fmla="*/ 5998944 h 6122491"/>
                <a:gd name="connsiteX67" fmla="*/ 10507960 w 10644692"/>
                <a:gd name="connsiteY67" fmla="*/ 6041673 h 6122491"/>
                <a:gd name="connsiteX68" fmla="*/ 10644692 w 10644692"/>
                <a:gd name="connsiteY68" fmla="*/ 6007490 h 6122491"/>
                <a:gd name="connsiteX69" fmla="*/ 10644692 w 10644692"/>
                <a:gd name="connsiteY69" fmla="*/ 6007490 h 6122491"/>
                <a:gd name="connsiteX0" fmla="*/ 0 w 10644692"/>
                <a:gd name="connsiteY0" fmla="*/ 4652769 h 6161381"/>
                <a:gd name="connsiteX1" fmla="*/ 162111 w 10644692"/>
                <a:gd name="connsiteY1" fmla="*/ 4445609 h 6161381"/>
                <a:gd name="connsiteX2" fmla="*/ 231254 w 10644692"/>
                <a:gd name="connsiteY2" fmla="*/ 4111385 h 6161381"/>
                <a:gd name="connsiteX3" fmla="*/ 283823 w 10644692"/>
                <a:gd name="connsiteY3" fmla="*/ 3906287 h 6161381"/>
                <a:gd name="connsiteX4" fmla="*/ 351153 w 10644692"/>
                <a:gd name="connsiteY4" fmla="*/ 3729004 h 6161381"/>
                <a:gd name="connsiteX5" fmla="*/ 405277 w 10644692"/>
                <a:gd name="connsiteY5" fmla="*/ 3540937 h 6161381"/>
                <a:gd name="connsiteX6" fmla="*/ 525436 w 10644692"/>
                <a:gd name="connsiteY6" fmla="*/ 3378567 h 6161381"/>
                <a:gd name="connsiteX7" fmla="*/ 705934 w 10644692"/>
                <a:gd name="connsiteY7" fmla="*/ 3289928 h 6161381"/>
                <a:gd name="connsiteX8" fmla="*/ 919836 w 10644692"/>
                <a:gd name="connsiteY8" fmla="*/ 3389233 h 6161381"/>
                <a:gd name="connsiteX9" fmla="*/ 1005294 w 10644692"/>
                <a:gd name="connsiteY9" fmla="*/ 3534512 h 6161381"/>
                <a:gd name="connsiteX10" fmla="*/ 1065373 w 10644692"/>
                <a:gd name="connsiteY10" fmla="*/ 3662701 h 6161381"/>
                <a:gd name="connsiteX11" fmla="*/ 1124677 w 10644692"/>
                <a:gd name="connsiteY11" fmla="*/ 3844283 h 6161381"/>
                <a:gd name="connsiteX12" fmla="*/ 1193304 w 10644692"/>
                <a:gd name="connsiteY12" fmla="*/ 4069655 h 6161381"/>
                <a:gd name="connsiteX13" fmla="*/ 1253900 w 10644692"/>
                <a:gd name="connsiteY13" fmla="*/ 4339877 h 6161381"/>
                <a:gd name="connsiteX14" fmla="*/ 1322784 w 10644692"/>
                <a:gd name="connsiteY14" fmla="*/ 4513975 h 6161381"/>
                <a:gd name="connsiteX15" fmla="*/ 1474537 w 10644692"/>
                <a:gd name="connsiteY15" fmla="*/ 4682711 h 6161381"/>
                <a:gd name="connsiteX16" fmla="*/ 1592367 w 10644692"/>
                <a:gd name="connsiteY16" fmla="*/ 4771348 h 6161381"/>
                <a:gd name="connsiteX17" fmla="*/ 1806011 w 10644692"/>
                <a:gd name="connsiteY17" fmla="*/ 4779957 h 6161381"/>
                <a:gd name="connsiteX18" fmla="*/ 1987803 w 10644692"/>
                <a:gd name="connsiteY18" fmla="*/ 4597434 h 6161381"/>
                <a:gd name="connsiteX19" fmla="*/ 2116247 w 10644692"/>
                <a:gd name="connsiteY19" fmla="*/ 4415972 h 6161381"/>
                <a:gd name="connsiteX20" fmla="*/ 2195492 w 10644692"/>
                <a:gd name="connsiteY20" fmla="*/ 4108446 h 6161381"/>
                <a:gd name="connsiteX21" fmla="*/ 2224493 w 10644692"/>
                <a:gd name="connsiteY21" fmla="*/ 3862802 h 6161381"/>
                <a:gd name="connsiteX22" fmla="*/ 2251425 w 10644692"/>
                <a:gd name="connsiteY22" fmla="*/ 3611850 h 6161381"/>
                <a:gd name="connsiteX23" fmla="*/ 2336883 w 10644692"/>
                <a:gd name="connsiteY23" fmla="*/ 3192228 h 6161381"/>
                <a:gd name="connsiteX24" fmla="*/ 2413279 w 10644692"/>
                <a:gd name="connsiteY24" fmla="*/ 2764061 h 6161381"/>
                <a:gd name="connsiteX25" fmla="*/ 2514794 w 10644692"/>
                <a:gd name="connsiteY25" fmla="*/ 2374318 h 6161381"/>
                <a:gd name="connsiteX26" fmla="*/ 2692443 w 10644692"/>
                <a:gd name="connsiteY26" fmla="*/ 1950273 h 6161381"/>
                <a:gd name="connsiteX27" fmla="*/ 2987662 w 10644692"/>
                <a:gd name="connsiteY27" fmla="*/ 1639382 h 6161381"/>
                <a:gd name="connsiteX28" fmla="*/ 3315768 w 10644692"/>
                <a:gd name="connsiteY28" fmla="*/ 1631776 h 6161381"/>
                <a:gd name="connsiteX29" fmla="*/ 3595709 w 10644692"/>
                <a:gd name="connsiteY29" fmla="*/ 1996817 h 6161381"/>
                <a:gd name="connsiteX30" fmla="*/ 3783458 w 10644692"/>
                <a:gd name="connsiteY30" fmla="*/ 2619236 h 6161381"/>
                <a:gd name="connsiteX31" fmla="*/ 3879013 w 10644692"/>
                <a:gd name="connsiteY31" fmla="*/ 3138224 h 6161381"/>
                <a:gd name="connsiteX32" fmla="*/ 3964471 w 10644692"/>
                <a:gd name="connsiteY32" fmla="*/ 3478935 h 6161381"/>
                <a:gd name="connsiteX33" fmla="*/ 4076604 w 10644692"/>
                <a:gd name="connsiteY33" fmla="*/ 3897619 h 6161381"/>
                <a:gd name="connsiteX34" fmla="*/ 4199093 w 10644692"/>
                <a:gd name="connsiteY34" fmla="*/ 4294029 h 6161381"/>
                <a:gd name="connsiteX35" fmla="*/ 4317699 w 10644692"/>
                <a:gd name="connsiteY35" fmla="*/ 4490580 h 6161381"/>
                <a:gd name="connsiteX36" fmla="*/ 4437599 w 10644692"/>
                <a:gd name="connsiteY36" fmla="*/ 4632679 h 6161381"/>
                <a:gd name="connsiteX37" fmla="*/ 4582618 w 10644692"/>
                <a:gd name="connsiteY37" fmla="*/ 4738411 h 6161381"/>
                <a:gd name="connsiteX38" fmla="*/ 4739548 w 10644692"/>
                <a:gd name="connsiteY38" fmla="*/ 4768350 h 6161381"/>
                <a:gd name="connsiteX39" fmla="*/ 4927556 w 10644692"/>
                <a:gd name="connsiteY39" fmla="*/ 4717075 h 6161381"/>
                <a:gd name="connsiteX40" fmla="*/ 5064289 w 10644692"/>
                <a:gd name="connsiteY40" fmla="*/ 4623071 h 6161381"/>
                <a:gd name="connsiteX41" fmla="*/ 5184705 w 10644692"/>
                <a:gd name="connsiteY41" fmla="*/ 4353910 h 6161381"/>
                <a:gd name="connsiteX42" fmla="*/ 5363391 w 10644692"/>
                <a:gd name="connsiteY42" fmla="*/ 3845404 h 6161381"/>
                <a:gd name="connsiteX43" fmla="*/ 5535860 w 10644692"/>
                <a:gd name="connsiteY43" fmla="*/ 3182074 h 6161381"/>
                <a:gd name="connsiteX44" fmla="*/ 5621318 w 10644692"/>
                <a:gd name="connsiteY44" fmla="*/ 2698270 h 6161381"/>
                <a:gd name="connsiteX45" fmla="*/ 5690980 w 10644692"/>
                <a:gd name="connsiteY45" fmla="*/ 2232493 h 6161381"/>
                <a:gd name="connsiteX46" fmla="*/ 5837553 w 10644692"/>
                <a:gd name="connsiteY46" fmla="*/ 1541283 h 6161381"/>
                <a:gd name="connsiteX47" fmla="*/ 6010799 w 10644692"/>
                <a:gd name="connsiteY47" fmla="*/ 869530 h 6161381"/>
                <a:gd name="connsiteX48" fmla="*/ 6280898 w 10644692"/>
                <a:gd name="connsiteY48" fmla="*/ 369753 h 6161381"/>
                <a:gd name="connsiteX49" fmla="*/ 6600087 w 10644692"/>
                <a:gd name="connsiteY49" fmla="*/ 90372 h 6161381"/>
                <a:gd name="connsiteX50" fmla="*/ 7026197 w 10644692"/>
                <a:gd name="connsiteY50" fmla="*/ 3404 h 6161381"/>
                <a:gd name="connsiteX51" fmla="*/ 7445199 w 10644692"/>
                <a:gd name="connsiteY51" fmla="*/ 196715 h 6161381"/>
                <a:gd name="connsiteX52" fmla="*/ 7741973 w 10644692"/>
                <a:gd name="connsiteY52" fmla="*/ 480847 h 6161381"/>
                <a:gd name="connsiteX53" fmla="*/ 7951478 w 10644692"/>
                <a:gd name="connsiteY53" fmla="*/ 968776 h 6161381"/>
                <a:gd name="connsiteX54" fmla="*/ 8066866 w 10644692"/>
                <a:gd name="connsiteY54" fmla="*/ 1512120 h 6161381"/>
                <a:gd name="connsiteX55" fmla="*/ 8157090 w 10644692"/>
                <a:gd name="connsiteY55" fmla="*/ 2070183 h 6161381"/>
                <a:gd name="connsiteX56" fmla="*/ 8224316 w 10644692"/>
                <a:gd name="connsiteY56" fmla="*/ 2415122 h 6161381"/>
                <a:gd name="connsiteX57" fmla="*/ 8307186 w 10644692"/>
                <a:gd name="connsiteY57" fmla="*/ 2760953 h 6161381"/>
                <a:gd name="connsiteX58" fmla="*/ 8406213 w 10644692"/>
                <a:gd name="connsiteY58" fmla="*/ 3022826 h 6161381"/>
                <a:gd name="connsiteX59" fmla="*/ 8534660 w 10644692"/>
                <a:gd name="connsiteY59" fmla="*/ 3419052 h 6161381"/>
                <a:gd name="connsiteX60" fmla="*/ 8645754 w 10644692"/>
                <a:gd name="connsiteY60" fmla="*/ 3777978 h 6161381"/>
                <a:gd name="connsiteX61" fmla="*/ 8817446 w 10644692"/>
                <a:gd name="connsiteY61" fmla="*/ 4164658 h 6161381"/>
                <a:gd name="connsiteX62" fmla="*/ 9041709 w 10644692"/>
                <a:gd name="connsiteY62" fmla="*/ 4486462 h 6161381"/>
                <a:gd name="connsiteX63" fmla="*/ 9407106 w 10644692"/>
                <a:gd name="connsiteY63" fmla="*/ 4786746 h 6161381"/>
                <a:gd name="connsiteX64" fmla="*/ 9961032 w 10644692"/>
                <a:gd name="connsiteY64" fmla="*/ 4808446 h 6161381"/>
                <a:gd name="connsiteX65" fmla="*/ 10389098 w 10644692"/>
                <a:gd name="connsiteY65" fmla="*/ 4534285 h 6161381"/>
                <a:gd name="connsiteX66" fmla="*/ 10632524 w 10644692"/>
                <a:gd name="connsiteY66" fmla="*/ 4279396 h 6161381"/>
                <a:gd name="connsiteX67" fmla="*/ 10507960 w 10644692"/>
                <a:gd name="connsiteY67" fmla="*/ 6041673 h 6161381"/>
                <a:gd name="connsiteX68" fmla="*/ 10644692 w 10644692"/>
                <a:gd name="connsiteY68" fmla="*/ 6007490 h 6161381"/>
                <a:gd name="connsiteX69" fmla="*/ 10644692 w 10644692"/>
                <a:gd name="connsiteY69" fmla="*/ 6007490 h 6161381"/>
                <a:gd name="connsiteX0" fmla="*/ 0 w 10806309"/>
                <a:gd name="connsiteY0" fmla="*/ 4652769 h 6007491"/>
                <a:gd name="connsiteX1" fmla="*/ 162111 w 10806309"/>
                <a:gd name="connsiteY1" fmla="*/ 4445609 h 6007491"/>
                <a:gd name="connsiteX2" fmla="*/ 231254 w 10806309"/>
                <a:gd name="connsiteY2" fmla="*/ 4111385 h 6007491"/>
                <a:gd name="connsiteX3" fmla="*/ 283823 w 10806309"/>
                <a:gd name="connsiteY3" fmla="*/ 3906287 h 6007491"/>
                <a:gd name="connsiteX4" fmla="*/ 351153 w 10806309"/>
                <a:gd name="connsiteY4" fmla="*/ 3729004 h 6007491"/>
                <a:gd name="connsiteX5" fmla="*/ 405277 w 10806309"/>
                <a:gd name="connsiteY5" fmla="*/ 3540937 h 6007491"/>
                <a:gd name="connsiteX6" fmla="*/ 525436 w 10806309"/>
                <a:gd name="connsiteY6" fmla="*/ 3378567 h 6007491"/>
                <a:gd name="connsiteX7" fmla="*/ 705934 w 10806309"/>
                <a:gd name="connsiteY7" fmla="*/ 3289928 h 6007491"/>
                <a:gd name="connsiteX8" fmla="*/ 919836 w 10806309"/>
                <a:gd name="connsiteY8" fmla="*/ 3389233 h 6007491"/>
                <a:gd name="connsiteX9" fmla="*/ 1005294 w 10806309"/>
                <a:gd name="connsiteY9" fmla="*/ 3534512 h 6007491"/>
                <a:gd name="connsiteX10" fmla="*/ 1065373 w 10806309"/>
                <a:gd name="connsiteY10" fmla="*/ 3662701 h 6007491"/>
                <a:gd name="connsiteX11" fmla="*/ 1124677 w 10806309"/>
                <a:gd name="connsiteY11" fmla="*/ 3844283 h 6007491"/>
                <a:gd name="connsiteX12" fmla="*/ 1193304 w 10806309"/>
                <a:gd name="connsiteY12" fmla="*/ 4069655 h 6007491"/>
                <a:gd name="connsiteX13" fmla="*/ 1253900 w 10806309"/>
                <a:gd name="connsiteY13" fmla="*/ 4339877 h 6007491"/>
                <a:gd name="connsiteX14" fmla="*/ 1322784 w 10806309"/>
                <a:gd name="connsiteY14" fmla="*/ 4513975 h 6007491"/>
                <a:gd name="connsiteX15" fmla="*/ 1474537 w 10806309"/>
                <a:gd name="connsiteY15" fmla="*/ 4682711 h 6007491"/>
                <a:gd name="connsiteX16" fmla="*/ 1592367 w 10806309"/>
                <a:gd name="connsiteY16" fmla="*/ 4771348 h 6007491"/>
                <a:gd name="connsiteX17" fmla="*/ 1806011 w 10806309"/>
                <a:gd name="connsiteY17" fmla="*/ 4779957 h 6007491"/>
                <a:gd name="connsiteX18" fmla="*/ 1987803 w 10806309"/>
                <a:gd name="connsiteY18" fmla="*/ 4597434 h 6007491"/>
                <a:gd name="connsiteX19" fmla="*/ 2116247 w 10806309"/>
                <a:gd name="connsiteY19" fmla="*/ 4415972 h 6007491"/>
                <a:gd name="connsiteX20" fmla="*/ 2195492 w 10806309"/>
                <a:gd name="connsiteY20" fmla="*/ 4108446 h 6007491"/>
                <a:gd name="connsiteX21" fmla="*/ 2224493 w 10806309"/>
                <a:gd name="connsiteY21" fmla="*/ 3862802 h 6007491"/>
                <a:gd name="connsiteX22" fmla="*/ 2251425 w 10806309"/>
                <a:gd name="connsiteY22" fmla="*/ 3611850 h 6007491"/>
                <a:gd name="connsiteX23" fmla="*/ 2336883 w 10806309"/>
                <a:gd name="connsiteY23" fmla="*/ 3192228 h 6007491"/>
                <a:gd name="connsiteX24" fmla="*/ 2413279 w 10806309"/>
                <a:gd name="connsiteY24" fmla="*/ 2764061 h 6007491"/>
                <a:gd name="connsiteX25" fmla="*/ 2514794 w 10806309"/>
                <a:gd name="connsiteY25" fmla="*/ 2374318 h 6007491"/>
                <a:gd name="connsiteX26" fmla="*/ 2692443 w 10806309"/>
                <a:gd name="connsiteY26" fmla="*/ 1950273 h 6007491"/>
                <a:gd name="connsiteX27" fmla="*/ 2987662 w 10806309"/>
                <a:gd name="connsiteY27" fmla="*/ 1639382 h 6007491"/>
                <a:gd name="connsiteX28" fmla="*/ 3315768 w 10806309"/>
                <a:gd name="connsiteY28" fmla="*/ 1631776 h 6007491"/>
                <a:gd name="connsiteX29" fmla="*/ 3595709 w 10806309"/>
                <a:gd name="connsiteY29" fmla="*/ 1996817 h 6007491"/>
                <a:gd name="connsiteX30" fmla="*/ 3783458 w 10806309"/>
                <a:gd name="connsiteY30" fmla="*/ 2619236 h 6007491"/>
                <a:gd name="connsiteX31" fmla="*/ 3879013 w 10806309"/>
                <a:gd name="connsiteY31" fmla="*/ 3138224 h 6007491"/>
                <a:gd name="connsiteX32" fmla="*/ 3964471 w 10806309"/>
                <a:gd name="connsiteY32" fmla="*/ 3478935 h 6007491"/>
                <a:gd name="connsiteX33" fmla="*/ 4076604 w 10806309"/>
                <a:gd name="connsiteY33" fmla="*/ 3897619 h 6007491"/>
                <a:gd name="connsiteX34" fmla="*/ 4199093 w 10806309"/>
                <a:gd name="connsiteY34" fmla="*/ 4294029 h 6007491"/>
                <a:gd name="connsiteX35" fmla="*/ 4317699 w 10806309"/>
                <a:gd name="connsiteY35" fmla="*/ 4490580 h 6007491"/>
                <a:gd name="connsiteX36" fmla="*/ 4437599 w 10806309"/>
                <a:gd name="connsiteY36" fmla="*/ 4632679 h 6007491"/>
                <a:gd name="connsiteX37" fmla="*/ 4582618 w 10806309"/>
                <a:gd name="connsiteY37" fmla="*/ 4738411 h 6007491"/>
                <a:gd name="connsiteX38" fmla="*/ 4739548 w 10806309"/>
                <a:gd name="connsiteY38" fmla="*/ 4768350 h 6007491"/>
                <a:gd name="connsiteX39" fmla="*/ 4927556 w 10806309"/>
                <a:gd name="connsiteY39" fmla="*/ 4717075 h 6007491"/>
                <a:gd name="connsiteX40" fmla="*/ 5064289 w 10806309"/>
                <a:gd name="connsiteY40" fmla="*/ 4623071 h 6007491"/>
                <a:gd name="connsiteX41" fmla="*/ 5184705 w 10806309"/>
                <a:gd name="connsiteY41" fmla="*/ 4353910 h 6007491"/>
                <a:gd name="connsiteX42" fmla="*/ 5363391 w 10806309"/>
                <a:gd name="connsiteY42" fmla="*/ 3845404 h 6007491"/>
                <a:gd name="connsiteX43" fmla="*/ 5535860 w 10806309"/>
                <a:gd name="connsiteY43" fmla="*/ 3182074 h 6007491"/>
                <a:gd name="connsiteX44" fmla="*/ 5621318 w 10806309"/>
                <a:gd name="connsiteY44" fmla="*/ 2698270 h 6007491"/>
                <a:gd name="connsiteX45" fmla="*/ 5690980 w 10806309"/>
                <a:gd name="connsiteY45" fmla="*/ 2232493 h 6007491"/>
                <a:gd name="connsiteX46" fmla="*/ 5837553 w 10806309"/>
                <a:gd name="connsiteY46" fmla="*/ 1541283 h 6007491"/>
                <a:gd name="connsiteX47" fmla="*/ 6010799 w 10806309"/>
                <a:gd name="connsiteY47" fmla="*/ 869530 h 6007491"/>
                <a:gd name="connsiteX48" fmla="*/ 6280898 w 10806309"/>
                <a:gd name="connsiteY48" fmla="*/ 369753 h 6007491"/>
                <a:gd name="connsiteX49" fmla="*/ 6600087 w 10806309"/>
                <a:gd name="connsiteY49" fmla="*/ 90372 h 6007491"/>
                <a:gd name="connsiteX50" fmla="*/ 7026197 w 10806309"/>
                <a:gd name="connsiteY50" fmla="*/ 3404 h 6007491"/>
                <a:gd name="connsiteX51" fmla="*/ 7445199 w 10806309"/>
                <a:gd name="connsiteY51" fmla="*/ 196715 h 6007491"/>
                <a:gd name="connsiteX52" fmla="*/ 7741973 w 10806309"/>
                <a:gd name="connsiteY52" fmla="*/ 480847 h 6007491"/>
                <a:gd name="connsiteX53" fmla="*/ 7951478 w 10806309"/>
                <a:gd name="connsiteY53" fmla="*/ 968776 h 6007491"/>
                <a:gd name="connsiteX54" fmla="*/ 8066866 w 10806309"/>
                <a:gd name="connsiteY54" fmla="*/ 1512120 h 6007491"/>
                <a:gd name="connsiteX55" fmla="*/ 8157090 w 10806309"/>
                <a:gd name="connsiteY55" fmla="*/ 2070183 h 6007491"/>
                <a:gd name="connsiteX56" fmla="*/ 8224316 w 10806309"/>
                <a:gd name="connsiteY56" fmla="*/ 2415122 h 6007491"/>
                <a:gd name="connsiteX57" fmla="*/ 8307186 w 10806309"/>
                <a:gd name="connsiteY57" fmla="*/ 2760953 h 6007491"/>
                <a:gd name="connsiteX58" fmla="*/ 8406213 w 10806309"/>
                <a:gd name="connsiteY58" fmla="*/ 3022826 h 6007491"/>
                <a:gd name="connsiteX59" fmla="*/ 8534660 w 10806309"/>
                <a:gd name="connsiteY59" fmla="*/ 3419052 h 6007491"/>
                <a:gd name="connsiteX60" fmla="*/ 8645754 w 10806309"/>
                <a:gd name="connsiteY60" fmla="*/ 3777978 h 6007491"/>
                <a:gd name="connsiteX61" fmla="*/ 8817446 w 10806309"/>
                <a:gd name="connsiteY61" fmla="*/ 4164658 h 6007491"/>
                <a:gd name="connsiteX62" fmla="*/ 9041709 w 10806309"/>
                <a:gd name="connsiteY62" fmla="*/ 4486462 h 6007491"/>
                <a:gd name="connsiteX63" fmla="*/ 9407106 w 10806309"/>
                <a:gd name="connsiteY63" fmla="*/ 4786746 h 6007491"/>
                <a:gd name="connsiteX64" fmla="*/ 9961032 w 10806309"/>
                <a:gd name="connsiteY64" fmla="*/ 4808446 h 6007491"/>
                <a:gd name="connsiteX65" fmla="*/ 10389098 w 10806309"/>
                <a:gd name="connsiteY65" fmla="*/ 4534285 h 6007491"/>
                <a:gd name="connsiteX66" fmla="*/ 10632524 w 10806309"/>
                <a:gd name="connsiteY66" fmla="*/ 4279396 h 6007491"/>
                <a:gd name="connsiteX67" fmla="*/ 10806288 w 10806309"/>
                <a:gd name="connsiteY67" fmla="*/ 4024327 h 6007491"/>
                <a:gd name="connsiteX68" fmla="*/ 10644692 w 10806309"/>
                <a:gd name="connsiteY68" fmla="*/ 6007490 h 6007491"/>
                <a:gd name="connsiteX69" fmla="*/ 10644692 w 10806309"/>
                <a:gd name="connsiteY69" fmla="*/ 6007490 h 6007491"/>
                <a:gd name="connsiteX0" fmla="*/ 0 w 11001027"/>
                <a:gd name="connsiteY0" fmla="*/ 4652769 h 6129545"/>
                <a:gd name="connsiteX1" fmla="*/ 162111 w 11001027"/>
                <a:gd name="connsiteY1" fmla="*/ 4445609 h 6129545"/>
                <a:gd name="connsiteX2" fmla="*/ 231254 w 11001027"/>
                <a:gd name="connsiteY2" fmla="*/ 4111385 h 6129545"/>
                <a:gd name="connsiteX3" fmla="*/ 283823 w 11001027"/>
                <a:gd name="connsiteY3" fmla="*/ 3906287 h 6129545"/>
                <a:gd name="connsiteX4" fmla="*/ 351153 w 11001027"/>
                <a:gd name="connsiteY4" fmla="*/ 3729004 h 6129545"/>
                <a:gd name="connsiteX5" fmla="*/ 405277 w 11001027"/>
                <a:gd name="connsiteY5" fmla="*/ 3540937 h 6129545"/>
                <a:gd name="connsiteX6" fmla="*/ 525436 w 11001027"/>
                <a:gd name="connsiteY6" fmla="*/ 3378567 h 6129545"/>
                <a:gd name="connsiteX7" fmla="*/ 705934 w 11001027"/>
                <a:gd name="connsiteY7" fmla="*/ 3289928 h 6129545"/>
                <a:gd name="connsiteX8" fmla="*/ 919836 w 11001027"/>
                <a:gd name="connsiteY8" fmla="*/ 3389233 h 6129545"/>
                <a:gd name="connsiteX9" fmla="*/ 1005294 w 11001027"/>
                <a:gd name="connsiteY9" fmla="*/ 3534512 h 6129545"/>
                <a:gd name="connsiteX10" fmla="*/ 1065373 w 11001027"/>
                <a:gd name="connsiteY10" fmla="*/ 3662701 h 6129545"/>
                <a:gd name="connsiteX11" fmla="*/ 1124677 w 11001027"/>
                <a:gd name="connsiteY11" fmla="*/ 3844283 h 6129545"/>
                <a:gd name="connsiteX12" fmla="*/ 1193304 w 11001027"/>
                <a:gd name="connsiteY12" fmla="*/ 4069655 h 6129545"/>
                <a:gd name="connsiteX13" fmla="*/ 1253900 w 11001027"/>
                <a:gd name="connsiteY13" fmla="*/ 4339877 h 6129545"/>
                <a:gd name="connsiteX14" fmla="*/ 1322784 w 11001027"/>
                <a:gd name="connsiteY14" fmla="*/ 4513975 h 6129545"/>
                <a:gd name="connsiteX15" fmla="*/ 1474537 w 11001027"/>
                <a:gd name="connsiteY15" fmla="*/ 4682711 h 6129545"/>
                <a:gd name="connsiteX16" fmla="*/ 1592367 w 11001027"/>
                <a:gd name="connsiteY16" fmla="*/ 4771348 h 6129545"/>
                <a:gd name="connsiteX17" fmla="*/ 1806011 w 11001027"/>
                <a:gd name="connsiteY17" fmla="*/ 4779957 h 6129545"/>
                <a:gd name="connsiteX18" fmla="*/ 1987803 w 11001027"/>
                <a:gd name="connsiteY18" fmla="*/ 4597434 h 6129545"/>
                <a:gd name="connsiteX19" fmla="*/ 2116247 w 11001027"/>
                <a:gd name="connsiteY19" fmla="*/ 4415972 h 6129545"/>
                <a:gd name="connsiteX20" fmla="*/ 2195492 w 11001027"/>
                <a:gd name="connsiteY20" fmla="*/ 4108446 h 6129545"/>
                <a:gd name="connsiteX21" fmla="*/ 2224493 w 11001027"/>
                <a:gd name="connsiteY21" fmla="*/ 3862802 h 6129545"/>
                <a:gd name="connsiteX22" fmla="*/ 2251425 w 11001027"/>
                <a:gd name="connsiteY22" fmla="*/ 3611850 h 6129545"/>
                <a:gd name="connsiteX23" fmla="*/ 2336883 w 11001027"/>
                <a:gd name="connsiteY23" fmla="*/ 3192228 h 6129545"/>
                <a:gd name="connsiteX24" fmla="*/ 2413279 w 11001027"/>
                <a:gd name="connsiteY24" fmla="*/ 2764061 h 6129545"/>
                <a:gd name="connsiteX25" fmla="*/ 2514794 w 11001027"/>
                <a:gd name="connsiteY25" fmla="*/ 2374318 h 6129545"/>
                <a:gd name="connsiteX26" fmla="*/ 2692443 w 11001027"/>
                <a:gd name="connsiteY26" fmla="*/ 1950273 h 6129545"/>
                <a:gd name="connsiteX27" fmla="*/ 2987662 w 11001027"/>
                <a:gd name="connsiteY27" fmla="*/ 1639382 h 6129545"/>
                <a:gd name="connsiteX28" fmla="*/ 3315768 w 11001027"/>
                <a:gd name="connsiteY28" fmla="*/ 1631776 h 6129545"/>
                <a:gd name="connsiteX29" fmla="*/ 3595709 w 11001027"/>
                <a:gd name="connsiteY29" fmla="*/ 1996817 h 6129545"/>
                <a:gd name="connsiteX30" fmla="*/ 3783458 w 11001027"/>
                <a:gd name="connsiteY30" fmla="*/ 2619236 h 6129545"/>
                <a:gd name="connsiteX31" fmla="*/ 3879013 w 11001027"/>
                <a:gd name="connsiteY31" fmla="*/ 3138224 h 6129545"/>
                <a:gd name="connsiteX32" fmla="*/ 3964471 w 11001027"/>
                <a:gd name="connsiteY32" fmla="*/ 3478935 h 6129545"/>
                <a:gd name="connsiteX33" fmla="*/ 4076604 w 11001027"/>
                <a:gd name="connsiteY33" fmla="*/ 3897619 h 6129545"/>
                <a:gd name="connsiteX34" fmla="*/ 4199093 w 11001027"/>
                <a:gd name="connsiteY34" fmla="*/ 4294029 h 6129545"/>
                <a:gd name="connsiteX35" fmla="*/ 4317699 w 11001027"/>
                <a:gd name="connsiteY35" fmla="*/ 4490580 h 6129545"/>
                <a:gd name="connsiteX36" fmla="*/ 4437599 w 11001027"/>
                <a:gd name="connsiteY36" fmla="*/ 4632679 h 6129545"/>
                <a:gd name="connsiteX37" fmla="*/ 4582618 w 11001027"/>
                <a:gd name="connsiteY37" fmla="*/ 4738411 h 6129545"/>
                <a:gd name="connsiteX38" fmla="*/ 4739548 w 11001027"/>
                <a:gd name="connsiteY38" fmla="*/ 4768350 h 6129545"/>
                <a:gd name="connsiteX39" fmla="*/ 4927556 w 11001027"/>
                <a:gd name="connsiteY39" fmla="*/ 4717075 h 6129545"/>
                <a:gd name="connsiteX40" fmla="*/ 5064289 w 11001027"/>
                <a:gd name="connsiteY40" fmla="*/ 4623071 h 6129545"/>
                <a:gd name="connsiteX41" fmla="*/ 5184705 w 11001027"/>
                <a:gd name="connsiteY41" fmla="*/ 4353910 h 6129545"/>
                <a:gd name="connsiteX42" fmla="*/ 5363391 w 11001027"/>
                <a:gd name="connsiteY42" fmla="*/ 3845404 h 6129545"/>
                <a:gd name="connsiteX43" fmla="*/ 5535860 w 11001027"/>
                <a:gd name="connsiteY43" fmla="*/ 3182074 h 6129545"/>
                <a:gd name="connsiteX44" fmla="*/ 5621318 w 11001027"/>
                <a:gd name="connsiteY44" fmla="*/ 2698270 h 6129545"/>
                <a:gd name="connsiteX45" fmla="*/ 5690980 w 11001027"/>
                <a:gd name="connsiteY45" fmla="*/ 2232493 h 6129545"/>
                <a:gd name="connsiteX46" fmla="*/ 5837553 w 11001027"/>
                <a:gd name="connsiteY46" fmla="*/ 1541283 h 6129545"/>
                <a:gd name="connsiteX47" fmla="*/ 6010799 w 11001027"/>
                <a:gd name="connsiteY47" fmla="*/ 869530 h 6129545"/>
                <a:gd name="connsiteX48" fmla="*/ 6280898 w 11001027"/>
                <a:gd name="connsiteY48" fmla="*/ 369753 h 6129545"/>
                <a:gd name="connsiteX49" fmla="*/ 6600087 w 11001027"/>
                <a:gd name="connsiteY49" fmla="*/ 90372 h 6129545"/>
                <a:gd name="connsiteX50" fmla="*/ 7026197 w 11001027"/>
                <a:gd name="connsiteY50" fmla="*/ 3404 h 6129545"/>
                <a:gd name="connsiteX51" fmla="*/ 7445199 w 11001027"/>
                <a:gd name="connsiteY51" fmla="*/ 196715 h 6129545"/>
                <a:gd name="connsiteX52" fmla="*/ 7741973 w 11001027"/>
                <a:gd name="connsiteY52" fmla="*/ 480847 h 6129545"/>
                <a:gd name="connsiteX53" fmla="*/ 7951478 w 11001027"/>
                <a:gd name="connsiteY53" fmla="*/ 968776 h 6129545"/>
                <a:gd name="connsiteX54" fmla="*/ 8066866 w 11001027"/>
                <a:gd name="connsiteY54" fmla="*/ 1512120 h 6129545"/>
                <a:gd name="connsiteX55" fmla="*/ 8157090 w 11001027"/>
                <a:gd name="connsiteY55" fmla="*/ 2070183 h 6129545"/>
                <a:gd name="connsiteX56" fmla="*/ 8224316 w 11001027"/>
                <a:gd name="connsiteY56" fmla="*/ 2415122 h 6129545"/>
                <a:gd name="connsiteX57" fmla="*/ 8307186 w 11001027"/>
                <a:gd name="connsiteY57" fmla="*/ 2760953 h 6129545"/>
                <a:gd name="connsiteX58" fmla="*/ 8406213 w 11001027"/>
                <a:gd name="connsiteY58" fmla="*/ 3022826 h 6129545"/>
                <a:gd name="connsiteX59" fmla="*/ 8534660 w 11001027"/>
                <a:gd name="connsiteY59" fmla="*/ 3419052 h 6129545"/>
                <a:gd name="connsiteX60" fmla="*/ 8645754 w 11001027"/>
                <a:gd name="connsiteY60" fmla="*/ 3777978 h 6129545"/>
                <a:gd name="connsiteX61" fmla="*/ 8817446 w 11001027"/>
                <a:gd name="connsiteY61" fmla="*/ 4164658 h 6129545"/>
                <a:gd name="connsiteX62" fmla="*/ 9041709 w 11001027"/>
                <a:gd name="connsiteY62" fmla="*/ 4486462 h 6129545"/>
                <a:gd name="connsiteX63" fmla="*/ 9407106 w 11001027"/>
                <a:gd name="connsiteY63" fmla="*/ 4786746 h 6129545"/>
                <a:gd name="connsiteX64" fmla="*/ 9961032 w 11001027"/>
                <a:gd name="connsiteY64" fmla="*/ 4808446 h 6129545"/>
                <a:gd name="connsiteX65" fmla="*/ 10389098 w 11001027"/>
                <a:gd name="connsiteY65" fmla="*/ 4534285 h 6129545"/>
                <a:gd name="connsiteX66" fmla="*/ 10632524 w 11001027"/>
                <a:gd name="connsiteY66" fmla="*/ 4279396 h 6129545"/>
                <a:gd name="connsiteX67" fmla="*/ 10806288 w 11001027"/>
                <a:gd name="connsiteY67" fmla="*/ 4024327 h 6129545"/>
                <a:gd name="connsiteX68" fmla="*/ 10644692 w 11001027"/>
                <a:gd name="connsiteY68" fmla="*/ 6007490 h 6129545"/>
                <a:gd name="connsiteX69" fmla="*/ 11001027 w 11001027"/>
                <a:gd name="connsiteY69" fmla="*/ 5901822 h 6129545"/>
                <a:gd name="connsiteX0" fmla="*/ 0 w 11103396"/>
                <a:gd name="connsiteY0" fmla="*/ 4652769 h 5902239"/>
                <a:gd name="connsiteX1" fmla="*/ 162111 w 11103396"/>
                <a:gd name="connsiteY1" fmla="*/ 4445609 h 5902239"/>
                <a:gd name="connsiteX2" fmla="*/ 231254 w 11103396"/>
                <a:gd name="connsiteY2" fmla="*/ 4111385 h 5902239"/>
                <a:gd name="connsiteX3" fmla="*/ 283823 w 11103396"/>
                <a:gd name="connsiteY3" fmla="*/ 3906287 h 5902239"/>
                <a:gd name="connsiteX4" fmla="*/ 351153 w 11103396"/>
                <a:gd name="connsiteY4" fmla="*/ 3729004 h 5902239"/>
                <a:gd name="connsiteX5" fmla="*/ 405277 w 11103396"/>
                <a:gd name="connsiteY5" fmla="*/ 3540937 h 5902239"/>
                <a:gd name="connsiteX6" fmla="*/ 525436 w 11103396"/>
                <a:gd name="connsiteY6" fmla="*/ 3378567 h 5902239"/>
                <a:gd name="connsiteX7" fmla="*/ 705934 w 11103396"/>
                <a:gd name="connsiteY7" fmla="*/ 3289928 h 5902239"/>
                <a:gd name="connsiteX8" fmla="*/ 919836 w 11103396"/>
                <a:gd name="connsiteY8" fmla="*/ 3389233 h 5902239"/>
                <a:gd name="connsiteX9" fmla="*/ 1005294 w 11103396"/>
                <a:gd name="connsiteY9" fmla="*/ 3534512 h 5902239"/>
                <a:gd name="connsiteX10" fmla="*/ 1065373 w 11103396"/>
                <a:gd name="connsiteY10" fmla="*/ 3662701 h 5902239"/>
                <a:gd name="connsiteX11" fmla="*/ 1124677 w 11103396"/>
                <a:gd name="connsiteY11" fmla="*/ 3844283 h 5902239"/>
                <a:gd name="connsiteX12" fmla="*/ 1193304 w 11103396"/>
                <a:gd name="connsiteY12" fmla="*/ 4069655 h 5902239"/>
                <a:gd name="connsiteX13" fmla="*/ 1253900 w 11103396"/>
                <a:gd name="connsiteY13" fmla="*/ 4339877 h 5902239"/>
                <a:gd name="connsiteX14" fmla="*/ 1322784 w 11103396"/>
                <a:gd name="connsiteY14" fmla="*/ 4513975 h 5902239"/>
                <a:gd name="connsiteX15" fmla="*/ 1474537 w 11103396"/>
                <a:gd name="connsiteY15" fmla="*/ 4682711 h 5902239"/>
                <a:gd name="connsiteX16" fmla="*/ 1592367 w 11103396"/>
                <a:gd name="connsiteY16" fmla="*/ 4771348 h 5902239"/>
                <a:gd name="connsiteX17" fmla="*/ 1806011 w 11103396"/>
                <a:gd name="connsiteY17" fmla="*/ 4779957 h 5902239"/>
                <a:gd name="connsiteX18" fmla="*/ 1987803 w 11103396"/>
                <a:gd name="connsiteY18" fmla="*/ 4597434 h 5902239"/>
                <a:gd name="connsiteX19" fmla="*/ 2116247 w 11103396"/>
                <a:gd name="connsiteY19" fmla="*/ 4415972 h 5902239"/>
                <a:gd name="connsiteX20" fmla="*/ 2195492 w 11103396"/>
                <a:gd name="connsiteY20" fmla="*/ 4108446 h 5902239"/>
                <a:gd name="connsiteX21" fmla="*/ 2224493 w 11103396"/>
                <a:gd name="connsiteY21" fmla="*/ 3862802 h 5902239"/>
                <a:gd name="connsiteX22" fmla="*/ 2251425 w 11103396"/>
                <a:gd name="connsiteY22" fmla="*/ 3611850 h 5902239"/>
                <a:gd name="connsiteX23" fmla="*/ 2336883 w 11103396"/>
                <a:gd name="connsiteY23" fmla="*/ 3192228 h 5902239"/>
                <a:gd name="connsiteX24" fmla="*/ 2413279 w 11103396"/>
                <a:gd name="connsiteY24" fmla="*/ 2764061 h 5902239"/>
                <a:gd name="connsiteX25" fmla="*/ 2514794 w 11103396"/>
                <a:gd name="connsiteY25" fmla="*/ 2374318 h 5902239"/>
                <a:gd name="connsiteX26" fmla="*/ 2692443 w 11103396"/>
                <a:gd name="connsiteY26" fmla="*/ 1950273 h 5902239"/>
                <a:gd name="connsiteX27" fmla="*/ 2987662 w 11103396"/>
                <a:gd name="connsiteY27" fmla="*/ 1639382 h 5902239"/>
                <a:gd name="connsiteX28" fmla="*/ 3315768 w 11103396"/>
                <a:gd name="connsiteY28" fmla="*/ 1631776 h 5902239"/>
                <a:gd name="connsiteX29" fmla="*/ 3595709 w 11103396"/>
                <a:gd name="connsiteY29" fmla="*/ 1996817 h 5902239"/>
                <a:gd name="connsiteX30" fmla="*/ 3783458 w 11103396"/>
                <a:gd name="connsiteY30" fmla="*/ 2619236 h 5902239"/>
                <a:gd name="connsiteX31" fmla="*/ 3879013 w 11103396"/>
                <a:gd name="connsiteY31" fmla="*/ 3138224 h 5902239"/>
                <a:gd name="connsiteX32" fmla="*/ 3964471 w 11103396"/>
                <a:gd name="connsiteY32" fmla="*/ 3478935 h 5902239"/>
                <a:gd name="connsiteX33" fmla="*/ 4076604 w 11103396"/>
                <a:gd name="connsiteY33" fmla="*/ 3897619 h 5902239"/>
                <a:gd name="connsiteX34" fmla="*/ 4199093 w 11103396"/>
                <a:gd name="connsiteY34" fmla="*/ 4294029 h 5902239"/>
                <a:gd name="connsiteX35" fmla="*/ 4317699 w 11103396"/>
                <a:gd name="connsiteY35" fmla="*/ 4490580 h 5902239"/>
                <a:gd name="connsiteX36" fmla="*/ 4437599 w 11103396"/>
                <a:gd name="connsiteY36" fmla="*/ 4632679 h 5902239"/>
                <a:gd name="connsiteX37" fmla="*/ 4582618 w 11103396"/>
                <a:gd name="connsiteY37" fmla="*/ 4738411 h 5902239"/>
                <a:gd name="connsiteX38" fmla="*/ 4739548 w 11103396"/>
                <a:gd name="connsiteY38" fmla="*/ 4768350 h 5902239"/>
                <a:gd name="connsiteX39" fmla="*/ 4927556 w 11103396"/>
                <a:gd name="connsiteY39" fmla="*/ 4717075 h 5902239"/>
                <a:gd name="connsiteX40" fmla="*/ 5064289 w 11103396"/>
                <a:gd name="connsiteY40" fmla="*/ 4623071 h 5902239"/>
                <a:gd name="connsiteX41" fmla="*/ 5184705 w 11103396"/>
                <a:gd name="connsiteY41" fmla="*/ 4353910 h 5902239"/>
                <a:gd name="connsiteX42" fmla="*/ 5363391 w 11103396"/>
                <a:gd name="connsiteY42" fmla="*/ 3845404 h 5902239"/>
                <a:gd name="connsiteX43" fmla="*/ 5535860 w 11103396"/>
                <a:gd name="connsiteY43" fmla="*/ 3182074 h 5902239"/>
                <a:gd name="connsiteX44" fmla="*/ 5621318 w 11103396"/>
                <a:gd name="connsiteY44" fmla="*/ 2698270 h 5902239"/>
                <a:gd name="connsiteX45" fmla="*/ 5690980 w 11103396"/>
                <a:gd name="connsiteY45" fmla="*/ 2232493 h 5902239"/>
                <a:gd name="connsiteX46" fmla="*/ 5837553 w 11103396"/>
                <a:gd name="connsiteY46" fmla="*/ 1541283 h 5902239"/>
                <a:gd name="connsiteX47" fmla="*/ 6010799 w 11103396"/>
                <a:gd name="connsiteY47" fmla="*/ 869530 h 5902239"/>
                <a:gd name="connsiteX48" fmla="*/ 6280898 w 11103396"/>
                <a:gd name="connsiteY48" fmla="*/ 369753 h 5902239"/>
                <a:gd name="connsiteX49" fmla="*/ 6600087 w 11103396"/>
                <a:gd name="connsiteY49" fmla="*/ 90372 h 5902239"/>
                <a:gd name="connsiteX50" fmla="*/ 7026197 w 11103396"/>
                <a:gd name="connsiteY50" fmla="*/ 3404 h 5902239"/>
                <a:gd name="connsiteX51" fmla="*/ 7445199 w 11103396"/>
                <a:gd name="connsiteY51" fmla="*/ 196715 h 5902239"/>
                <a:gd name="connsiteX52" fmla="*/ 7741973 w 11103396"/>
                <a:gd name="connsiteY52" fmla="*/ 480847 h 5902239"/>
                <a:gd name="connsiteX53" fmla="*/ 7951478 w 11103396"/>
                <a:gd name="connsiteY53" fmla="*/ 968776 h 5902239"/>
                <a:gd name="connsiteX54" fmla="*/ 8066866 w 11103396"/>
                <a:gd name="connsiteY54" fmla="*/ 1512120 h 5902239"/>
                <a:gd name="connsiteX55" fmla="*/ 8157090 w 11103396"/>
                <a:gd name="connsiteY55" fmla="*/ 2070183 h 5902239"/>
                <a:gd name="connsiteX56" fmla="*/ 8224316 w 11103396"/>
                <a:gd name="connsiteY56" fmla="*/ 2415122 h 5902239"/>
                <a:gd name="connsiteX57" fmla="*/ 8307186 w 11103396"/>
                <a:gd name="connsiteY57" fmla="*/ 2760953 h 5902239"/>
                <a:gd name="connsiteX58" fmla="*/ 8406213 w 11103396"/>
                <a:gd name="connsiteY58" fmla="*/ 3022826 h 5902239"/>
                <a:gd name="connsiteX59" fmla="*/ 8534660 w 11103396"/>
                <a:gd name="connsiteY59" fmla="*/ 3419052 h 5902239"/>
                <a:gd name="connsiteX60" fmla="*/ 8645754 w 11103396"/>
                <a:gd name="connsiteY60" fmla="*/ 3777978 h 5902239"/>
                <a:gd name="connsiteX61" fmla="*/ 8817446 w 11103396"/>
                <a:gd name="connsiteY61" fmla="*/ 4164658 h 5902239"/>
                <a:gd name="connsiteX62" fmla="*/ 9041709 w 11103396"/>
                <a:gd name="connsiteY62" fmla="*/ 4486462 h 5902239"/>
                <a:gd name="connsiteX63" fmla="*/ 9407106 w 11103396"/>
                <a:gd name="connsiteY63" fmla="*/ 4786746 h 5902239"/>
                <a:gd name="connsiteX64" fmla="*/ 9961032 w 11103396"/>
                <a:gd name="connsiteY64" fmla="*/ 4808446 h 5902239"/>
                <a:gd name="connsiteX65" fmla="*/ 10389098 w 11103396"/>
                <a:gd name="connsiteY65" fmla="*/ 4534285 h 5902239"/>
                <a:gd name="connsiteX66" fmla="*/ 10632524 w 11103396"/>
                <a:gd name="connsiteY66" fmla="*/ 4279396 h 5902239"/>
                <a:gd name="connsiteX67" fmla="*/ 10806288 w 11103396"/>
                <a:gd name="connsiteY67" fmla="*/ 4024327 h 5902239"/>
                <a:gd name="connsiteX68" fmla="*/ 11100470 w 11103396"/>
                <a:gd name="connsiteY68" fmla="*/ 3413761 h 5902239"/>
                <a:gd name="connsiteX69" fmla="*/ 11001027 w 11103396"/>
                <a:gd name="connsiteY69" fmla="*/ 5901822 h 5902239"/>
                <a:gd name="connsiteX0" fmla="*/ 0 w 11390509"/>
                <a:gd name="connsiteY0" fmla="*/ 4652769 h 4834485"/>
                <a:gd name="connsiteX1" fmla="*/ 162111 w 11390509"/>
                <a:gd name="connsiteY1" fmla="*/ 4445609 h 4834485"/>
                <a:gd name="connsiteX2" fmla="*/ 231254 w 11390509"/>
                <a:gd name="connsiteY2" fmla="*/ 4111385 h 4834485"/>
                <a:gd name="connsiteX3" fmla="*/ 283823 w 11390509"/>
                <a:gd name="connsiteY3" fmla="*/ 3906287 h 4834485"/>
                <a:gd name="connsiteX4" fmla="*/ 351153 w 11390509"/>
                <a:gd name="connsiteY4" fmla="*/ 3729004 h 4834485"/>
                <a:gd name="connsiteX5" fmla="*/ 405277 w 11390509"/>
                <a:gd name="connsiteY5" fmla="*/ 3540937 h 4834485"/>
                <a:gd name="connsiteX6" fmla="*/ 525436 w 11390509"/>
                <a:gd name="connsiteY6" fmla="*/ 3378567 h 4834485"/>
                <a:gd name="connsiteX7" fmla="*/ 705934 w 11390509"/>
                <a:gd name="connsiteY7" fmla="*/ 3289928 h 4834485"/>
                <a:gd name="connsiteX8" fmla="*/ 919836 w 11390509"/>
                <a:gd name="connsiteY8" fmla="*/ 3389233 h 4834485"/>
                <a:gd name="connsiteX9" fmla="*/ 1005294 w 11390509"/>
                <a:gd name="connsiteY9" fmla="*/ 3534512 h 4834485"/>
                <a:gd name="connsiteX10" fmla="*/ 1065373 w 11390509"/>
                <a:gd name="connsiteY10" fmla="*/ 3662701 h 4834485"/>
                <a:gd name="connsiteX11" fmla="*/ 1124677 w 11390509"/>
                <a:gd name="connsiteY11" fmla="*/ 3844283 h 4834485"/>
                <a:gd name="connsiteX12" fmla="*/ 1193304 w 11390509"/>
                <a:gd name="connsiteY12" fmla="*/ 4069655 h 4834485"/>
                <a:gd name="connsiteX13" fmla="*/ 1253900 w 11390509"/>
                <a:gd name="connsiteY13" fmla="*/ 4339877 h 4834485"/>
                <a:gd name="connsiteX14" fmla="*/ 1322784 w 11390509"/>
                <a:gd name="connsiteY14" fmla="*/ 4513975 h 4834485"/>
                <a:gd name="connsiteX15" fmla="*/ 1474537 w 11390509"/>
                <a:gd name="connsiteY15" fmla="*/ 4682711 h 4834485"/>
                <a:gd name="connsiteX16" fmla="*/ 1592367 w 11390509"/>
                <a:gd name="connsiteY16" fmla="*/ 4771348 h 4834485"/>
                <a:gd name="connsiteX17" fmla="*/ 1806011 w 11390509"/>
                <a:gd name="connsiteY17" fmla="*/ 4779957 h 4834485"/>
                <a:gd name="connsiteX18" fmla="*/ 1987803 w 11390509"/>
                <a:gd name="connsiteY18" fmla="*/ 4597434 h 4834485"/>
                <a:gd name="connsiteX19" fmla="*/ 2116247 w 11390509"/>
                <a:gd name="connsiteY19" fmla="*/ 4415972 h 4834485"/>
                <a:gd name="connsiteX20" fmla="*/ 2195492 w 11390509"/>
                <a:gd name="connsiteY20" fmla="*/ 4108446 h 4834485"/>
                <a:gd name="connsiteX21" fmla="*/ 2224493 w 11390509"/>
                <a:gd name="connsiteY21" fmla="*/ 3862802 h 4834485"/>
                <a:gd name="connsiteX22" fmla="*/ 2251425 w 11390509"/>
                <a:gd name="connsiteY22" fmla="*/ 3611850 h 4834485"/>
                <a:gd name="connsiteX23" fmla="*/ 2336883 w 11390509"/>
                <a:gd name="connsiteY23" fmla="*/ 3192228 h 4834485"/>
                <a:gd name="connsiteX24" fmla="*/ 2413279 w 11390509"/>
                <a:gd name="connsiteY24" fmla="*/ 2764061 h 4834485"/>
                <a:gd name="connsiteX25" fmla="*/ 2514794 w 11390509"/>
                <a:gd name="connsiteY25" fmla="*/ 2374318 h 4834485"/>
                <a:gd name="connsiteX26" fmla="*/ 2692443 w 11390509"/>
                <a:gd name="connsiteY26" fmla="*/ 1950273 h 4834485"/>
                <a:gd name="connsiteX27" fmla="*/ 2987662 w 11390509"/>
                <a:gd name="connsiteY27" fmla="*/ 1639382 h 4834485"/>
                <a:gd name="connsiteX28" fmla="*/ 3315768 w 11390509"/>
                <a:gd name="connsiteY28" fmla="*/ 1631776 h 4834485"/>
                <a:gd name="connsiteX29" fmla="*/ 3595709 w 11390509"/>
                <a:gd name="connsiteY29" fmla="*/ 1996817 h 4834485"/>
                <a:gd name="connsiteX30" fmla="*/ 3783458 w 11390509"/>
                <a:gd name="connsiteY30" fmla="*/ 2619236 h 4834485"/>
                <a:gd name="connsiteX31" fmla="*/ 3879013 w 11390509"/>
                <a:gd name="connsiteY31" fmla="*/ 3138224 h 4834485"/>
                <a:gd name="connsiteX32" fmla="*/ 3964471 w 11390509"/>
                <a:gd name="connsiteY32" fmla="*/ 3478935 h 4834485"/>
                <a:gd name="connsiteX33" fmla="*/ 4076604 w 11390509"/>
                <a:gd name="connsiteY33" fmla="*/ 3897619 h 4834485"/>
                <a:gd name="connsiteX34" fmla="*/ 4199093 w 11390509"/>
                <a:gd name="connsiteY34" fmla="*/ 4294029 h 4834485"/>
                <a:gd name="connsiteX35" fmla="*/ 4317699 w 11390509"/>
                <a:gd name="connsiteY35" fmla="*/ 4490580 h 4834485"/>
                <a:gd name="connsiteX36" fmla="*/ 4437599 w 11390509"/>
                <a:gd name="connsiteY36" fmla="*/ 4632679 h 4834485"/>
                <a:gd name="connsiteX37" fmla="*/ 4582618 w 11390509"/>
                <a:gd name="connsiteY37" fmla="*/ 4738411 h 4834485"/>
                <a:gd name="connsiteX38" fmla="*/ 4739548 w 11390509"/>
                <a:gd name="connsiteY38" fmla="*/ 4768350 h 4834485"/>
                <a:gd name="connsiteX39" fmla="*/ 4927556 w 11390509"/>
                <a:gd name="connsiteY39" fmla="*/ 4717075 h 4834485"/>
                <a:gd name="connsiteX40" fmla="*/ 5064289 w 11390509"/>
                <a:gd name="connsiteY40" fmla="*/ 4623071 h 4834485"/>
                <a:gd name="connsiteX41" fmla="*/ 5184705 w 11390509"/>
                <a:gd name="connsiteY41" fmla="*/ 4353910 h 4834485"/>
                <a:gd name="connsiteX42" fmla="*/ 5363391 w 11390509"/>
                <a:gd name="connsiteY42" fmla="*/ 3845404 h 4834485"/>
                <a:gd name="connsiteX43" fmla="*/ 5535860 w 11390509"/>
                <a:gd name="connsiteY43" fmla="*/ 3182074 h 4834485"/>
                <a:gd name="connsiteX44" fmla="*/ 5621318 w 11390509"/>
                <a:gd name="connsiteY44" fmla="*/ 2698270 h 4834485"/>
                <a:gd name="connsiteX45" fmla="*/ 5690980 w 11390509"/>
                <a:gd name="connsiteY45" fmla="*/ 2232493 h 4834485"/>
                <a:gd name="connsiteX46" fmla="*/ 5837553 w 11390509"/>
                <a:gd name="connsiteY46" fmla="*/ 1541283 h 4834485"/>
                <a:gd name="connsiteX47" fmla="*/ 6010799 w 11390509"/>
                <a:gd name="connsiteY47" fmla="*/ 869530 h 4834485"/>
                <a:gd name="connsiteX48" fmla="*/ 6280898 w 11390509"/>
                <a:gd name="connsiteY48" fmla="*/ 369753 h 4834485"/>
                <a:gd name="connsiteX49" fmla="*/ 6600087 w 11390509"/>
                <a:gd name="connsiteY49" fmla="*/ 90372 h 4834485"/>
                <a:gd name="connsiteX50" fmla="*/ 7026197 w 11390509"/>
                <a:gd name="connsiteY50" fmla="*/ 3404 h 4834485"/>
                <a:gd name="connsiteX51" fmla="*/ 7445199 w 11390509"/>
                <a:gd name="connsiteY51" fmla="*/ 196715 h 4834485"/>
                <a:gd name="connsiteX52" fmla="*/ 7741973 w 11390509"/>
                <a:gd name="connsiteY52" fmla="*/ 480847 h 4834485"/>
                <a:gd name="connsiteX53" fmla="*/ 7951478 w 11390509"/>
                <a:gd name="connsiteY53" fmla="*/ 968776 h 4834485"/>
                <a:gd name="connsiteX54" fmla="*/ 8066866 w 11390509"/>
                <a:gd name="connsiteY54" fmla="*/ 1512120 h 4834485"/>
                <a:gd name="connsiteX55" fmla="*/ 8157090 w 11390509"/>
                <a:gd name="connsiteY55" fmla="*/ 2070183 h 4834485"/>
                <a:gd name="connsiteX56" fmla="*/ 8224316 w 11390509"/>
                <a:gd name="connsiteY56" fmla="*/ 2415122 h 4834485"/>
                <a:gd name="connsiteX57" fmla="*/ 8307186 w 11390509"/>
                <a:gd name="connsiteY57" fmla="*/ 2760953 h 4834485"/>
                <a:gd name="connsiteX58" fmla="*/ 8406213 w 11390509"/>
                <a:gd name="connsiteY58" fmla="*/ 3022826 h 4834485"/>
                <a:gd name="connsiteX59" fmla="*/ 8534660 w 11390509"/>
                <a:gd name="connsiteY59" fmla="*/ 3419052 h 4834485"/>
                <a:gd name="connsiteX60" fmla="*/ 8645754 w 11390509"/>
                <a:gd name="connsiteY60" fmla="*/ 3777978 h 4834485"/>
                <a:gd name="connsiteX61" fmla="*/ 8817446 w 11390509"/>
                <a:gd name="connsiteY61" fmla="*/ 4164658 h 4834485"/>
                <a:gd name="connsiteX62" fmla="*/ 9041709 w 11390509"/>
                <a:gd name="connsiteY62" fmla="*/ 4486462 h 4834485"/>
                <a:gd name="connsiteX63" fmla="*/ 9407106 w 11390509"/>
                <a:gd name="connsiteY63" fmla="*/ 4786746 h 4834485"/>
                <a:gd name="connsiteX64" fmla="*/ 9961032 w 11390509"/>
                <a:gd name="connsiteY64" fmla="*/ 4808446 h 4834485"/>
                <a:gd name="connsiteX65" fmla="*/ 10389098 w 11390509"/>
                <a:gd name="connsiteY65" fmla="*/ 4534285 h 4834485"/>
                <a:gd name="connsiteX66" fmla="*/ 10632524 w 11390509"/>
                <a:gd name="connsiteY66" fmla="*/ 4279396 h 4834485"/>
                <a:gd name="connsiteX67" fmla="*/ 10806288 w 11390509"/>
                <a:gd name="connsiteY67" fmla="*/ 4024327 h 4834485"/>
                <a:gd name="connsiteX68" fmla="*/ 11100470 w 11390509"/>
                <a:gd name="connsiteY68" fmla="*/ 3413761 h 4834485"/>
                <a:gd name="connsiteX69" fmla="*/ 11390509 w 11390509"/>
                <a:gd name="connsiteY69" fmla="*/ 2789346 h 4834485"/>
                <a:gd name="connsiteX0" fmla="*/ 0 w 11100471"/>
                <a:gd name="connsiteY0" fmla="*/ 4652769 h 4834485"/>
                <a:gd name="connsiteX1" fmla="*/ 162111 w 11100471"/>
                <a:gd name="connsiteY1" fmla="*/ 4445609 h 4834485"/>
                <a:gd name="connsiteX2" fmla="*/ 231254 w 11100471"/>
                <a:gd name="connsiteY2" fmla="*/ 4111385 h 4834485"/>
                <a:gd name="connsiteX3" fmla="*/ 283823 w 11100471"/>
                <a:gd name="connsiteY3" fmla="*/ 3906287 h 4834485"/>
                <a:gd name="connsiteX4" fmla="*/ 351153 w 11100471"/>
                <a:gd name="connsiteY4" fmla="*/ 3729004 h 4834485"/>
                <a:gd name="connsiteX5" fmla="*/ 405277 w 11100471"/>
                <a:gd name="connsiteY5" fmla="*/ 3540937 h 4834485"/>
                <a:gd name="connsiteX6" fmla="*/ 525436 w 11100471"/>
                <a:gd name="connsiteY6" fmla="*/ 3378567 h 4834485"/>
                <a:gd name="connsiteX7" fmla="*/ 705934 w 11100471"/>
                <a:gd name="connsiteY7" fmla="*/ 3289928 h 4834485"/>
                <a:gd name="connsiteX8" fmla="*/ 919836 w 11100471"/>
                <a:gd name="connsiteY8" fmla="*/ 3389233 h 4834485"/>
                <a:gd name="connsiteX9" fmla="*/ 1005294 w 11100471"/>
                <a:gd name="connsiteY9" fmla="*/ 3534512 h 4834485"/>
                <a:gd name="connsiteX10" fmla="*/ 1065373 w 11100471"/>
                <a:gd name="connsiteY10" fmla="*/ 3662701 h 4834485"/>
                <a:gd name="connsiteX11" fmla="*/ 1124677 w 11100471"/>
                <a:gd name="connsiteY11" fmla="*/ 3844283 h 4834485"/>
                <a:gd name="connsiteX12" fmla="*/ 1193304 w 11100471"/>
                <a:gd name="connsiteY12" fmla="*/ 4069655 h 4834485"/>
                <a:gd name="connsiteX13" fmla="*/ 1253900 w 11100471"/>
                <a:gd name="connsiteY13" fmla="*/ 4339877 h 4834485"/>
                <a:gd name="connsiteX14" fmla="*/ 1322784 w 11100471"/>
                <a:gd name="connsiteY14" fmla="*/ 4513975 h 4834485"/>
                <a:gd name="connsiteX15" fmla="*/ 1474537 w 11100471"/>
                <a:gd name="connsiteY15" fmla="*/ 4682711 h 4834485"/>
                <a:gd name="connsiteX16" fmla="*/ 1592367 w 11100471"/>
                <a:gd name="connsiteY16" fmla="*/ 4771348 h 4834485"/>
                <a:gd name="connsiteX17" fmla="*/ 1806011 w 11100471"/>
                <a:gd name="connsiteY17" fmla="*/ 4779957 h 4834485"/>
                <a:gd name="connsiteX18" fmla="*/ 1987803 w 11100471"/>
                <a:gd name="connsiteY18" fmla="*/ 4597434 h 4834485"/>
                <a:gd name="connsiteX19" fmla="*/ 2116247 w 11100471"/>
                <a:gd name="connsiteY19" fmla="*/ 4415972 h 4834485"/>
                <a:gd name="connsiteX20" fmla="*/ 2195492 w 11100471"/>
                <a:gd name="connsiteY20" fmla="*/ 4108446 h 4834485"/>
                <a:gd name="connsiteX21" fmla="*/ 2224493 w 11100471"/>
                <a:gd name="connsiteY21" fmla="*/ 3862802 h 4834485"/>
                <a:gd name="connsiteX22" fmla="*/ 2251425 w 11100471"/>
                <a:gd name="connsiteY22" fmla="*/ 3611850 h 4834485"/>
                <a:gd name="connsiteX23" fmla="*/ 2336883 w 11100471"/>
                <a:gd name="connsiteY23" fmla="*/ 3192228 h 4834485"/>
                <a:gd name="connsiteX24" fmla="*/ 2413279 w 11100471"/>
                <a:gd name="connsiteY24" fmla="*/ 2764061 h 4834485"/>
                <a:gd name="connsiteX25" fmla="*/ 2514794 w 11100471"/>
                <a:gd name="connsiteY25" fmla="*/ 2374318 h 4834485"/>
                <a:gd name="connsiteX26" fmla="*/ 2692443 w 11100471"/>
                <a:gd name="connsiteY26" fmla="*/ 1950273 h 4834485"/>
                <a:gd name="connsiteX27" fmla="*/ 2987662 w 11100471"/>
                <a:gd name="connsiteY27" fmla="*/ 1639382 h 4834485"/>
                <a:gd name="connsiteX28" fmla="*/ 3315768 w 11100471"/>
                <a:gd name="connsiteY28" fmla="*/ 1631776 h 4834485"/>
                <a:gd name="connsiteX29" fmla="*/ 3595709 w 11100471"/>
                <a:gd name="connsiteY29" fmla="*/ 1996817 h 4834485"/>
                <a:gd name="connsiteX30" fmla="*/ 3783458 w 11100471"/>
                <a:gd name="connsiteY30" fmla="*/ 2619236 h 4834485"/>
                <a:gd name="connsiteX31" fmla="*/ 3879013 w 11100471"/>
                <a:gd name="connsiteY31" fmla="*/ 3138224 h 4834485"/>
                <a:gd name="connsiteX32" fmla="*/ 3964471 w 11100471"/>
                <a:gd name="connsiteY32" fmla="*/ 3478935 h 4834485"/>
                <a:gd name="connsiteX33" fmla="*/ 4076604 w 11100471"/>
                <a:gd name="connsiteY33" fmla="*/ 3897619 h 4834485"/>
                <a:gd name="connsiteX34" fmla="*/ 4199093 w 11100471"/>
                <a:gd name="connsiteY34" fmla="*/ 4294029 h 4834485"/>
                <a:gd name="connsiteX35" fmla="*/ 4317699 w 11100471"/>
                <a:gd name="connsiteY35" fmla="*/ 4490580 h 4834485"/>
                <a:gd name="connsiteX36" fmla="*/ 4437599 w 11100471"/>
                <a:gd name="connsiteY36" fmla="*/ 4632679 h 4834485"/>
                <a:gd name="connsiteX37" fmla="*/ 4582618 w 11100471"/>
                <a:gd name="connsiteY37" fmla="*/ 4738411 h 4834485"/>
                <a:gd name="connsiteX38" fmla="*/ 4739548 w 11100471"/>
                <a:gd name="connsiteY38" fmla="*/ 4768350 h 4834485"/>
                <a:gd name="connsiteX39" fmla="*/ 4927556 w 11100471"/>
                <a:gd name="connsiteY39" fmla="*/ 4717075 h 4834485"/>
                <a:gd name="connsiteX40" fmla="*/ 5064289 w 11100471"/>
                <a:gd name="connsiteY40" fmla="*/ 4623071 h 4834485"/>
                <a:gd name="connsiteX41" fmla="*/ 5184705 w 11100471"/>
                <a:gd name="connsiteY41" fmla="*/ 4353910 h 4834485"/>
                <a:gd name="connsiteX42" fmla="*/ 5363391 w 11100471"/>
                <a:gd name="connsiteY42" fmla="*/ 3845404 h 4834485"/>
                <a:gd name="connsiteX43" fmla="*/ 5535860 w 11100471"/>
                <a:gd name="connsiteY43" fmla="*/ 3182074 h 4834485"/>
                <a:gd name="connsiteX44" fmla="*/ 5621318 w 11100471"/>
                <a:gd name="connsiteY44" fmla="*/ 2698270 h 4834485"/>
                <a:gd name="connsiteX45" fmla="*/ 5690980 w 11100471"/>
                <a:gd name="connsiteY45" fmla="*/ 2232493 h 4834485"/>
                <a:gd name="connsiteX46" fmla="*/ 5837553 w 11100471"/>
                <a:gd name="connsiteY46" fmla="*/ 1541283 h 4834485"/>
                <a:gd name="connsiteX47" fmla="*/ 6010799 w 11100471"/>
                <a:gd name="connsiteY47" fmla="*/ 869530 h 4834485"/>
                <a:gd name="connsiteX48" fmla="*/ 6280898 w 11100471"/>
                <a:gd name="connsiteY48" fmla="*/ 369753 h 4834485"/>
                <a:gd name="connsiteX49" fmla="*/ 6600087 w 11100471"/>
                <a:gd name="connsiteY49" fmla="*/ 90372 h 4834485"/>
                <a:gd name="connsiteX50" fmla="*/ 7026197 w 11100471"/>
                <a:gd name="connsiteY50" fmla="*/ 3404 h 4834485"/>
                <a:gd name="connsiteX51" fmla="*/ 7445199 w 11100471"/>
                <a:gd name="connsiteY51" fmla="*/ 196715 h 4834485"/>
                <a:gd name="connsiteX52" fmla="*/ 7741973 w 11100471"/>
                <a:gd name="connsiteY52" fmla="*/ 480847 h 4834485"/>
                <a:gd name="connsiteX53" fmla="*/ 7951478 w 11100471"/>
                <a:gd name="connsiteY53" fmla="*/ 968776 h 4834485"/>
                <a:gd name="connsiteX54" fmla="*/ 8066866 w 11100471"/>
                <a:gd name="connsiteY54" fmla="*/ 1512120 h 4834485"/>
                <a:gd name="connsiteX55" fmla="*/ 8157090 w 11100471"/>
                <a:gd name="connsiteY55" fmla="*/ 2070183 h 4834485"/>
                <a:gd name="connsiteX56" fmla="*/ 8224316 w 11100471"/>
                <a:gd name="connsiteY56" fmla="*/ 2415122 h 4834485"/>
                <a:gd name="connsiteX57" fmla="*/ 8307186 w 11100471"/>
                <a:gd name="connsiteY57" fmla="*/ 2760953 h 4834485"/>
                <a:gd name="connsiteX58" fmla="*/ 8406213 w 11100471"/>
                <a:gd name="connsiteY58" fmla="*/ 3022826 h 4834485"/>
                <a:gd name="connsiteX59" fmla="*/ 8534660 w 11100471"/>
                <a:gd name="connsiteY59" fmla="*/ 3419052 h 4834485"/>
                <a:gd name="connsiteX60" fmla="*/ 8645754 w 11100471"/>
                <a:gd name="connsiteY60" fmla="*/ 3777978 h 4834485"/>
                <a:gd name="connsiteX61" fmla="*/ 8817446 w 11100471"/>
                <a:gd name="connsiteY61" fmla="*/ 4164658 h 4834485"/>
                <a:gd name="connsiteX62" fmla="*/ 9041709 w 11100471"/>
                <a:gd name="connsiteY62" fmla="*/ 4486462 h 4834485"/>
                <a:gd name="connsiteX63" fmla="*/ 9407106 w 11100471"/>
                <a:gd name="connsiteY63" fmla="*/ 4786746 h 4834485"/>
                <a:gd name="connsiteX64" fmla="*/ 9961032 w 11100471"/>
                <a:gd name="connsiteY64" fmla="*/ 4808446 h 4834485"/>
                <a:gd name="connsiteX65" fmla="*/ 10389098 w 11100471"/>
                <a:gd name="connsiteY65" fmla="*/ 4534285 h 4834485"/>
                <a:gd name="connsiteX66" fmla="*/ 10632524 w 11100471"/>
                <a:gd name="connsiteY66" fmla="*/ 4279396 h 4834485"/>
                <a:gd name="connsiteX67" fmla="*/ 10806288 w 11100471"/>
                <a:gd name="connsiteY67" fmla="*/ 4024327 h 4834485"/>
                <a:gd name="connsiteX68" fmla="*/ 11100470 w 11100471"/>
                <a:gd name="connsiteY68" fmla="*/ 3413761 h 4834485"/>
                <a:gd name="connsiteX0" fmla="*/ 0 w 10806288"/>
                <a:gd name="connsiteY0" fmla="*/ 4652769 h 4834485"/>
                <a:gd name="connsiteX1" fmla="*/ 162111 w 10806288"/>
                <a:gd name="connsiteY1" fmla="*/ 4445609 h 4834485"/>
                <a:gd name="connsiteX2" fmla="*/ 231254 w 10806288"/>
                <a:gd name="connsiteY2" fmla="*/ 4111385 h 4834485"/>
                <a:gd name="connsiteX3" fmla="*/ 283823 w 10806288"/>
                <a:gd name="connsiteY3" fmla="*/ 3906287 h 4834485"/>
                <a:gd name="connsiteX4" fmla="*/ 351153 w 10806288"/>
                <a:gd name="connsiteY4" fmla="*/ 3729004 h 4834485"/>
                <a:gd name="connsiteX5" fmla="*/ 405277 w 10806288"/>
                <a:gd name="connsiteY5" fmla="*/ 3540937 h 4834485"/>
                <a:gd name="connsiteX6" fmla="*/ 525436 w 10806288"/>
                <a:gd name="connsiteY6" fmla="*/ 3378567 h 4834485"/>
                <a:gd name="connsiteX7" fmla="*/ 705934 w 10806288"/>
                <a:gd name="connsiteY7" fmla="*/ 3289928 h 4834485"/>
                <a:gd name="connsiteX8" fmla="*/ 919836 w 10806288"/>
                <a:gd name="connsiteY8" fmla="*/ 3389233 h 4834485"/>
                <a:gd name="connsiteX9" fmla="*/ 1005294 w 10806288"/>
                <a:gd name="connsiteY9" fmla="*/ 3534512 h 4834485"/>
                <a:gd name="connsiteX10" fmla="*/ 1065373 w 10806288"/>
                <a:gd name="connsiteY10" fmla="*/ 3662701 h 4834485"/>
                <a:gd name="connsiteX11" fmla="*/ 1124677 w 10806288"/>
                <a:gd name="connsiteY11" fmla="*/ 3844283 h 4834485"/>
                <a:gd name="connsiteX12" fmla="*/ 1193304 w 10806288"/>
                <a:gd name="connsiteY12" fmla="*/ 4069655 h 4834485"/>
                <a:gd name="connsiteX13" fmla="*/ 1253900 w 10806288"/>
                <a:gd name="connsiteY13" fmla="*/ 4339877 h 4834485"/>
                <a:gd name="connsiteX14" fmla="*/ 1322784 w 10806288"/>
                <a:gd name="connsiteY14" fmla="*/ 4513975 h 4834485"/>
                <a:gd name="connsiteX15" fmla="*/ 1474537 w 10806288"/>
                <a:gd name="connsiteY15" fmla="*/ 4682711 h 4834485"/>
                <a:gd name="connsiteX16" fmla="*/ 1592367 w 10806288"/>
                <a:gd name="connsiteY16" fmla="*/ 4771348 h 4834485"/>
                <a:gd name="connsiteX17" fmla="*/ 1806011 w 10806288"/>
                <a:gd name="connsiteY17" fmla="*/ 4779957 h 4834485"/>
                <a:gd name="connsiteX18" fmla="*/ 1987803 w 10806288"/>
                <a:gd name="connsiteY18" fmla="*/ 4597434 h 4834485"/>
                <a:gd name="connsiteX19" fmla="*/ 2116247 w 10806288"/>
                <a:gd name="connsiteY19" fmla="*/ 4415972 h 4834485"/>
                <a:gd name="connsiteX20" fmla="*/ 2195492 w 10806288"/>
                <a:gd name="connsiteY20" fmla="*/ 4108446 h 4834485"/>
                <a:gd name="connsiteX21" fmla="*/ 2224493 w 10806288"/>
                <a:gd name="connsiteY21" fmla="*/ 3862802 h 4834485"/>
                <a:gd name="connsiteX22" fmla="*/ 2251425 w 10806288"/>
                <a:gd name="connsiteY22" fmla="*/ 3611850 h 4834485"/>
                <a:gd name="connsiteX23" fmla="*/ 2336883 w 10806288"/>
                <a:gd name="connsiteY23" fmla="*/ 3192228 h 4834485"/>
                <a:gd name="connsiteX24" fmla="*/ 2413279 w 10806288"/>
                <a:gd name="connsiteY24" fmla="*/ 2764061 h 4834485"/>
                <a:gd name="connsiteX25" fmla="*/ 2514794 w 10806288"/>
                <a:gd name="connsiteY25" fmla="*/ 2374318 h 4834485"/>
                <a:gd name="connsiteX26" fmla="*/ 2692443 w 10806288"/>
                <a:gd name="connsiteY26" fmla="*/ 1950273 h 4834485"/>
                <a:gd name="connsiteX27" fmla="*/ 2987662 w 10806288"/>
                <a:gd name="connsiteY27" fmla="*/ 1639382 h 4834485"/>
                <a:gd name="connsiteX28" fmla="*/ 3315768 w 10806288"/>
                <a:gd name="connsiteY28" fmla="*/ 1631776 h 4834485"/>
                <a:gd name="connsiteX29" fmla="*/ 3595709 w 10806288"/>
                <a:gd name="connsiteY29" fmla="*/ 1996817 h 4834485"/>
                <a:gd name="connsiteX30" fmla="*/ 3783458 w 10806288"/>
                <a:gd name="connsiteY30" fmla="*/ 2619236 h 4834485"/>
                <a:gd name="connsiteX31" fmla="*/ 3879013 w 10806288"/>
                <a:gd name="connsiteY31" fmla="*/ 3138224 h 4834485"/>
                <a:gd name="connsiteX32" fmla="*/ 3964471 w 10806288"/>
                <a:gd name="connsiteY32" fmla="*/ 3478935 h 4834485"/>
                <a:gd name="connsiteX33" fmla="*/ 4076604 w 10806288"/>
                <a:gd name="connsiteY33" fmla="*/ 3897619 h 4834485"/>
                <a:gd name="connsiteX34" fmla="*/ 4199093 w 10806288"/>
                <a:gd name="connsiteY34" fmla="*/ 4294029 h 4834485"/>
                <a:gd name="connsiteX35" fmla="*/ 4317699 w 10806288"/>
                <a:gd name="connsiteY35" fmla="*/ 4490580 h 4834485"/>
                <a:gd name="connsiteX36" fmla="*/ 4437599 w 10806288"/>
                <a:gd name="connsiteY36" fmla="*/ 4632679 h 4834485"/>
                <a:gd name="connsiteX37" fmla="*/ 4582618 w 10806288"/>
                <a:gd name="connsiteY37" fmla="*/ 4738411 h 4834485"/>
                <a:gd name="connsiteX38" fmla="*/ 4739548 w 10806288"/>
                <a:gd name="connsiteY38" fmla="*/ 4768350 h 4834485"/>
                <a:gd name="connsiteX39" fmla="*/ 4927556 w 10806288"/>
                <a:gd name="connsiteY39" fmla="*/ 4717075 h 4834485"/>
                <a:gd name="connsiteX40" fmla="*/ 5064289 w 10806288"/>
                <a:gd name="connsiteY40" fmla="*/ 4623071 h 4834485"/>
                <a:gd name="connsiteX41" fmla="*/ 5184705 w 10806288"/>
                <a:gd name="connsiteY41" fmla="*/ 4353910 h 4834485"/>
                <a:gd name="connsiteX42" fmla="*/ 5363391 w 10806288"/>
                <a:gd name="connsiteY42" fmla="*/ 3845404 h 4834485"/>
                <a:gd name="connsiteX43" fmla="*/ 5535860 w 10806288"/>
                <a:gd name="connsiteY43" fmla="*/ 3182074 h 4834485"/>
                <a:gd name="connsiteX44" fmla="*/ 5621318 w 10806288"/>
                <a:gd name="connsiteY44" fmla="*/ 2698270 h 4834485"/>
                <a:gd name="connsiteX45" fmla="*/ 5690980 w 10806288"/>
                <a:gd name="connsiteY45" fmla="*/ 2232493 h 4834485"/>
                <a:gd name="connsiteX46" fmla="*/ 5837553 w 10806288"/>
                <a:gd name="connsiteY46" fmla="*/ 1541283 h 4834485"/>
                <a:gd name="connsiteX47" fmla="*/ 6010799 w 10806288"/>
                <a:gd name="connsiteY47" fmla="*/ 869530 h 4834485"/>
                <a:gd name="connsiteX48" fmla="*/ 6280898 w 10806288"/>
                <a:gd name="connsiteY48" fmla="*/ 369753 h 4834485"/>
                <a:gd name="connsiteX49" fmla="*/ 6600087 w 10806288"/>
                <a:gd name="connsiteY49" fmla="*/ 90372 h 4834485"/>
                <a:gd name="connsiteX50" fmla="*/ 7026197 w 10806288"/>
                <a:gd name="connsiteY50" fmla="*/ 3404 h 4834485"/>
                <a:gd name="connsiteX51" fmla="*/ 7445199 w 10806288"/>
                <a:gd name="connsiteY51" fmla="*/ 196715 h 4834485"/>
                <a:gd name="connsiteX52" fmla="*/ 7741973 w 10806288"/>
                <a:gd name="connsiteY52" fmla="*/ 480847 h 4834485"/>
                <a:gd name="connsiteX53" fmla="*/ 7951478 w 10806288"/>
                <a:gd name="connsiteY53" fmla="*/ 968776 h 4834485"/>
                <a:gd name="connsiteX54" fmla="*/ 8066866 w 10806288"/>
                <a:gd name="connsiteY54" fmla="*/ 1512120 h 4834485"/>
                <a:gd name="connsiteX55" fmla="*/ 8157090 w 10806288"/>
                <a:gd name="connsiteY55" fmla="*/ 2070183 h 4834485"/>
                <a:gd name="connsiteX56" fmla="*/ 8224316 w 10806288"/>
                <a:gd name="connsiteY56" fmla="*/ 2415122 h 4834485"/>
                <a:gd name="connsiteX57" fmla="*/ 8307186 w 10806288"/>
                <a:gd name="connsiteY57" fmla="*/ 2760953 h 4834485"/>
                <a:gd name="connsiteX58" fmla="*/ 8406213 w 10806288"/>
                <a:gd name="connsiteY58" fmla="*/ 3022826 h 4834485"/>
                <a:gd name="connsiteX59" fmla="*/ 8534660 w 10806288"/>
                <a:gd name="connsiteY59" fmla="*/ 3419052 h 4834485"/>
                <a:gd name="connsiteX60" fmla="*/ 8645754 w 10806288"/>
                <a:gd name="connsiteY60" fmla="*/ 3777978 h 4834485"/>
                <a:gd name="connsiteX61" fmla="*/ 8817446 w 10806288"/>
                <a:gd name="connsiteY61" fmla="*/ 4164658 h 4834485"/>
                <a:gd name="connsiteX62" fmla="*/ 9041709 w 10806288"/>
                <a:gd name="connsiteY62" fmla="*/ 4486462 h 4834485"/>
                <a:gd name="connsiteX63" fmla="*/ 9407106 w 10806288"/>
                <a:gd name="connsiteY63" fmla="*/ 4786746 h 4834485"/>
                <a:gd name="connsiteX64" fmla="*/ 9961032 w 10806288"/>
                <a:gd name="connsiteY64" fmla="*/ 4808446 h 4834485"/>
                <a:gd name="connsiteX65" fmla="*/ 10389098 w 10806288"/>
                <a:gd name="connsiteY65" fmla="*/ 4534285 h 4834485"/>
                <a:gd name="connsiteX66" fmla="*/ 10632524 w 10806288"/>
                <a:gd name="connsiteY66" fmla="*/ 4279396 h 4834485"/>
                <a:gd name="connsiteX67" fmla="*/ 10806288 w 10806288"/>
                <a:gd name="connsiteY67" fmla="*/ 4024327 h 4834485"/>
                <a:gd name="connsiteX0" fmla="*/ 0 w 10632524"/>
                <a:gd name="connsiteY0" fmla="*/ 4652769 h 4834485"/>
                <a:gd name="connsiteX1" fmla="*/ 162111 w 10632524"/>
                <a:gd name="connsiteY1" fmla="*/ 4445609 h 4834485"/>
                <a:gd name="connsiteX2" fmla="*/ 231254 w 10632524"/>
                <a:gd name="connsiteY2" fmla="*/ 4111385 h 4834485"/>
                <a:gd name="connsiteX3" fmla="*/ 283823 w 10632524"/>
                <a:gd name="connsiteY3" fmla="*/ 3906287 h 4834485"/>
                <a:gd name="connsiteX4" fmla="*/ 351153 w 10632524"/>
                <a:gd name="connsiteY4" fmla="*/ 3729004 h 4834485"/>
                <a:gd name="connsiteX5" fmla="*/ 405277 w 10632524"/>
                <a:gd name="connsiteY5" fmla="*/ 3540937 h 4834485"/>
                <a:gd name="connsiteX6" fmla="*/ 525436 w 10632524"/>
                <a:gd name="connsiteY6" fmla="*/ 3378567 h 4834485"/>
                <a:gd name="connsiteX7" fmla="*/ 705934 w 10632524"/>
                <a:gd name="connsiteY7" fmla="*/ 3289928 h 4834485"/>
                <a:gd name="connsiteX8" fmla="*/ 919836 w 10632524"/>
                <a:gd name="connsiteY8" fmla="*/ 3389233 h 4834485"/>
                <a:gd name="connsiteX9" fmla="*/ 1005294 w 10632524"/>
                <a:gd name="connsiteY9" fmla="*/ 3534512 h 4834485"/>
                <a:gd name="connsiteX10" fmla="*/ 1065373 w 10632524"/>
                <a:gd name="connsiteY10" fmla="*/ 3662701 h 4834485"/>
                <a:gd name="connsiteX11" fmla="*/ 1124677 w 10632524"/>
                <a:gd name="connsiteY11" fmla="*/ 3844283 h 4834485"/>
                <a:gd name="connsiteX12" fmla="*/ 1193304 w 10632524"/>
                <a:gd name="connsiteY12" fmla="*/ 4069655 h 4834485"/>
                <a:gd name="connsiteX13" fmla="*/ 1253900 w 10632524"/>
                <a:gd name="connsiteY13" fmla="*/ 4339877 h 4834485"/>
                <a:gd name="connsiteX14" fmla="*/ 1322784 w 10632524"/>
                <a:gd name="connsiteY14" fmla="*/ 4513975 h 4834485"/>
                <a:gd name="connsiteX15" fmla="*/ 1474537 w 10632524"/>
                <a:gd name="connsiteY15" fmla="*/ 4682711 h 4834485"/>
                <a:gd name="connsiteX16" fmla="*/ 1592367 w 10632524"/>
                <a:gd name="connsiteY16" fmla="*/ 4771348 h 4834485"/>
                <a:gd name="connsiteX17" fmla="*/ 1806011 w 10632524"/>
                <a:gd name="connsiteY17" fmla="*/ 4779957 h 4834485"/>
                <a:gd name="connsiteX18" fmla="*/ 1987803 w 10632524"/>
                <a:gd name="connsiteY18" fmla="*/ 4597434 h 4834485"/>
                <a:gd name="connsiteX19" fmla="*/ 2116247 w 10632524"/>
                <a:gd name="connsiteY19" fmla="*/ 4415972 h 4834485"/>
                <a:gd name="connsiteX20" fmla="*/ 2195492 w 10632524"/>
                <a:gd name="connsiteY20" fmla="*/ 4108446 h 4834485"/>
                <a:gd name="connsiteX21" fmla="*/ 2224493 w 10632524"/>
                <a:gd name="connsiteY21" fmla="*/ 3862802 h 4834485"/>
                <a:gd name="connsiteX22" fmla="*/ 2251425 w 10632524"/>
                <a:gd name="connsiteY22" fmla="*/ 3611850 h 4834485"/>
                <a:gd name="connsiteX23" fmla="*/ 2336883 w 10632524"/>
                <a:gd name="connsiteY23" fmla="*/ 3192228 h 4834485"/>
                <a:gd name="connsiteX24" fmla="*/ 2413279 w 10632524"/>
                <a:gd name="connsiteY24" fmla="*/ 2764061 h 4834485"/>
                <a:gd name="connsiteX25" fmla="*/ 2514794 w 10632524"/>
                <a:gd name="connsiteY25" fmla="*/ 2374318 h 4834485"/>
                <a:gd name="connsiteX26" fmla="*/ 2692443 w 10632524"/>
                <a:gd name="connsiteY26" fmla="*/ 1950273 h 4834485"/>
                <a:gd name="connsiteX27" fmla="*/ 2987662 w 10632524"/>
                <a:gd name="connsiteY27" fmla="*/ 1639382 h 4834485"/>
                <a:gd name="connsiteX28" fmla="*/ 3315768 w 10632524"/>
                <a:gd name="connsiteY28" fmla="*/ 1631776 h 4834485"/>
                <a:gd name="connsiteX29" fmla="*/ 3595709 w 10632524"/>
                <a:gd name="connsiteY29" fmla="*/ 1996817 h 4834485"/>
                <a:gd name="connsiteX30" fmla="*/ 3783458 w 10632524"/>
                <a:gd name="connsiteY30" fmla="*/ 2619236 h 4834485"/>
                <a:gd name="connsiteX31" fmla="*/ 3879013 w 10632524"/>
                <a:gd name="connsiteY31" fmla="*/ 3138224 h 4834485"/>
                <a:gd name="connsiteX32" fmla="*/ 3964471 w 10632524"/>
                <a:gd name="connsiteY32" fmla="*/ 3478935 h 4834485"/>
                <a:gd name="connsiteX33" fmla="*/ 4076604 w 10632524"/>
                <a:gd name="connsiteY33" fmla="*/ 3897619 h 4834485"/>
                <a:gd name="connsiteX34" fmla="*/ 4199093 w 10632524"/>
                <a:gd name="connsiteY34" fmla="*/ 4294029 h 4834485"/>
                <a:gd name="connsiteX35" fmla="*/ 4317699 w 10632524"/>
                <a:gd name="connsiteY35" fmla="*/ 4490580 h 4834485"/>
                <a:gd name="connsiteX36" fmla="*/ 4437599 w 10632524"/>
                <a:gd name="connsiteY36" fmla="*/ 4632679 h 4834485"/>
                <a:gd name="connsiteX37" fmla="*/ 4582618 w 10632524"/>
                <a:gd name="connsiteY37" fmla="*/ 4738411 h 4834485"/>
                <a:gd name="connsiteX38" fmla="*/ 4739548 w 10632524"/>
                <a:gd name="connsiteY38" fmla="*/ 4768350 h 4834485"/>
                <a:gd name="connsiteX39" fmla="*/ 4927556 w 10632524"/>
                <a:gd name="connsiteY39" fmla="*/ 4717075 h 4834485"/>
                <a:gd name="connsiteX40" fmla="*/ 5064289 w 10632524"/>
                <a:gd name="connsiteY40" fmla="*/ 4623071 h 4834485"/>
                <a:gd name="connsiteX41" fmla="*/ 5184705 w 10632524"/>
                <a:gd name="connsiteY41" fmla="*/ 4353910 h 4834485"/>
                <a:gd name="connsiteX42" fmla="*/ 5363391 w 10632524"/>
                <a:gd name="connsiteY42" fmla="*/ 3845404 h 4834485"/>
                <a:gd name="connsiteX43" fmla="*/ 5535860 w 10632524"/>
                <a:gd name="connsiteY43" fmla="*/ 3182074 h 4834485"/>
                <a:gd name="connsiteX44" fmla="*/ 5621318 w 10632524"/>
                <a:gd name="connsiteY44" fmla="*/ 2698270 h 4834485"/>
                <a:gd name="connsiteX45" fmla="*/ 5690980 w 10632524"/>
                <a:gd name="connsiteY45" fmla="*/ 2232493 h 4834485"/>
                <a:gd name="connsiteX46" fmla="*/ 5837553 w 10632524"/>
                <a:gd name="connsiteY46" fmla="*/ 1541283 h 4834485"/>
                <a:gd name="connsiteX47" fmla="*/ 6010799 w 10632524"/>
                <a:gd name="connsiteY47" fmla="*/ 869530 h 4834485"/>
                <a:gd name="connsiteX48" fmla="*/ 6280898 w 10632524"/>
                <a:gd name="connsiteY48" fmla="*/ 369753 h 4834485"/>
                <a:gd name="connsiteX49" fmla="*/ 6600087 w 10632524"/>
                <a:gd name="connsiteY49" fmla="*/ 90372 h 4834485"/>
                <a:gd name="connsiteX50" fmla="*/ 7026197 w 10632524"/>
                <a:gd name="connsiteY50" fmla="*/ 3404 h 4834485"/>
                <a:gd name="connsiteX51" fmla="*/ 7445199 w 10632524"/>
                <a:gd name="connsiteY51" fmla="*/ 196715 h 4834485"/>
                <a:gd name="connsiteX52" fmla="*/ 7741973 w 10632524"/>
                <a:gd name="connsiteY52" fmla="*/ 480847 h 4834485"/>
                <a:gd name="connsiteX53" fmla="*/ 7951478 w 10632524"/>
                <a:gd name="connsiteY53" fmla="*/ 968776 h 4834485"/>
                <a:gd name="connsiteX54" fmla="*/ 8066866 w 10632524"/>
                <a:gd name="connsiteY54" fmla="*/ 1512120 h 4834485"/>
                <a:gd name="connsiteX55" fmla="*/ 8157090 w 10632524"/>
                <a:gd name="connsiteY55" fmla="*/ 2070183 h 4834485"/>
                <a:gd name="connsiteX56" fmla="*/ 8224316 w 10632524"/>
                <a:gd name="connsiteY56" fmla="*/ 2415122 h 4834485"/>
                <a:gd name="connsiteX57" fmla="*/ 8307186 w 10632524"/>
                <a:gd name="connsiteY57" fmla="*/ 2760953 h 4834485"/>
                <a:gd name="connsiteX58" fmla="*/ 8406213 w 10632524"/>
                <a:gd name="connsiteY58" fmla="*/ 3022826 h 4834485"/>
                <a:gd name="connsiteX59" fmla="*/ 8534660 w 10632524"/>
                <a:gd name="connsiteY59" fmla="*/ 3419052 h 4834485"/>
                <a:gd name="connsiteX60" fmla="*/ 8645754 w 10632524"/>
                <a:gd name="connsiteY60" fmla="*/ 3777978 h 4834485"/>
                <a:gd name="connsiteX61" fmla="*/ 8817446 w 10632524"/>
                <a:gd name="connsiteY61" fmla="*/ 4164658 h 4834485"/>
                <a:gd name="connsiteX62" fmla="*/ 9041709 w 10632524"/>
                <a:gd name="connsiteY62" fmla="*/ 4486462 h 4834485"/>
                <a:gd name="connsiteX63" fmla="*/ 9407106 w 10632524"/>
                <a:gd name="connsiteY63" fmla="*/ 4786746 h 4834485"/>
                <a:gd name="connsiteX64" fmla="*/ 9961032 w 10632524"/>
                <a:gd name="connsiteY64" fmla="*/ 4808446 h 4834485"/>
                <a:gd name="connsiteX65" fmla="*/ 10389098 w 10632524"/>
                <a:gd name="connsiteY65" fmla="*/ 4534285 h 4834485"/>
                <a:gd name="connsiteX66" fmla="*/ 10632524 w 10632524"/>
                <a:gd name="connsiteY66" fmla="*/ 4279396 h 4834485"/>
                <a:gd name="connsiteX0" fmla="*/ 0 w 10389098"/>
                <a:gd name="connsiteY0" fmla="*/ 4652769 h 4834485"/>
                <a:gd name="connsiteX1" fmla="*/ 162111 w 10389098"/>
                <a:gd name="connsiteY1" fmla="*/ 4445609 h 4834485"/>
                <a:gd name="connsiteX2" fmla="*/ 231254 w 10389098"/>
                <a:gd name="connsiteY2" fmla="*/ 4111385 h 4834485"/>
                <a:gd name="connsiteX3" fmla="*/ 283823 w 10389098"/>
                <a:gd name="connsiteY3" fmla="*/ 3906287 h 4834485"/>
                <a:gd name="connsiteX4" fmla="*/ 351153 w 10389098"/>
                <a:gd name="connsiteY4" fmla="*/ 3729004 h 4834485"/>
                <a:gd name="connsiteX5" fmla="*/ 405277 w 10389098"/>
                <a:gd name="connsiteY5" fmla="*/ 3540937 h 4834485"/>
                <a:gd name="connsiteX6" fmla="*/ 525436 w 10389098"/>
                <a:gd name="connsiteY6" fmla="*/ 3378567 h 4834485"/>
                <a:gd name="connsiteX7" fmla="*/ 705934 w 10389098"/>
                <a:gd name="connsiteY7" fmla="*/ 3289928 h 4834485"/>
                <a:gd name="connsiteX8" fmla="*/ 919836 w 10389098"/>
                <a:gd name="connsiteY8" fmla="*/ 3389233 h 4834485"/>
                <a:gd name="connsiteX9" fmla="*/ 1005294 w 10389098"/>
                <a:gd name="connsiteY9" fmla="*/ 3534512 h 4834485"/>
                <a:gd name="connsiteX10" fmla="*/ 1065373 w 10389098"/>
                <a:gd name="connsiteY10" fmla="*/ 3662701 h 4834485"/>
                <a:gd name="connsiteX11" fmla="*/ 1124677 w 10389098"/>
                <a:gd name="connsiteY11" fmla="*/ 3844283 h 4834485"/>
                <a:gd name="connsiteX12" fmla="*/ 1193304 w 10389098"/>
                <a:gd name="connsiteY12" fmla="*/ 4069655 h 4834485"/>
                <a:gd name="connsiteX13" fmla="*/ 1253900 w 10389098"/>
                <a:gd name="connsiteY13" fmla="*/ 4339877 h 4834485"/>
                <a:gd name="connsiteX14" fmla="*/ 1322784 w 10389098"/>
                <a:gd name="connsiteY14" fmla="*/ 4513975 h 4834485"/>
                <a:gd name="connsiteX15" fmla="*/ 1474537 w 10389098"/>
                <a:gd name="connsiteY15" fmla="*/ 4682711 h 4834485"/>
                <a:gd name="connsiteX16" fmla="*/ 1592367 w 10389098"/>
                <a:gd name="connsiteY16" fmla="*/ 4771348 h 4834485"/>
                <a:gd name="connsiteX17" fmla="*/ 1806011 w 10389098"/>
                <a:gd name="connsiteY17" fmla="*/ 4779957 h 4834485"/>
                <a:gd name="connsiteX18" fmla="*/ 1987803 w 10389098"/>
                <a:gd name="connsiteY18" fmla="*/ 4597434 h 4834485"/>
                <a:gd name="connsiteX19" fmla="*/ 2116247 w 10389098"/>
                <a:gd name="connsiteY19" fmla="*/ 4415972 h 4834485"/>
                <a:gd name="connsiteX20" fmla="*/ 2195492 w 10389098"/>
                <a:gd name="connsiteY20" fmla="*/ 4108446 h 4834485"/>
                <a:gd name="connsiteX21" fmla="*/ 2224493 w 10389098"/>
                <a:gd name="connsiteY21" fmla="*/ 3862802 h 4834485"/>
                <a:gd name="connsiteX22" fmla="*/ 2251425 w 10389098"/>
                <a:gd name="connsiteY22" fmla="*/ 3611850 h 4834485"/>
                <a:gd name="connsiteX23" fmla="*/ 2336883 w 10389098"/>
                <a:gd name="connsiteY23" fmla="*/ 3192228 h 4834485"/>
                <a:gd name="connsiteX24" fmla="*/ 2413279 w 10389098"/>
                <a:gd name="connsiteY24" fmla="*/ 2764061 h 4834485"/>
                <a:gd name="connsiteX25" fmla="*/ 2514794 w 10389098"/>
                <a:gd name="connsiteY25" fmla="*/ 2374318 h 4834485"/>
                <a:gd name="connsiteX26" fmla="*/ 2692443 w 10389098"/>
                <a:gd name="connsiteY26" fmla="*/ 1950273 h 4834485"/>
                <a:gd name="connsiteX27" fmla="*/ 2987662 w 10389098"/>
                <a:gd name="connsiteY27" fmla="*/ 1639382 h 4834485"/>
                <a:gd name="connsiteX28" fmla="*/ 3315768 w 10389098"/>
                <a:gd name="connsiteY28" fmla="*/ 1631776 h 4834485"/>
                <a:gd name="connsiteX29" fmla="*/ 3595709 w 10389098"/>
                <a:gd name="connsiteY29" fmla="*/ 1996817 h 4834485"/>
                <a:gd name="connsiteX30" fmla="*/ 3783458 w 10389098"/>
                <a:gd name="connsiteY30" fmla="*/ 2619236 h 4834485"/>
                <a:gd name="connsiteX31" fmla="*/ 3879013 w 10389098"/>
                <a:gd name="connsiteY31" fmla="*/ 3138224 h 4834485"/>
                <a:gd name="connsiteX32" fmla="*/ 3964471 w 10389098"/>
                <a:gd name="connsiteY32" fmla="*/ 3478935 h 4834485"/>
                <a:gd name="connsiteX33" fmla="*/ 4076604 w 10389098"/>
                <a:gd name="connsiteY33" fmla="*/ 3897619 h 4834485"/>
                <a:gd name="connsiteX34" fmla="*/ 4199093 w 10389098"/>
                <a:gd name="connsiteY34" fmla="*/ 4294029 h 4834485"/>
                <a:gd name="connsiteX35" fmla="*/ 4317699 w 10389098"/>
                <a:gd name="connsiteY35" fmla="*/ 4490580 h 4834485"/>
                <a:gd name="connsiteX36" fmla="*/ 4437599 w 10389098"/>
                <a:gd name="connsiteY36" fmla="*/ 4632679 h 4834485"/>
                <a:gd name="connsiteX37" fmla="*/ 4582618 w 10389098"/>
                <a:gd name="connsiteY37" fmla="*/ 4738411 h 4834485"/>
                <a:gd name="connsiteX38" fmla="*/ 4739548 w 10389098"/>
                <a:gd name="connsiteY38" fmla="*/ 4768350 h 4834485"/>
                <a:gd name="connsiteX39" fmla="*/ 4927556 w 10389098"/>
                <a:gd name="connsiteY39" fmla="*/ 4717075 h 4834485"/>
                <a:gd name="connsiteX40" fmla="*/ 5064289 w 10389098"/>
                <a:gd name="connsiteY40" fmla="*/ 4623071 h 4834485"/>
                <a:gd name="connsiteX41" fmla="*/ 5184705 w 10389098"/>
                <a:gd name="connsiteY41" fmla="*/ 4353910 h 4834485"/>
                <a:gd name="connsiteX42" fmla="*/ 5363391 w 10389098"/>
                <a:gd name="connsiteY42" fmla="*/ 3845404 h 4834485"/>
                <a:gd name="connsiteX43" fmla="*/ 5535860 w 10389098"/>
                <a:gd name="connsiteY43" fmla="*/ 3182074 h 4834485"/>
                <a:gd name="connsiteX44" fmla="*/ 5621318 w 10389098"/>
                <a:gd name="connsiteY44" fmla="*/ 2698270 h 4834485"/>
                <a:gd name="connsiteX45" fmla="*/ 5690980 w 10389098"/>
                <a:gd name="connsiteY45" fmla="*/ 2232493 h 4834485"/>
                <a:gd name="connsiteX46" fmla="*/ 5837553 w 10389098"/>
                <a:gd name="connsiteY46" fmla="*/ 1541283 h 4834485"/>
                <a:gd name="connsiteX47" fmla="*/ 6010799 w 10389098"/>
                <a:gd name="connsiteY47" fmla="*/ 869530 h 4834485"/>
                <a:gd name="connsiteX48" fmla="*/ 6280898 w 10389098"/>
                <a:gd name="connsiteY48" fmla="*/ 369753 h 4834485"/>
                <a:gd name="connsiteX49" fmla="*/ 6600087 w 10389098"/>
                <a:gd name="connsiteY49" fmla="*/ 90372 h 4834485"/>
                <a:gd name="connsiteX50" fmla="*/ 7026197 w 10389098"/>
                <a:gd name="connsiteY50" fmla="*/ 3404 h 4834485"/>
                <a:gd name="connsiteX51" fmla="*/ 7445199 w 10389098"/>
                <a:gd name="connsiteY51" fmla="*/ 196715 h 4834485"/>
                <a:gd name="connsiteX52" fmla="*/ 7741973 w 10389098"/>
                <a:gd name="connsiteY52" fmla="*/ 480847 h 4834485"/>
                <a:gd name="connsiteX53" fmla="*/ 7951478 w 10389098"/>
                <a:gd name="connsiteY53" fmla="*/ 968776 h 4834485"/>
                <a:gd name="connsiteX54" fmla="*/ 8066866 w 10389098"/>
                <a:gd name="connsiteY54" fmla="*/ 1512120 h 4834485"/>
                <a:gd name="connsiteX55" fmla="*/ 8157090 w 10389098"/>
                <a:gd name="connsiteY55" fmla="*/ 2070183 h 4834485"/>
                <a:gd name="connsiteX56" fmla="*/ 8224316 w 10389098"/>
                <a:gd name="connsiteY56" fmla="*/ 2415122 h 4834485"/>
                <a:gd name="connsiteX57" fmla="*/ 8307186 w 10389098"/>
                <a:gd name="connsiteY57" fmla="*/ 2760953 h 4834485"/>
                <a:gd name="connsiteX58" fmla="*/ 8406213 w 10389098"/>
                <a:gd name="connsiteY58" fmla="*/ 3022826 h 4834485"/>
                <a:gd name="connsiteX59" fmla="*/ 8534660 w 10389098"/>
                <a:gd name="connsiteY59" fmla="*/ 3419052 h 4834485"/>
                <a:gd name="connsiteX60" fmla="*/ 8645754 w 10389098"/>
                <a:gd name="connsiteY60" fmla="*/ 3777978 h 4834485"/>
                <a:gd name="connsiteX61" fmla="*/ 8817446 w 10389098"/>
                <a:gd name="connsiteY61" fmla="*/ 4164658 h 4834485"/>
                <a:gd name="connsiteX62" fmla="*/ 9041709 w 10389098"/>
                <a:gd name="connsiteY62" fmla="*/ 4486462 h 4834485"/>
                <a:gd name="connsiteX63" fmla="*/ 9407106 w 10389098"/>
                <a:gd name="connsiteY63" fmla="*/ 4786746 h 4834485"/>
                <a:gd name="connsiteX64" fmla="*/ 9961032 w 10389098"/>
                <a:gd name="connsiteY64" fmla="*/ 4808446 h 4834485"/>
                <a:gd name="connsiteX65" fmla="*/ 10389098 w 10389098"/>
                <a:gd name="connsiteY65" fmla="*/ 4534285 h 4834485"/>
                <a:gd name="connsiteX0" fmla="*/ 0 w 9961032"/>
                <a:gd name="connsiteY0" fmla="*/ 4652769 h 4834485"/>
                <a:gd name="connsiteX1" fmla="*/ 162111 w 9961032"/>
                <a:gd name="connsiteY1" fmla="*/ 4445609 h 4834485"/>
                <a:gd name="connsiteX2" fmla="*/ 231254 w 9961032"/>
                <a:gd name="connsiteY2" fmla="*/ 4111385 h 4834485"/>
                <a:gd name="connsiteX3" fmla="*/ 283823 w 9961032"/>
                <a:gd name="connsiteY3" fmla="*/ 3906287 h 4834485"/>
                <a:gd name="connsiteX4" fmla="*/ 351153 w 9961032"/>
                <a:gd name="connsiteY4" fmla="*/ 3729004 h 4834485"/>
                <a:gd name="connsiteX5" fmla="*/ 405277 w 9961032"/>
                <a:gd name="connsiteY5" fmla="*/ 3540937 h 4834485"/>
                <a:gd name="connsiteX6" fmla="*/ 525436 w 9961032"/>
                <a:gd name="connsiteY6" fmla="*/ 3378567 h 4834485"/>
                <a:gd name="connsiteX7" fmla="*/ 705934 w 9961032"/>
                <a:gd name="connsiteY7" fmla="*/ 3289928 h 4834485"/>
                <a:gd name="connsiteX8" fmla="*/ 919836 w 9961032"/>
                <a:gd name="connsiteY8" fmla="*/ 3389233 h 4834485"/>
                <a:gd name="connsiteX9" fmla="*/ 1005294 w 9961032"/>
                <a:gd name="connsiteY9" fmla="*/ 3534512 h 4834485"/>
                <a:gd name="connsiteX10" fmla="*/ 1065373 w 9961032"/>
                <a:gd name="connsiteY10" fmla="*/ 3662701 h 4834485"/>
                <a:gd name="connsiteX11" fmla="*/ 1124677 w 9961032"/>
                <a:gd name="connsiteY11" fmla="*/ 3844283 h 4834485"/>
                <a:gd name="connsiteX12" fmla="*/ 1193304 w 9961032"/>
                <a:gd name="connsiteY12" fmla="*/ 4069655 h 4834485"/>
                <a:gd name="connsiteX13" fmla="*/ 1253900 w 9961032"/>
                <a:gd name="connsiteY13" fmla="*/ 4339877 h 4834485"/>
                <a:gd name="connsiteX14" fmla="*/ 1322784 w 9961032"/>
                <a:gd name="connsiteY14" fmla="*/ 4513975 h 4834485"/>
                <a:gd name="connsiteX15" fmla="*/ 1474537 w 9961032"/>
                <a:gd name="connsiteY15" fmla="*/ 4682711 h 4834485"/>
                <a:gd name="connsiteX16" fmla="*/ 1592367 w 9961032"/>
                <a:gd name="connsiteY16" fmla="*/ 4771348 h 4834485"/>
                <a:gd name="connsiteX17" fmla="*/ 1806011 w 9961032"/>
                <a:gd name="connsiteY17" fmla="*/ 4779957 h 4834485"/>
                <a:gd name="connsiteX18" fmla="*/ 1987803 w 9961032"/>
                <a:gd name="connsiteY18" fmla="*/ 4597434 h 4834485"/>
                <a:gd name="connsiteX19" fmla="*/ 2116247 w 9961032"/>
                <a:gd name="connsiteY19" fmla="*/ 4415972 h 4834485"/>
                <a:gd name="connsiteX20" fmla="*/ 2195492 w 9961032"/>
                <a:gd name="connsiteY20" fmla="*/ 4108446 h 4834485"/>
                <a:gd name="connsiteX21" fmla="*/ 2224493 w 9961032"/>
                <a:gd name="connsiteY21" fmla="*/ 3862802 h 4834485"/>
                <a:gd name="connsiteX22" fmla="*/ 2251425 w 9961032"/>
                <a:gd name="connsiteY22" fmla="*/ 3611850 h 4834485"/>
                <a:gd name="connsiteX23" fmla="*/ 2336883 w 9961032"/>
                <a:gd name="connsiteY23" fmla="*/ 3192228 h 4834485"/>
                <a:gd name="connsiteX24" fmla="*/ 2413279 w 9961032"/>
                <a:gd name="connsiteY24" fmla="*/ 2764061 h 4834485"/>
                <a:gd name="connsiteX25" fmla="*/ 2514794 w 9961032"/>
                <a:gd name="connsiteY25" fmla="*/ 2374318 h 4834485"/>
                <a:gd name="connsiteX26" fmla="*/ 2692443 w 9961032"/>
                <a:gd name="connsiteY26" fmla="*/ 1950273 h 4834485"/>
                <a:gd name="connsiteX27" fmla="*/ 2987662 w 9961032"/>
                <a:gd name="connsiteY27" fmla="*/ 1639382 h 4834485"/>
                <a:gd name="connsiteX28" fmla="*/ 3315768 w 9961032"/>
                <a:gd name="connsiteY28" fmla="*/ 1631776 h 4834485"/>
                <a:gd name="connsiteX29" fmla="*/ 3595709 w 9961032"/>
                <a:gd name="connsiteY29" fmla="*/ 1996817 h 4834485"/>
                <a:gd name="connsiteX30" fmla="*/ 3783458 w 9961032"/>
                <a:gd name="connsiteY30" fmla="*/ 2619236 h 4834485"/>
                <a:gd name="connsiteX31" fmla="*/ 3879013 w 9961032"/>
                <a:gd name="connsiteY31" fmla="*/ 3138224 h 4834485"/>
                <a:gd name="connsiteX32" fmla="*/ 3964471 w 9961032"/>
                <a:gd name="connsiteY32" fmla="*/ 3478935 h 4834485"/>
                <a:gd name="connsiteX33" fmla="*/ 4076604 w 9961032"/>
                <a:gd name="connsiteY33" fmla="*/ 3897619 h 4834485"/>
                <a:gd name="connsiteX34" fmla="*/ 4199093 w 9961032"/>
                <a:gd name="connsiteY34" fmla="*/ 4294029 h 4834485"/>
                <a:gd name="connsiteX35" fmla="*/ 4317699 w 9961032"/>
                <a:gd name="connsiteY35" fmla="*/ 4490580 h 4834485"/>
                <a:gd name="connsiteX36" fmla="*/ 4437599 w 9961032"/>
                <a:gd name="connsiteY36" fmla="*/ 4632679 h 4834485"/>
                <a:gd name="connsiteX37" fmla="*/ 4582618 w 9961032"/>
                <a:gd name="connsiteY37" fmla="*/ 4738411 h 4834485"/>
                <a:gd name="connsiteX38" fmla="*/ 4739548 w 9961032"/>
                <a:gd name="connsiteY38" fmla="*/ 4768350 h 4834485"/>
                <a:gd name="connsiteX39" fmla="*/ 4927556 w 9961032"/>
                <a:gd name="connsiteY39" fmla="*/ 4717075 h 4834485"/>
                <a:gd name="connsiteX40" fmla="*/ 5064289 w 9961032"/>
                <a:gd name="connsiteY40" fmla="*/ 4623071 h 4834485"/>
                <a:gd name="connsiteX41" fmla="*/ 5184705 w 9961032"/>
                <a:gd name="connsiteY41" fmla="*/ 4353910 h 4834485"/>
                <a:gd name="connsiteX42" fmla="*/ 5363391 w 9961032"/>
                <a:gd name="connsiteY42" fmla="*/ 3845404 h 4834485"/>
                <a:gd name="connsiteX43" fmla="*/ 5535860 w 9961032"/>
                <a:gd name="connsiteY43" fmla="*/ 3182074 h 4834485"/>
                <a:gd name="connsiteX44" fmla="*/ 5621318 w 9961032"/>
                <a:gd name="connsiteY44" fmla="*/ 2698270 h 4834485"/>
                <a:gd name="connsiteX45" fmla="*/ 5690980 w 9961032"/>
                <a:gd name="connsiteY45" fmla="*/ 2232493 h 4834485"/>
                <a:gd name="connsiteX46" fmla="*/ 5837553 w 9961032"/>
                <a:gd name="connsiteY46" fmla="*/ 1541283 h 4834485"/>
                <a:gd name="connsiteX47" fmla="*/ 6010799 w 9961032"/>
                <a:gd name="connsiteY47" fmla="*/ 869530 h 4834485"/>
                <a:gd name="connsiteX48" fmla="*/ 6280898 w 9961032"/>
                <a:gd name="connsiteY48" fmla="*/ 369753 h 4834485"/>
                <a:gd name="connsiteX49" fmla="*/ 6600087 w 9961032"/>
                <a:gd name="connsiteY49" fmla="*/ 90372 h 4834485"/>
                <a:gd name="connsiteX50" fmla="*/ 7026197 w 9961032"/>
                <a:gd name="connsiteY50" fmla="*/ 3404 h 4834485"/>
                <a:gd name="connsiteX51" fmla="*/ 7445199 w 9961032"/>
                <a:gd name="connsiteY51" fmla="*/ 196715 h 4834485"/>
                <a:gd name="connsiteX52" fmla="*/ 7741973 w 9961032"/>
                <a:gd name="connsiteY52" fmla="*/ 480847 h 4834485"/>
                <a:gd name="connsiteX53" fmla="*/ 7951478 w 9961032"/>
                <a:gd name="connsiteY53" fmla="*/ 968776 h 4834485"/>
                <a:gd name="connsiteX54" fmla="*/ 8066866 w 9961032"/>
                <a:gd name="connsiteY54" fmla="*/ 1512120 h 4834485"/>
                <a:gd name="connsiteX55" fmla="*/ 8157090 w 9961032"/>
                <a:gd name="connsiteY55" fmla="*/ 2070183 h 4834485"/>
                <a:gd name="connsiteX56" fmla="*/ 8224316 w 9961032"/>
                <a:gd name="connsiteY56" fmla="*/ 2415122 h 4834485"/>
                <a:gd name="connsiteX57" fmla="*/ 8307186 w 9961032"/>
                <a:gd name="connsiteY57" fmla="*/ 2760953 h 4834485"/>
                <a:gd name="connsiteX58" fmla="*/ 8406213 w 9961032"/>
                <a:gd name="connsiteY58" fmla="*/ 3022826 h 4834485"/>
                <a:gd name="connsiteX59" fmla="*/ 8534660 w 9961032"/>
                <a:gd name="connsiteY59" fmla="*/ 3419052 h 4834485"/>
                <a:gd name="connsiteX60" fmla="*/ 8645754 w 9961032"/>
                <a:gd name="connsiteY60" fmla="*/ 3777978 h 4834485"/>
                <a:gd name="connsiteX61" fmla="*/ 8817446 w 9961032"/>
                <a:gd name="connsiteY61" fmla="*/ 4164658 h 4834485"/>
                <a:gd name="connsiteX62" fmla="*/ 9041709 w 9961032"/>
                <a:gd name="connsiteY62" fmla="*/ 4486462 h 4834485"/>
                <a:gd name="connsiteX63" fmla="*/ 9407106 w 9961032"/>
                <a:gd name="connsiteY63" fmla="*/ 4786746 h 4834485"/>
                <a:gd name="connsiteX64" fmla="*/ 9961032 w 9961032"/>
                <a:gd name="connsiteY64" fmla="*/ 4808446 h 4834485"/>
                <a:gd name="connsiteX0" fmla="*/ 0 w 9407106"/>
                <a:gd name="connsiteY0" fmla="*/ 4652769 h 4794268"/>
                <a:gd name="connsiteX1" fmla="*/ 162111 w 9407106"/>
                <a:gd name="connsiteY1" fmla="*/ 4445609 h 4794268"/>
                <a:gd name="connsiteX2" fmla="*/ 231254 w 9407106"/>
                <a:gd name="connsiteY2" fmla="*/ 4111385 h 4794268"/>
                <a:gd name="connsiteX3" fmla="*/ 283823 w 9407106"/>
                <a:gd name="connsiteY3" fmla="*/ 3906287 h 4794268"/>
                <a:gd name="connsiteX4" fmla="*/ 351153 w 9407106"/>
                <a:gd name="connsiteY4" fmla="*/ 3729004 h 4794268"/>
                <a:gd name="connsiteX5" fmla="*/ 405277 w 9407106"/>
                <a:gd name="connsiteY5" fmla="*/ 3540937 h 4794268"/>
                <a:gd name="connsiteX6" fmla="*/ 525436 w 9407106"/>
                <a:gd name="connsiteY6" fmla="*/ 3378567 h 4794268"/>
                <a:gd name="connsiteX7" fmla="*/ 705934 w 9407106"/>
                <a:gd name="connsiteY7" fmla="*/ 3289928 h 4794268"/>
                <a:gd name="connsiteX8" fmla="*/ 919836 w 9407106"/>
                <a:gd name="connsiteY8" fmla="*/ 3389233 h 4794268"/>
                <a:gd name="connsiteX9" fmla="*/ 1005294 w 9407106"/>
                <a:gd name="connsiteY9" fmla="*/ 3534512 h 4794268"/>
                <a:gd name="connsiteX10" fmla="*/ 1065373 w 9407106"/>
                <a:gd name="connsiteY10" fmla="*/ 3662701 h 4794268"/>
                <a:gd name="connsiteX11" fmla="*/ 1124677 w 9407106"/>
                <a:gd name="connsiteY11" fmla="*/ 3844283 h 4794268"/>
                <a:gd name="connsiteX12" fmla="*/ 1193304 w 9407106"/>
                <a:gd name="connsiteY12" fmla="*/ 4069655 h 4794268"/>
                <a:gd name="connsiteX13" fmla="*/ 1253900 w 9407106"/>
                <a:gd name="connsiteY13" fmla="*/ 4339877 h 4794268"/>
                <a:gd name="connsiteX14" fmla="*/ 1322784 w 9407106"/>
                <a:gd name="connsiteY14" fmla="*/ 4513975 h 4794268"/>
                <a:gd name="connsiteX15" fmla="*/ 1474537 w 9407106"/>
                <a:gd name="connsiteY15" fmla="*/ 4682711 h 4794268"/>
                <a:gd name="connsiteX16" fmla="*/ 1592367 w 9407106"/>
                <a:gd name="connsiteY16" fmla="*/ 4771348 h 4794268"/>
                <a:gd name="connsiteX17" fmla="*/ 1806011 w 9407106"/>
                <a:gd name="connsiteY17" fmla="*/ 4779957 h 4794268"/>
                <a:gd name="connsiteX18" fmla="*/ 1987803 w 9407106"/>
                <a:gd name="connsiteY18" fmla="*/ 4597434 h 4794268"/>
                <a:gd name="connsiteX19" fmla="*/ 2116247 w 9407106"/>
                <a:gd name="connsiteY19" fmla="*/ 4415972 h 4794268"/>
                <a:gd name="connsiteX20" fmla="*/ 2195492 w 9407106"/>
                <a:gd name="connsiteY20" fmla="*/ 4108446 h 4794268"/>
                <a:gd name="connsiteX21" fmla="*/ 2224493 w 9407106"/>
                <a:gd name="connsiteY21" fmla="*/ 3862802 h 4794268"/>
                <a:gd name="connsiteX22" fmla="*/ 2251425 w 9407106"/>
                <a:gd name="connsiteY22" fmla="*/ 3611850 h 4794268"/>
                <a:gd name="connsiteX23" fmla="*/ 2336883 w 9407106"/>
                <a:gd name="connsiteY23" fmla="*/ 3192228 h 4794268"/>
                <a:gd name="connsiteX24" fmla="*/ 2413279 w 9407106"/>
                <a:gd name="connsiteY24" fmla="*/ 2764061 h 4794268"/>
                <a:gd name="connsiteX25" fmla="*/ 2514794 w 9407106"/>
                <a:gd name="connsiteY25" fmla="*/ 2374318 h 4794268"/>
                <a:gd name="connsiteX26" fmla="*/ 2692443 w 9407106"/>
                <a:gd name="connsiteY26" fmla="*/ 1950273 h 4794268"/>
                <a:gd name="connsiteX27" fmla="*/ 2987662 w 9407106"/>
                <a:gd name="connsiteY27" fmla="*/ 1639382 h 4794268"/>
                <a:gd name="connsiteX28" fmla="*/ 3315768 w 9407106"/>
                <a:gd name="connsiteY28" fmla="*/ 1631776 h 4794268"/>
                <a:gd name="connsiteX29" fmla="*/ 3595709 w 9407106"/>
                <a:gd name="connsiteY29" fmla="*/ 1996817 h 4794268"/>
                <a:gd name="connsiteX30" fmla="*/ 3783458 w 9407106"/>
                <a:gd name="connsiteY30" fmla="*/ 2619236 h 4794268"/>
                <a:gd name="connsiteX31" fmla="*/ 3879013 w 9407106"/>
                <a:gd name="connsiteY31" fmla="*/ 3138224 h 4794268"/>
                <a:gd name="connsiteX32" fmla="*/ 3964471 w 9407106"/>
                <a:gd name="connsiteY32" fmla="*/ 3478935 h 4794268"/>
                <a:gd name="connsiteX33" fmla="*/ 4076604 w 9407106"/>
                <a:gd name="connsiteY33" fmla="*/ 3897619 h 4794268"/>
                <a:gd name="connsiteX34" fmla="*/ 4199093 w 9407106"/>
                <a:gd name="connsiteY34" fmla="*/ 4294029 h 4794268"/>
                <a:gd name="connsiteX35" fmla="*/ 4317699 w 9407106"/>
                <a:gd name="connsiteY35" fmla="*/ 4490580 h 4794268"/>
                <a:gd name="connsiteX36" fmla="*/ 4437599 w 9407106"/>
                <a:gd name="connsiteY36" fmla="*/ 4632679 h 4794268"/>
                <a:gd name="connsiteX37" fmla="*/ 4582618 w 9407106"/>
                <a:gd name="connsiteY37" fmla="*/ 4738411 h 4794268"/>
                <a:gd name="connsiteX38" fmla="*/ 4739548 w 9407106"/>
                <a:gd name="connsiteY38" fmla="*/ 4768350 h 4794268"/>
                <a:gd name="connsiteX39" fmla="*/ 4927556 w 9407106"/>
                <a:gd name="connsiteY39" fmla="*/ 4717075 h 4794268"/>
                <a:gd name="connsiteX40" fmla="*/ 5064289 w 9407106"/>
                <a:gd name="connsiteY40" fmla="*/ 4623071 h 4794268"/>
                <a:gd name="connsiteX41" fmla="*/ 5184705 w 9407106"/>
                <a:gd name="connsiteY41" fmla="*/ 4353910 h 4794268"/>
                <a:gd name="connsiteX42" fmla="*/ 5363391 w 9407106"/>
                <a:gd name="connsiteY42" fmla="*/ 3845404 h 4794268"/>
                <a:gd name="connsiteX43" fmla="*/ 5535860 w 9407106"/>
                <a:gd name="connsiteY43" fmla="*/ 3182074 h 4794268"/>
                <a:gd name="connsiteX44" fmla="*/ 5621318 w 9407106"/>
                <a:gd name="connsiteY44" fmla="*/ 2698270 h 4794268"/>
                <a:gd name="connsiteX45" fmla="*/ 5690980 w 9407106"/>
                <a:gd name="connsiteY45" fmla="*/ 2232493 h 4794268"/>
                <a:gd name="connsiteX46" fmla="*/ 5837553 w 9407106"/>
                <a:gd name="connsiteY46" fmla="*/ 1541283 h 4794268"/>
                <a:gd name="connsiteX47" fmla="*/ 6010799 w 9407106"/>
                <a:gd name="connsiteY47" fmla="*/ 869530 h 4794268"/>
                <a:gd name="connsiteX48" fmla="*/ 6280898 w 9407106"/>
                <a:gd name="connsiteY48" fmla="*/ 369753 h 4794268"/>
                <a:gd name="connsiteX49" fmla="*/ 6600087 w 9407106"/>
                <a:gd name="connsiteY49" fmla="*/ 90372 h 4794268"/>
                <a:gd name="connsiteX50" fmla="*/ 7026197 w 9407106"/>
                <a:gd name="connsiteY50" fmla="*/ 3404 h 4794268"/>
                <a:gd name="connsiteX51" fmla="*/ 7445199 w 9407106"/>
                <a:gd name="connsiteY51" fmla="*/ 196715 h 4794268"/>
                <a:gd name="connsiteX52" fmla="*/ 7741973 w 9407106"/>
                <a:gd name="connsiteY52" fmla="*/ 480847 h 4794268"/>
                <a:gd name="connsiteX53" fmla="*/ 7951478 w 9407106"/>
                <a:gd name="connsiteY53" fmla="*/ 968776 h 4794268"/>
                <a:gd name="connsiteX54" fmla="*/ 8066866 w 9407106"/>
                <a:gd name="connsiteY54" fmla="*/ 1512120 h 4794268"/>
                <a:gd name="connsiteX55" fmla="*/ 8157090 w 9407106"/>
                <a:gd name="connsiteY55" fmla="*/ 2070183 h 4794268"/>
                <a:gd name="connsiteX56" fmla="*/ 8224316 w 9407106"/>
                <a:gd name="connsiteY56" fmla="*/ 2415122 h 4794268"/>
                <a:gd name="connsiteX57" fmla="*/ 8307186 w 9407106"/>
                <a:gd name="connsiteY57" fmla="*/ 2760953 h 4794268"/>
                <a:gd name="connsiteX58" fmla="*/ 8406213 w 9407106"/>
                <a:gd name="connsiteY58" fmla="*/ 3022826 h 4794268"/>
                <a:gd name="connsiteX59" fmla="*/ 8534660 w 9407106"/>
                <a:gd name="connsiteY59" fmla="*/ 3419052 h 4794268"/>
                <a:gd name="connsiteX60" fmla="*/ 8645754 w 9407106"/>
                <a:gd name="connsiteY60" fmla="*/ 3777978 h 4794268"/>
                <a:gd name="connsiteX61" fmla="*/ 8817446 w 9407106"/>
                <a:gd name="connsiteY61" fmla="*/ 4164658 h 4794268"/>
                <a:gd name="connsiteX62" fmla="*/ 9041709 w 9407106"/>
                <a:gd name="connsiteY62" fmla="*/ 4486462 h 4794268"/>
                <a:gd name="connsiteX63" fmla="*/ 9407106 w 9407106"/>
                <a:gd name="connsiteY63" fmla="*/ 4786746 h 4794268"/>
                <a:gd name="connsiteX0" fmla="*/ 0 w 9041709"/>
                <a:gd name="connsiteY0" fmla="*/ 4652769 h 4794268"/>
                <a:gd name="connsiteX1" fmla="*/ 162111 w 9041709"/>
                <a:gd name="connsiteY1" fmla="*/ 4445609 h 4794268"/>
                <a:gd name="connsiteX2" fmla="*/ 231254 w 9041709"/>
                <a:gd name="connsiteY2" fmla="*/ 4111385 h 4794268"/>
                <a:gd name="connsiteX3" fmla="*/ 283823 w 9041709"/>
                <a:gd name="connsiteY3" fmla="*/ 3906287 h 4794268"/>
                <a:gd name="connsiteX4" fmla="*/ 351153 w 9041709"/>
                <a:gd name="connsiteY4" fmla="*/ 3729004 h 4794268"/>
                <a:gd name="connsiteX5" fmla="*/ 405277 w 9041709"/>
                <a:gd name="connsiteY5" fmla="*/ 3540937 h 4794268"/>
                <a:gd name="connsiteX6" fmla="*/ 525436 w 9041709"/>
                <a:gd name="connsiteY6" fmla="*/ 3378567 h 4794268"/>
                <a:gd name="connsiteX7" fmla="*/ 705934 w 9041709"/>
                <a:gd name="connsiteY7" fmla="*/ 3289928 h 4794268"/>
                <a:gd name="connsiteX8" fmla="*/ 919836 w 9041709"/>
                <a:gd name="connsiteY8" fmla="*/ 3389233 h 4794268"/>
                <a:gd name="connsiteX9" fmla="*/ 1005294 w 9041709"/>
                <a:gd name="connsiteY9" fmla="*/ 3534512 h 4794268"/>
                <a:gd name="connsiteX10" fmla="*/ 1065373 w 9041709"/>
                <a:gd name="connsiteY10" fmla="*/ 3662701 h 4794268"/>
                <a:gd name="connsiteX11" fmla="*/ 1124677 w 9041709"/>
                <a:gd name="connsiteY11" fmla="*/ 3844283 h 4794268"/>
                <a:gd name="connsiteX12" fmla="*/ 1193304 w 9041709"/>
                <a:gd name="connsiteY12" fmla="*/ 4069655 h 4794268"/>
                <a:gd name="connsiteX13" fmla="*/ 1253900 w 9041709"/>
                <a:gd name="connsiteY13" fmla="*/ 4339877 h 4794268"/>
                <a:gd name="connsiteX14" fmla="*/ 1322784 w 9041709"/>
                <a:gd name="connsiteY14" fmla="*/ 4513975 h 4794268"/>
                <a:gd name="connsiteX15" fmla="*/ 1474537 w 9041709"/>
                <a:gd name="connsiteY15" fmla="*/ 4682711 h 4794268"/>
                <a:gd name="connsiteX16" fmla="*/ 1592367 w 9041709"/>
                <a:gd name="connsiteY16" fmla="*/ 4771348 h 4794268"/>
                <a:gd name="connsiteX17" fmla="*/ 1806011 w 9041709"/>
                <a:gd name="connsiteY17" fmla="*/ 4779957 h 4794268"/>
                <a:gd name="connsiteX18" fmla="*/ 1987803 w 9041709"/>
                <a:gd name="connsiteY18" fmla="*/ 4597434 h 4794268"/>
                <a:gd name="connsiteX19" fmla="*/ 2116247 w 9041709"/>
                <a:gd name="connsiteY19" fmla="*/ 4415972 h 4794268"/>
                <a:gd name="connsiteX20" fmla="*/ 2195492 w 9041709"/>
                <a:gd name="connsiteY20" fmla="*/ 4108446 h 4794268"/>
                <a:gd name="connsiteX21" fmla="*/ 2224493 w 9041709"/>
                <a:gd name="connsiteY21" fmla="*/ 3862802 h 4794268"/>
                <a:gd name="connsiteX22" fmla="*/ 2251425 w 9041709"/>
                <a:gd name="connsiteY22" fmla="*/ 3611850 h 4794268"/>
                <a:gd name="connsiteX23" fmla="*/ 2336883 w 9041709"/>
                <a:gd name="connsiteY23" fmla="*/ 3192228 h 4794268"/>
                <a:gd name="connsiteX24" fmla="*/ 2413279 w 9041709"/>
                <a:gd name="connsiteY24" fmla="*/ 2764061 h 4794268"/>
                <a:gd name="connsiteX25" fmla="*/ 2514794 w 9041709"/>
                <a:gd name="connsiteY25" fmla="*/ 2374318 h 4794268"/>
                <a:gd name="connsiteX26" fmla="*/ 2692443 w 9041709"/>
                <a:gd name="connsiteY26" fmla="*/ 1950273 h 4794268"/>
                <a:gd name="connsiteX27" fmla="*/ 2987662 w 9041709"/>
                <a:gd name="connsiteY27" fmla="*/ 1639382 h 4794268"/>
                <a:gd name="connsiteX28" fmla="*/ 3315768 w 9041709"/>
                <a:gd name="connsiteY28" fmla="*/ 1631776 h 4794268"/>
                <a:gd name="connsiteX29" fmla="*/ 3595709 w 9041709"/>
                <a:gd name="connsiteY29" fmla="*/ 1996817 h 4794268"/>
                <a:gd name="connsiteX30" fmla="*/ 3783458 w 9041709"/>
                <a:gd name="connsiteY30" fmla="*/ 2619236 h 4794268"/>
                <a:gd name="connsiteX31" fmla="*/ 3879013 w 9041709"/>
                <a:gd name="connsiteY31" fmla="*/ 3138224 h 4794268"/>
                <a:gd name="connsiteX32" fmla="*/ 3964471 w 9041709"/>
                <a:gd name="connsiteY32" fmla="*/ 3478935 h 4794268"/>
                <a:gd name="connsiteX33" fmla="*/ 4076604 w 9041709"/>
                <a:gd name="connsiteY33" fmla="*/ 3897619 h 4794268"/>
                <a:gd name="connsiteX34" fmla="*/ 4199093 w 9041709"/>
                <a:gd name="connsiteY34" fmla="*/ 4294029 h 4794268"/>
                <a:gd name="connsiteX35" fmla="*/ 4317699 w 9041709"/>
                <a:gd name="connsiteY35" fmla="*/ 4490580 h 4794268"/>
                <a:gd name="connsiteX36" fmla="*/ 4437599 w 9041709"/>
                <a:gd name="connsiteY36" fmla="*/ 4632679 h 4794268"/>
                <a:gd name="connsiteX37" fmla="*/ 4582618 w 9041709"/>
                <a:gd name="connsiteY37" fmla="*/ 4738411 h 4794268"/>
                <a:gd name="connsiteX38" fmla="*/ 4739548 w 9041709"/>
                <a:gd name="connsiteY38" fmla="*/ 4768350 h 4794268"/>
                <a:gd name="connsiteX39" fmla="*/ 4927556 w 9041709"/>
                <a:gd name="connsiteY39" fmla="*/ 4717075 h 4794268"/>
                <a:gd name="connsiteX40" fmla="*/ 5064289 w 9041709"/>
                <a:gd name="connsiteY40" fmla="*/ 4623071 h 4794268"/>
                <a:gd name="connsiteX41" fmla="*/ 5184705 w 9041709"/>
                <a:gd name="connsiteY41" fmla="*/ 4353910 h 4794268"/>
                <a:gd name="connsiteX42" fmla="*/ 5363391 w 9041709"/>
                <a:gd name="connsiteY42" fmla="*/ 3845404 h 4794268"/>
                <a:gd name="connsiteX43" fmla="*/ 5535860 w 9041709"/>
                <a:gd name="connsiteY43" fmla="*/ 3182074 h 4794268"/>
                <a:gd name="connsiteX44" fmla="*/ 5621318 w 9041709"/>
                <a:gd name="connsiteY44" fmla="*/ 2698270 h 4794268"/>
                <a:gd name="connsiteX45" fmla="*/ 5690980 w 9041709"/>
                <a:gd name="connsiteY45" fmla="*/ 2232493 h 4794268"/>
                <a:gd name="connsiteX46" fmla="*/ 5837553 w 9041709"/>
                <a:gd name="connsiteY46" fmla="*/ 1541283 h 4794268"/>
                <a:gd name="connsiteX47" fmla="*/ 6010799 w 9041709"/>
                <a:gd name="connsiteY47" fmla="*/ 869530 h 4794268"/>
                <a:gd name="connsiteX48" fmla="*/ 6280898 w 9041709"/>
                <a:gd name="connsiteY48" fmla="*/ 369753 h 4794268"/>
                <a:gd name="connsiteX49" fmla="*/ 6600087 w 9041709"/>
                <a:gd name="connsiteY49" fmla="*/ 90372 h 4794268"/>
                <a:gd name="connsiteX50" fmla="*/ 7026197 w 9041709"/>
                <a:gd name="connsiteY50" fmla="*/ 3404 h 4794268"/>
                <a:gd name="connsiteX51" fmla="*/ 7445199 w 9041709"/>
                <a:gd name="connsiteY51" fmla="*/ 196715 h 4794268"/>
                <a:gd name="connsiteX52" fmla="*/ 7741973 w 9041709"/>
                <a:gd name="connsiteY52" fmla="*/ 480847 h 4794268"/>
                <a:gd name="connsiteX53" fmla="*/ 7951478 w 9041709"/>
                <a:gd name="connsiteY53" fmla="*/ 968776 h 4794268"/>
                <a:gd name="connsiteX54" fmla="*/ 8066866 w 9041709"/>
                <a:gd name="connsiteY54" fmla="*/ 1512120 h 4794268"/>
                <a:gd name="connsiteX55" fmla="*/ 8157090 w 9041709"/>
                <a:gd name="connsiteY55" fmla="*/ 2070183 h 4794268"/>
                <a:gd name="connsiteX56" fmla="*/ 8224316 w 9041709"/>
                <a:gd name="connsiteY56" fmla="*/ 2415122 h 4794268"/>
                <a:gd name="connsiteX57" fmla="*/ 8307186 w 9041709"/>
                <a:gd name="connsiteY57" fmla="*/ 2760953 h 4794268"/>
                <a:gd name="connsiteX58" fmla="*/ 8406213 w 9041709"/>
                <a:gd name="connsiteY58" fmla="*/ 3022826 h 4794268"/>
                <a:gd name="connsiteX59" fmla="*/ 8534660 w 9041709"/>
                <a:gd name="connsiteY59" fmla="*/ 3419052 h 4794268"/>
                <a:gd name="connsiteX60" fmla="*/ 8645754 w 9041709"/>
                <a:gd name="connsiteY60" fmla="*/ 3777978 h 4794268"/>
                <a:gd name="connsiteX61" fmla="*/ 8817446 w 9041709"/>
                <a:gd name="connsiteY61" fmla="*/ 4164658 h 4794268"/>
                <a:gd name="connsiteX62" fmla="*/ 9041709 w 9041709"/>
                <a:gd name="connsiteY62" fmla="*/ 4486462 h 4794268"/>
                <a:gd name="connsiteX0" fmla="*/ 0 w 9041709"/>
                <a:gd name="connsiteY0" fmla="*/ 4652769 h 4794268"/>
                <a:gd name="connsiteX1" fmla="*/ 162111 w 9041709"/>
                <a:gd name="connsiteY1" fmla="*/ 4445609 h 4794268"/>
                <a:gd name="connsiteX2" fmla="*/ 231254 w 9041709"/>
                <a:gd name="connsiteY2" fmla="*/ 4111385 h 4794268"/>
                <a:gd name="connsiteX3" fmla="*/ 283823 w 9041709"/>
                <a:gd name="connsiteY3" fmla="*/ 3906287 h 4794268"/>
                <a:gd name="connsiteX4" fmla="*/ 351153 w 9041709"/>
                <a:gd name="connsiteY4" fmla="*/ 3729004 h 4794268"/>
                <a:gd name="connsiteX5" fmla="*/ 405277 w 9041709"/>
                <a:gd name="connsiteY5" fmla="*/ 3540937 h 4794268"/>
                <a:gd name="connsiteX6" fmla="*/ 525436 w 9041709"/>
                <a:gd name="connsiteY6" fmla="*/ 3378567 h 4794268"/>
                <a:gd name="connsiteX7" fmla="*/ 705934 w 9041709"/>
                <a:gd name="connsiteY7" fmla="*/ 3289928 h 4794268"/>
                <a:gd name="connsiteX8" fmla="*/ 919836 w 9041709"/>
                <a:gd name="connsiteY8" fmla="*/ 3389233 h 4794268"/>
                <a:gd name="connsiteX9" fmla="*/ 1005294 w 9041709"/>
                <a:gd name="connsiteY9" fmla="*/ 3534512 h 4794268"/>
                <a:gd name="connsiteX10" fmla="*/ 1065373 w 9041709"/>
                <a:gd name="connsiteY10" fmla="*/ 3662701 h 4794268"/>
                <a:gd name="connsiteX11" fmla="*/ 1124677 w 9041709"/>
                <a:gd name="connsiteY11" fmla="*/ 3844283 h 4794268"/>
                <a:gd name="connsiteX12" fmla="*/ 1193304 w 9041709"/>
                <a:gd name="connsiteY12" fmla="*/ 4069655 h 4794268"/>
                <a:gd name="connsiteX13" fmla="*/ 1253900 w 9041709"/>
                <a:gd name="connsiteY13" fmla="*/ 4339877 h 4794268"/>
                <a:gd name="connsiteX14" fmla="*/ 1322784 w 9041709"/>
                <a:gd name="connsiteY14" fmla="*/ 4513975 h 4794268"/>
                <a:gd name="connsiteX15" fmla="*/ 1474537 w 9041709"/>
                <a:gd name="connsiteY15" fmla="*/ 4682711 h 4794268"/>
                <a:gd name="connsiteX16" fmla="*/ 1592367 w 9041709"/>
                <a:gd name="connsiteY16" fmla="*/ 4771348 h 4794268"/>
                <a:gd name="connsiteX17" fmla="*/ 1806011 w 9041709"/>
                <a:gd name="connsiteY17" fmla="*/ 4779957 h 4794268"/>
                <a:gd name="connsiteX18" fmla="*/ 1987803 w 9041709"/>
                <a:gd name="connsiteY18" fmla="*/ 4597434 h 4794268"/>
                <a:gd name="connsiteX19" fmla="*/ 2116247 w 9041709"/>
                <a:gd name="connsiteY19" fmla="*/ 4415972 h 4794268"/>
                <a:gd name="connsiteX20" fmla="*/ 2195492 w 9041709"/>
                <a:gd name="connsiteY20" fmla="*/ 4108446 h 4794268"/>
                <a:gd name="connsiteX21" fmla="*/ 2224493 w 9041709"/>
                <a:gd name="connsiteY21" fmla="*/ 3862802 h 4794268"/>
                <a:gd name="connsiteX22" fmla="*/ 2251425 w 9041709"/>
                <a:gd name="connsiteY22" fmla="*/ 3611850 h 4794268"/>
                <a:gd name="connsiteX23" fmla="*/ 2336883 w 9041709"/>
                <a:gd name="connsiteY23" fmla="*/ 3192228 h 4794268"/>
                <a:gd name="connsiteX24" fmla="*/ 2413279 w 9041709"/>
                <a:gd name="connsiteY24" fmla="*/ 2764061 h 4794268"/>
                <a:gd name="connsiteX25" fmla="*/ 2514794 w 9041709"/>
                <a:gd name="connsiteY25" fmla="*/ 2374318 h 4794268"/>
                <a:gd name="connsiteX26" fmla="*/ 2692443 w 9041709"/>
                <a:gd name="connsiteY26" fmla="*/ 1950273 h 4794268"/>
                <a:gd name="connsiteX27" fmla="*/ 2987662 w 9041709"/>
                <a:gd name="connsiteY27" fmla="*/ 1639382 h 4794268"/>
                <a:gd name="connsiteX28" fmla="*/ 3315768 w 9041709"/>
                <a:gd name="connsiteY28" fmla="*/ 1631776 h 4794268"/>
                <a:gd name="connsiteX29" fmla="*/ 3595709 w 9041709"/>
                <a:gd name="connsiteY29" fmla="*/ 1996817 h 4794268"/>
                <a:gd name="connsiteX30" fmla="*/ 3783458 w 9041709"/>
                <a:gd name="connsiteY30" fmla="*/ 2619236 h 4794268"/>
                <a:gd name="connsiteX31" fmla="*/ 3879013 w 9041709"/>
                <a:gd name="connsiteY31" fmla="*/ 3138224 h 4794268"/>
                <a:gd name="connsiteX32" fmla="*/ 3964471 w 9041709"/>
                <a:gd name="connsiteY32" fmla="*/ 3478935 h 4794268"/>
                <a:gd name="connsiteX33" fmla="*/ 4076604 w 9041709"/>
                <a:gd name="connsiteY33" fmla="*/ 3897619 h 4794268"/>
                <a:gd name="connsiteX34" fmla="*/ 4199093 w 9041709"/>
                <a:gd name="connsiteY34" fmla="*/ 4294029 h 4794268"/>
                <a:gd name="connsiteX35" fmla="*/ 4317699 w 9041709"/>
                <a:gd name="connsiteY35" fmla="*/ 4490580 h 4794268"/>
                <a:gd name="connsiteX36" fmla="*/ 4437599 w 9041709"/>
                <a:gd name="connsiteY36" fmla="*/ 4632679 h 4794268"/>
                <a:gd name="connsiteX37" fmla="*/ 4582618 w 9041709"/>
                <a:gd name="connsiteY37" fmla="*/ 4738411 h 4794268"/>
                <a:gd name="connsiteX38" fmla="*/ 4739548 w 9041709"/>
                <a:gd name="connsiteY38" fmla="*/ 4768350 h 4794268"/>
                <a:gd name="connsiteX39" fmla="*/ 4927556 w 9041709"/>
                <a:gd name="connsiteY39" fmla="*/ 4717075 h 4794268"/>
                <a:gd name="connsiteX40" fmla="*/ 5064289 w 9041709"/>
                <a:gd name="connsiteY40" fmla="*/ 4623071 h 4794268"/>
                <a:gd name="connsiteX41" fmla="*/ 5184705 w 9041709"/>
                <a:gd name="connsiteY41" fmla="*/ 4353910 h 4794268"/>
                <a:gd name="connsiteX42" fmla="*/ 5363391 w 9041709"/>
                <a:gd name="connsiteY42" fmla="*/ 3845404 h 4794268"/>
                <a:gd name="connsiteX43" fmla="*/ 5535860 w 9041709"/>
                <a:gd name="connsiteY43" fmla="*/ 3182074 h 4794268"/>
                <a:gd name="connsiteX44" fmla="*/ 5621318 w 9041709"/>
                <a:gd name="connsiteY44" fmla="*/ 2698270 h 4794268"/>
                <a:gd name="connsiteX45" fmla="*/ 5690980 w 9041709"/>
                <a:gd name="connsiteY45" fmla="*/ 2232493 h 4794268"/>
                <a:gd name="connsiteX46" fmla="*/ 5837553 w 9041709"/>
                <a:gd name="connsiteY46" fmla="*/ 1541283 h 4794268"/>
                <a:gd name="connsiteX47" fmla="*/ 6010799 w 9041709"/>
                <a:gd name="connsiteY47" fmla="*/ 869530 h 4794268"/>
                <a:gd name="connsiteX48" fmla="*/ 6280898 w 9041709"/>
                <a:gd name="connsiteY48" fmla="*/ 369753 h 4794268"/>
                <a:gd name="connsiteX49" fmla="*/ 6600087 w 9041709"/>
                <a:gd name="connsiteY49" fmla="*/ 90372 h 4794268"/>
                <a:gd name="connsiteX50" fmla="*/ 7026197 w 9041709"/>
                <a:gd name="connsiteY50" fmla="*/ 3404 h 4794268"/>
                <a:gd name="connsiteX51" fmla="*/ 7445199 w 9041709"/>
                <a:gd name="connsiteY51" fmla="*/ 196715 h 4794268"/>
                <a:gd name="connsiteX52" fmla="*/ 7741973 w 9041709"/>
                <a:gd name="connsiteY52" fmla="*/ 480847 h 4794268"/>
                <a:gd name="connsiteX53" fmla="*/ 7951478 w 9041709"/>
                <a:gd name="connsiteY53" fmla="*/ 968776 h 4794268"/>
                <a:gd name="connsiteX54" fmla="*/ 8066866 w 9041709"/>
                <a:gd name="connsiteY54" fmla="*/ 1512120 h 4794268"/>
                <a:gd name="connsiteX55" fmla="*/ 8157090 w 9041709"/>
                <a:gd name="connsiteY55" fmla="*/ 2070183 h 4794268"/>
                <a:gd name="connsiteX56" fmla="*/ 8224316 w 9041709"/>
                <a:gd name="connsiteY56" fmla="*/ 2415122 h 4794268"/>
                <a:gd name="connsiteX57" fmla="*/ 8307186 w 9041709"/>
                <a:gd name="connsiteY57" fmla="*/ 2760953 h 4794268"/>
                <a:gd name="connsiteX58" fmla="*/ 8406213 w 9041709"/>
                <a:gd name="connsiteY58" fmla="*/ 3022826 h 4794268"/>
                <a:gd name="connsiteX59" fmla="*/ 8645754 w 9041709"/>
                <a:gd name="connsiteY59" fmla="*/ 3777978 h 4794268"/>
                <a:gd name="connsiteX60" fmla="*/ 8817446 w 9041709"/>
                <a:gd name="connsiteY60" fmla="*/ 4164658 h 4794268"/>
                <a:gd name="connsiteX61" fmla="*/ 9041709 w 9041709"/>
                <a:gd name="connsiteY61" fmla="*/ 4486462 h 4794268"/>
                <a:gd name="connsiteX0" fmla="*/ 0 w 9041709"/>
                <a:gd name="connsiteY0" fmla="*/ 4652769 h 4794268"/>
                <a:gd name="connsiteX1" fmla="*/ 162111 w 9041709"/>
                <a:gd name="connsiteY1" fmla="*/ 4445609 h 4794268"/>
                <a:gd name="connsiteX2" fmla="*/ 231254 w 9041709"/>
                <a:gd name="connsiteY2" fmla="*/ 4111385 h 4794268"/>
                <a:gd name="connsiteX3" fmla="*/ 283823 w 9041709"/>
                <a:gd name="connsiteY3" fmla="*/ 3906287 h 4794268"/>
                <a:gd name="connsiteX4" fmla="*/ 351153 w 9041709"/>
                <a:gd name="connsiteY4" fmla="*/ 3729004 h 4794268"/>
                <a:gd name="connsiteX5" fmla="*/ 405277 w 9041709"/>
                <a:gd name="connsiteY5" fmla="*/ 3540937 h 4794268"/>
                <a:gd name="connsiteX6" fmla="*/ 525436 w 9041709"/>
                <a:gd name="connsiteY6" fmla="*/ 3378567 h 4794268"/>
                <a:gd name="connsiteX7" fmla="*/ 705934 w 9041709"/>
                <a:gd name="connsiteY7" fmla="*/ 3289928 h 4794268"/>
                <a:gd name="connsiteX8" fmla="*/ 919836 w 9041709"/>
                <a:gd name="connsiteY8" fmla="*/ 3389233 h 4794268"/>
                <a:gd name="connsiteX9" fmla="*/ 1005294 w 9041709"/>
                <a:gd name="connsiteY9" fmla="*/ 3534512 h 4794268"/>
                <a:gd name="connsiteX10" fmla="*/ 1065373 w 9041709"/>
                <a:gd name="connsiteY10" fmla="*/ 3662701 h 4794268"/>
                <a:gd name="connsiteX11" fmla="*/ 1124677 w 9041709"/>
                <a:gd name="connsiteY11" fmla="*/ 3844283 h 4794268"/>
                <a:gd name="connsiteX12" fmla="*/ 1193304 w 9041709"/>
                <a:gd name="connsiteY12" fmla="*/ 4069655 h 4794268"/>
                <a:gd name="connsiteX13" fmla="*/ 1253900 w 9041709"/>
                <a:gd name="connsiteY13" fmla="*/ 4339877 h 4794268"/>
                <a:gd name="connsiteX14" fmla="*/ 1322784 w 9041709"/>
                <a:gd name="connsiteY14" fmla="*/ 4513975 h 4794268"/>
                <a:gd name="connsiteX15" fmla="*/ 1474537 w 9041709"/>
                <a:gd name="connsiteY15" fmla="*/ 4682711 h 4794268"/>
                <a:gd name="connsiteX16" fmla="*/ 1592367 w 9041709"/>
                <a:gd name="connsiteY16" fmla="*/ 4771348 h 4794268"/>
                <a:gd name="connsiteX17" fmla="*/ 1806011 w 9041709"/>
                <a:gd name="connsiteY17" fmla="*/ 4779957 h 4794268"/>
                <a:gd name="connsiteX18" fmla="*/ 1987803 w 9041709"/>
                <a:gd name="connsiteY18" fmla="*/ 4597434 h 4794268"/>
                <a:gd name="connsiteX19" fmla="*/ 2116247 w 9041709"/>
                <a:gd name="connsiteY19" fmla="*/ 4415972 h 4794268"/>
                <a:gd name="connsiteX20" fmla="*/ 2195492 w 9041709"/>
                <a:gd name="connsiteY20" fmla="*/ 4108446 h 4794268"/>
                <a:gd name="connsiteX21" fmla="*/ 2224493 w 9041709"/>
                <a:gd name="connsiteY21" fmla="*/ 3862802 h 4794268"/>
                <a:gd name="connsiteX22" fmla="*/ 2251425 w 9041709"/>
                <a:gd name="connsiteY22" fmla="*/ 3611850 h 4794268"/>
                <a:gd name="connsiteX23" fmla="*/ 2336883 w 9041709"/>
                <a:gd name="connsiteY23" fmla="*/ 3192228 h 4794268"/>
                <a:gd name="connsiteX24" fmla="*/ 2413279 w 9041709"/>
                <a:gd name="connsiteY24" fmla="*/ 2764061 h 4794268"/>
                <a:gd name="connsiteX25" fmla="*/ 2514794 w 9041709"/>
                <a:gd name="connsiteY25" fmla="*/ 2374318 h 4794268"/>
                <a:gd name="connsiteX26" fmla="*/ 2692443 w 9041709"/>
                <a:gd name="connsiteY26" fmla="*/ 1950273 h 4794268"/>
                <a:gd name="connsiteX27" fmla="*/ 2987662 w 9041709"/>
                <a:gd name="connsiteY27" fmla="*/ 1639382 h 4794268"/>
                <a:gd name="connsiteX28" fmla="*/ 3315768 w 9041709"/>
                <a:gd name="connsiteY28" fmla="*/ 1631776 h 4794268"/>
                <a:gd name="connsiteX29" fmla="*/ 3595709 w 9041709"/>
                <a:gd name="connsiteY29" fmla="*/ 1996817 h 4794268"/>
                <a:gd name="connsiteX30" fmla="*/ 3783458 w 9041709"/>
                <a:gd name="connsiteY30" fmla="*/ 2619236 h 4794268"/>
                <a:gd name="connsiteX31" fmla="*/ 3879013 w 9041709"/>
                <a:gd name="connsiteY31" fmla="*/ 3138224 h 4794268"/>
                <a:gd name="connsiteX32" fmla="*/ 3964471 w 9041709"/>
                <a:gd name="connsiteY32" fmla="*/ 3478935 h 4794268"/>
                <a:gd name="connsiteX33" fmla="*/ 4076604 w 9041709"/>
                <a:gd name="connsiteY33" fmla="*/ 3897619 h 4794268"/>
                <a:gd name="connsiteX34" fmla="*/ 4199093 w 9041709"/>
                <a:gd name="connsiteY34" fmla="*/ 4294029 h 4794268"/>
                <a:gd name="connsiteX35" fmla="*/ 4317699 w 9041709"/>
                <a:gd name="connsiteY35" fmla="*/ 4490580 h 4794268"/>
                <a:gd name="connsiteX36" fmla="*/ 4437599 w 9041709"/>
                <a:gd name="connsiteY36" fmla="*/ 4632679 h 4794268"/>
                <a:gd name="connsiteX37" fmla="*/ 4582618 w 9041709"/>
                <a:gd name="connsiteY37" fmla="*/ 4738411 h 4794268"/>
                <a:gd name="connsiteX38" fmla="*/ 4739548 w 9041709"/>
                <a:gd name="connsiteY38" fmla="*/ 4768350 h 4794268"/>
                <a:gd name="connsiteX39" fmla="*/ 4927556 w 9041709"/>
                <a:gd name="connsiteY39" fmla="*/ 4717075 h 4794268"/>
                <a:gd name="connsiteX40" fmla="*/ 5064289 w 9041709"/>
                <a:gd name="connsiteY40" fmla="*/ 4623071 h 4794268"/>
                <a:gd name="connsiteX41" fmla="*/ 5184705 w 9041709"/>
                <a:gd name="connsiteY41" fmla="*/ 4353910 h 4794268"/>
                <a:gd name="connsiteX42" fmla="*/ 5363391 w 9041709"/>
                <a:gd name="connsiteY42" fmla="*/ 3845404 h 4794268"/>
                <a:gd name="connsiteX43" fmla="*/ 5535860 w 9041709"/>
                <a:gd name="connsiteY43" fmla="*/ 3182074 h 4794268"/>
                <a:gd name="connsiteX44" fmla="*/ 5621318 w 9041709"/>
                <a:gd name="connsiteY44" fmla="*/ 2698270 h 4794268"/>
                <a:gd name="connsiteX45" fmla="*/ 5690980 w 9041709"/>
                <a:gd name="connsiteY45" fmla="*/ 2232493 h 4794268"/>
                <a:gd name="connsiteX46" fmla="*/ 5837553 w 9041709"/>
                <a:gd name="connsiteY46" fmla="*/ 1541283 h 4794268"/>
                <a:gd name="connsiteX47" fmla="*/ 6010799 w 9041709"/>
                <a:gd name="connsiteY47" fmla="*/ 869530 h 4794268"/>
                <a:gd name="connsiteX48" fmla="*/ 6280898 w 9041709"/>
                <a:gd name="connsiteY48" fmla="*/ 369753 h 4794268"/>
                <a:gd name="connsiteX49" fmla="*/ 6600087 w 9041709"/>
                <a:gd name="connsiteY49" fmla="*/ 90372 h 4794268"/>
                <a:gd name="connsiteX50" fmla="*/ 7026197 w 9041709"/>
                <a:gd name="connsiteY50" fmla="*/ 3404 h 4794268"/>
                <a:gd name="connsiteX51" fmla="*/ 7445199 w 9041709"/>
                <a:gd name="connsiteY51" fmla="*/ 196715 h 4794268"/>
                <a:gd name="connsiteX52" fmla="*/ 7741973 w 9041709"/>
                <a:gd name="connsiteY52" fmla="*/ 480847 h 4794268"/>
                <a:gd name="connsiteX53" fmla="*/ 7951478 w 9041709"/>
                <a:gd name="connsiteY53" fmla="*/ 968776 h 4794268"/>
                <a:gd name="connsiteX54" fmla="*/ 8066866 w 9041709"/>
                <a:gd name="connsiteY54" fmla="*/ 1512120 h 4794268"/>
                <a:gd name="connsiteX55" fmla="*/ 8157090 w 9041709"/>
                <a:gd name="connsiteY55" fmla="*/ 2070183 h 4794268"/>
                <a:gd name="connsiteX56" fmla="*/ 8224316 w 9041709"/>
                <a:gd name="connsiteY56" fmla="*/ 2415122 h 4794268"/>
                <a:gd name="connsiteX57" fmla="*/ 8307186 w 9041709"/>
                <a:gd name="connsiteY57" fmla="*/ 2760953 h 4794268"/>
                <a:gd name="connsiteX58" fmla="*/ 8406213 w 9041709"/>
                <a:gd name="connsiteY58" fmla="*/ 3022826 h 4794268"/>
                <a:gd name="connsiteX59" fmla="*/ 8817446 w 9041709"/>
                <a:gd name="connsiteY59" fmla="*/ 4164658 h 4794268"/>
                <a:gd name="connsiteX60" fmla="*/ 9041709 w 9041709"/>
                <a:gd name="connsiteY60" fmla="*/ 4486462 h 4794268"/>
                <a:gd name="connsiteX0" fmla="*/ 0 w 9041709"/>
                <a:gd name="connsiteY0" fmla="*/ 4652769 h 4794268"/>
                <a:gd name="connsiteX1" fmla="*/ 162111 w 9041709"/>
                <a:gd name="connsiteY1" fmla="*/ 4445609 h 4794268"/>
                <a:gd name="connsiteX2" fmla="*/ 231254 w 9041709"/>
                <a:gd name="connsiteY2" fmla="*/ 4111385 h 4794268"/>
                <a:gd name="connsiteX3" fmla="*/ 283823 w 9041709"/>
                <a:gd name="connsiteY3" fmla="*/ 3906287 h 4794268"/>
                <a:gd name="connsiteX4" fmla="*/ 351153 w 9041709"/>
                <a:gd name="connsiteY4" fmla="*/ 3729004 h 4794268"/>
                <a:gd name="connsiteX5" fmla="*/ 405277 w 9041709"/>
                <a:gd name="connsiteY5" fmla="*/ 3540937 h 4794268"/>
                <a:gd name="connsiteX6" fmla="*/ 525436 w 9041709"/>
                <a:gd name="connsiteY6" fmla="*/ 3378567 h 4794268"/>
                <a:gd name="connsiteX7" fmla="*/ 705934 w 9041709"/>
                <a:gd name="connsiteY7" fmla="*/ 3289928 h 4794268"/>
                <a:gd name="connsiteX8" fmla="*/ 919836 w 9041709"/>
                <a:gd name="connsiteY8" fmla="*/ 3389233 h 4794268"/>
                <a:gd name="connsiteX9" fmla="*/ 1005294 w 9041709"/>
                <a:gd name="connsiteY9" fmla="*/ 3534512 h 4794268"/>
                <a:gd name="connsiteX10" fmla="*/ 1065373 w 9041709"/>
                <a:gd name="connsiteY10" fmla="*/ 3662701 h 4794268"/>
                <a:gd name="connsiteX11" fmla="*/ 1124677 w 9041709"/>
                <a:gd name="connsiteY11" fmla="*/ 3844283 h 4794268"/>
                <a:gd name="connsiteX12" fmla="*/ 1193304 w 9041709"/>
                <a:gd name="connsiteY12" fmla="*/ 4069655 h 4794268"/>
                <a:gd name="connsiteX13" fmla="*/ 1253900 w 9041709"/>
                <a:gd name="connsiteY13" fmla="*/ 4339877 h 4794268"/>
                <a:gd name="connsiteX14" fmla="*/ 1322784 w 9041709"/>
                <a:gd name="connsiteY14" fmla="*/ 4513975 h 4794268"/>
                <a:gd name="connsiteX15" fmla="*/ 1474537 w 9041709"/>
                <a:gd name="connsiteY15" fmla="*/ 4682711 h 4794268"/>
                <a:gd name="connsiteX16" fmla="*/ 1592367 w 9041709"/>
                <a:gd name="connsiteY16" fmla="*/ 4771348 h 4794268"/>
                <a:gd name="connsiteX17" fmla="*/ 1806011 w 9041709"/>
                <a:gd name="connsiteY17" fmla="*/ 4779957 h 4794268"/>
                <a:gd name="connsiteX18" fmla="*/ 1987803 w 9041709"/>
                <a:gd name="connsiteY18" fmla="*/ 4597434 h 4794268"/>
                <a:gd name="connsiteX19" fmla="*/ 2116247 w 9041709"/>
                <a:gd name="connsiteY19" fmla="*/ 4415972 h 4794268"/>
                <a:gd name="connsiteX20" fmla="*/ 2195492 w 9041709"/>
                <a:gd name="connsiteY20" fmla="*/ 4108446 h 4794268"/>
                <a:gd name="connsiteX21" fmla="*/ 2224493 w 9041709"/>
                <a:gd name="connsiteY21" fmla="*/ 3862802 h 4794268"/>
                <a:gd name="connsiteX22" fmla="*/ 2251425 w 9041709"/>
                <a:gd name="connsiteY22" fmla="*/ 3611850 h 4794268"/>
                <a:gd name="connsiteX23" fmla="*/ 2336883 w 9041709"/>
                <a:gd name="connsiteY23" fmla="*/ 3192228 h 4794268"/>
                <a:gd name="connsiteX24" fmla="*/ 2413279 w 9041709"/>
                <a:gd name="connsiteY24" fmla="*/ 2764061 h 4794268"/>
                <a:gd name="connsiteX25" fmla="*/ 2514794 w 9041709"/>
                <a:gd name="connsiteY25" fmla="*/ 2374318 h 4794268"/>
                <a:gd name="connsiteX26" fmla="*/ 2692443 w 9041709"/>
                <a:gd name="connsiteY26" fmla="*/ 1950273 h 4794268"/>
                <a:gd name="connsiteX27" fmla="*/ 2987662 w 9041709"/>
                <a:gd name="connsiteY27" fmla="*/ 1639382 h 4794268"/>
                <a:gd name="connsiteX28" fmla="*/ 3315768 w 9041709"/>
                <a:gd name="connsiteY28" fmla="*/ 1631776 h 4794268"/>
                <a:gd name="connsiteX29" fmla="*/ 3595709 w 9041709"/>
                <a:gd name="connsiteY29" fmla="*/ 1996817 h 4794268"/>
                <a:gd name="connsiteX30" fmla="*/ 3783458 w 9041709"/>
                <a:gd name="connsiteY30" fmla="*/ 2619236 h 4794268"/>
                <a:gd name="connsiteX31" fmla="*/ 3879013 w 9041709"/>
                <a:gd name="connsiteY31" fmla="*/ 3138224 h 4794268"/>
                <a:gd name="connsiteX32" fmla="*/ 3964471 w 9041709"/>
                <a:gd name="connsiteY32" fmla="*/ 3478935 h 4794268"/>
                <a:gd name="connsiteX33" fmla="*/ 4076604 w 9041709"/>
                <a:gd name="connsiteY33" fmla="*/ 3897619 h 4794268"/>
                <a:gd name="connsiteX34" fmla="*/ 4199093 w 9041709"/>
                <a:gd name="connsiteY34" fmla="*/ 4294029 h 4794268"/>
                <a:gd name="connsiteX35" fmla="*/ 4317699 w 9041709"/>
                <a:gd name="connsiteY35" fmla="*/ 4490580 h 4794268"/>
                <a:gd name="connsiteX36" fmla="*/ 4437599 w 9041709"/>
                <a:gd name="connsiteY36" fmla="*/ 4632679 h 4794268"/>
                <a:gd name="connsiteX37" fmla="*/ 4582618 w 9041709"/>
                <a:gd name="connsiteY37" fmla="*/ 4738411 h 4794268"/>
                <a:gd name="connsiteX38" fmla="*/ 4739548 w 9041709"/>
                <a:gd name="connsiteY38" fmla="*/ 4768350 h 4794268"/>
                <a:gd name="connsiteX39" fmla="*/ 4927556 w 9041709"/>
                <a:gd name="connsiteY39" fmla="*/ 4717075 h 4794268"/>
                <a:gd name="connsiteX40" fmla="*/ 5064289 w 9041709"/>
                <a:gd name="connsiteY40" fmla="*/ 4623071 h 4794268"/>
                <a:gd name="connsiteX41" fmla="*/ 5184705 w 9041709"/>
                <a:gd name="connsiteY41" fmla="*/ 4353910 h 4794268"/>
                <a:gd name="connsiteX42" fmla="*/ 5363391 w 9041709"/>
                <a:gd name="connsiteY42" fmla="*/ 3845404 h 4794268"/>
                <a:gd name="connsiteX43" fmla="*/ 5535860 w 9041709"/>
                <a:gd name="connsiteY43" fmla="*/ 3182074 h 4794268"/>
                <a:gd name="connsiteX44" fmla="*/ 5621318 w 9041709"/>
                <a:gd name="connsiteY44" fmla="*/ 2698270 h 4794268"/>
                <a:gd name="connsiteX45" fmla="*/ 5690980 w 9041709"/>
                <a:gd name="connsiteY45" fmla="*/ 2232493 h 4794268"/>
                <a:gd name="connsiteX46" fmla="*/ 5837553 w 9041709"/>
                <a:gd name="connsiteY46" fmla="*/ 1541283 h 4794268"/>
                <a:gd name="connsiteX47" fmla="*/ 6010799 w 9041709"/>
                <a:gd name="connsiteY47" fmla="*/ 869530 h 4794268"/>
                <a:gd name="connsiteX48" fmla="*/ 6280898 w 9041709"/>
                <a:gd name="connsiteY48" fmla="*/ 369753 h 4794268"/>
                <a:gd name="connsiteX49" fmla="*/ 6600087 w 9041709"/>
                <a:gd name="connsiteY49" fmla="*/ 90372 h 4794268"/>
                <a:gd name="connsiteX50" fmla="*/ 7026197 w 9041709"/>
                <a:gd name="connsiteY50" fmla="*/ 3404 h 4794268"/>
                <a:gd name="connsiteX51" fmla="*/ 7445199 w 9041709"/>
                <a:gd name="connsiteY51" fmla="*/ 196715 h 4794268"/>
                <a:gd name="connsiteX52" fmla="*/ 7741973 w 9041709"/>
                <a:gd name="connsiteY52" fmla="*/ 480847 h 4794268"/>
                <a:gd name="connsiteX53" fmla="*/ 7951478 w 9041709"/>
                <a:gd name="connsiteY53" fmla="*/ 968776 h 4794268"/>
                <a:gd name="connsiteX54" fmla="*/ 8066866 w 9041709"/>
                <a:gd name="connsiteY54" fmla="*/ 1512120 h 4794268"/>
                <a:gd name="connsiteX55" fmla="*/ 8157090 w 9041709"/>
                <a:gd name="connsiteY55" fmla="*/ 2070183 h 4794268"/>
                <a:gd name="connsiteX56" fmla="*/ 8224316 w 9041709"/>
                <a:gd name="connsiteY56" fmla="*/ 2415122 h 4794268"/>
                <a:gd name="connsiteX57" fmla="*/ 8307186 w 9041709"/>
                <a:gd name="connsiteY57" fmla="*/ 2760953 h 4794268"/>
                <a:gd name="connsiteX58" fmla="*/ 8406213 w 9041709"/>
                <a:gd name="connsiteY58" fmla="*/ 3022826 h 4794268"/>
                <a:gd name="connsiteX59" fmla="*/ 9041709 w 9041709"/>
                <a:gd name="connsiteY59" fmla="*/ 4486462 h 4794268"/>
                <a:gd name="connsiteX0" fmla="*/ 0 w 8406213"/>
                <a:gd name="connsiteY0" fmla="*/ 4652769 h 4794268"/>
                <a:gd name="connsiteX1" fmla="*/ 162111 w 8406213"/>
                <a:gd name="connsiteY1" fmla="*/ 4445609 h 4794268"/>
                <a:gd name="connsiteX2" fmla="*/ 231254 w 8406213"/>
                <a:gd name="connsiteY2" fmla="*/ 4111385 h 4794268"/>
                <a:gd name="connsiteX3" fmla="*/ 283823 w 8406213"/>
                <a:gd name="connsiteY3" fmla="*/ 3906287 h 4794268"/>
                <a:gd name="connsiteX4" fmla="*/ 351153 w 8406213"/>
                <a:gd name="connsiteY4" fmla="*/ 3729004 h 4794268"/>
                <a:gd name="connsiteX5" fmla="*/ 405277 w 8406213"/>
                <a:gd name="connsiteY5" fmla="*/ 3540937 h 4794268"/>
                <a:gd name="connsiteX6" fmla="*/ 525436 w 8406213"/>
                <a:gd name="connsiteY6" fmla="*/ 3378567 h 4794268"/>
                <a:gd name="connsiteX7" fmla="*/ 705934 w 8406213"/>
                <a:gd name="connsiteY7" fmla="*/ 3289928 h 4794268"/>
                <a:gd name="connsiteX8" fmla="*/ 919836 w 8406213"/>
                <a:gd name="connsiteY8" fmla="*/ 3389233 h 4794268"/>
                <a:gd name="connsiteX9" fmla="*/ 1005294 w 8406213"/>
                <a:gd name="connsiteY9" fmla="*/ 3534512 h 4794268"/>
                <a:gd name="connsiteX10" fmla="*/ 1065373 w 8406213"/>
                <a:gd name="connsiteY10" fmla="*/ 3662701 h 4794268"/>
                <a:gd name="connsiteX11" fmla="*/ 1124677 w 8406213"/>
                <a:gd name="connsiteY11" fmla="*/ 3844283 h 4794268"/>
                <a:gd name="connsiteX12" fmla="*/ 1193304 w 8406213"/>
                <a:gd name="connsiteY12" fmla="*/ 4069655 h 4794268"/>
                <a:gd name="connsiteX13" fmla="*/ 1253900 w 8406213"/>
                <a:gd name="connsiteY13" fmla="*/ 4339877 h 4794268"/>
                <a:gd name="connsiteX14" fmla="*/ 1322784 w 8406213"/>
                <a:gd name="connsiteY14" fmla="*/ 4513975 h 4794268"/>
                <a:gd name="connsiteX15" fmla="*/ 1474537 w 8406213"/>
                <a:gd name="connsiteY15" fmla="*/ 4682711 h 4794268"/>
                <a:gd name="connsiteX16" fmla="*/ 1592367 w 8406213"/>
                <a:gd name="connsiteY16" fmla="*/ 4771348 h 4794268"/>
                <a:gd name="connsiteX17" fmla="*/ 1806011 w 8406213"/>
                <a:gd name="connsiteY17" fmla="*/ 4779957 h 4794268"/>
                <a:gd name="connsiteX18" fmla="*/ 1987803 w 8406213"/>
                <a:gd name="connsiteY18" fmla="*/ 4597434 h 4794268"/>
                <a:gd name="connsiteX19" fmla="*/ 2116247 w 8406213"/>
                <a:gd name="connsiteY19" fmla="*/ 4415972 h 4794268"/>
                <a:gd name="connsiteX20" fmla="*/ 2195492 w 8406213"/>
                <a:gd name="connsiteY20" fmla="*/ 4108446 h 4794268"/>
                <a:gd name="connsiteX21" fmla="*/ 2224493 w 8406213"/>
                <a:gd name="connsiteY21" fmla="*/ 3862802 h 4794268"/>
                <a:gd name="connsiteX22" fmla="*/ 2251425 w 8406213"/>
                <a:gd name="connsiteY22" fmla="*/ 3611850 h 4794268"/>
                <a:gd name="connsiteX23" fmla="*/ 2336883 w 8406213"/>
                <a:gd name="connsiteY23" fmla="*/ 3192228 h 4794268"/>
                <a:gd name="connsiteX24" fmla="*/ 2413279 w 8406213"/>
                <a:gd name="connsiteY24" fmla="*/ 2764061 h 4794268"/>
                <a:gd name="connsiteX25" fmla="*/ 2514794 w 8406213"/>
                <a:gd name="connsiteY25" fmla="*/ 2374318 h 4794268"/>
                <a:gd name="connsiteX26" fmla="*/ 2692443 w 8406213"/>
                <a:gd name="connsiteY26" fmla="*/ 1950273 h 4794268"/>
                <a:gd name="connsiteX27" fmla="*/ 2987662 w 8406213"/>
                <a:gd name="connsiteY27" fmla="*/ 1639382 h 4794268"/>
                <a:gd name="connsiteX28" fmla="*/ 3315768 w 8406213"/>
                <a:gd name="connsiteY28" fmla="*/ 1631776 h 4794268"/>
                <a:gd name="connsiteX29" fmla="*/ 3595709 w 8406213"/>
                <a:gd name="connsiteY29" fmla="*/ 1996817 h 4794268"/>
                <a:gd name="connsiteX30" fmla="*/ 3783458 w 8406213"/>
                <a:gd name="connsiteY30" fmla="*/ 2619236 h 4794268"/>
                <a:gd name="connsiteX31" fmla="*/ 3879013 w 8406213"/>
                <a:gd name="connsiteY31" fmla="*/ 3138224 h 4794268"/>
                <a:gd name="connsiteX32" fmla="*/ 3964471 w 8406213"/>
                <a:gd name="connsiteY32" fmla="*/ 3478935 h 4794268"/>
                <a:gd name="connsiteX33" fmla="*/ 4076604 w 8406213"/>
                <a:gd name="connsiteY33" fmla="*/ 3897619 h 4794268"/>
                <a:gd name="connsiteX34" fmla="*/ 4199093 w 8406213"/>
                <a:gd name="connsiteY34" fmla="*/ 4294029 h 4794268"/>
                <a:gd name="connsiteX35" fmla="*/ 4317699 w 8406213"/>
                <a:gd name="connsiteY35" fmla="*/ 4490580 h 4794268"/>
                <a:gd name="connsiteX36" fmla="*/ 4437599 w 8406213"/>
                <a:gd name="connsiteY36" fmla="*/ 4632679 h 4794268"/>
                <a:gd name="connsiteX37" fmla="*/ 4582618 w 8406213"/>
                <a:gd name="connsiteY37" fmla="*/ 4738411 h 4794268"/>
                <a:gd name="connsiteX38" fmla="*/ 4739548 w 8406213"/>
                <a:gd name="connsiteY38" fmla="*/ 4768350 h 4794268"/>
                <a:gd name="connsiteX39" fmla="*/ 4927556 w 8406213"/>
                <a:gd name="connsiteY39" fmla="*/ 4717075 h 4794268"/>
                <a:gd name="connsiteX40" fmla="*/ 5064289 w 8406213"/>
                <a:gd name="connsiteY40" fmla="*/ 4623071 h 4794268"/>
                <a:gd name="connsiteX41" fmla="*/ 5184705 w 8406213"/>
                <a:gd name="connsiteY41" fmla="*/ 4353910 h 4794268"/>
                <a:gd name="connsiteX42" fmla="*/ 5363391 w 8406213"/>
                <a:gd name="connsiteY42" fmla="*/ 3845404 h 4794268"/>
                <a:gd name="connsiteX43" fmla="*/ 5535860 w 8406213"/>
                <a:gd name="connsiteY43" fmla="*/ 3182074 h 4794268"/>
                <a:gd name="connsiteX44" fmla="*/ 5621318 w 8406213"/>
                <a:gd name="connsiteY44" fmla="*/ 2698270 h 4794268"/>
                <a:gd name="connsiteX45" fmla="*/ 5690980 w 8406213"/>
                <a:gd name="connsiteY45" fmla="*/ 2232493 h 4794268"/>
                <a:gd name="connsiteX46" fmla="*/ 5837553 w 8406213"/>
                <a:gd name="connsiteY46" fmla="*/ 1541283 h 4794268"/>
                <a:gd name="connsiteX47" fmla="*/ 6010799 w 8406213"/>
                <a:gd name="connsiteY47" fmla="*/ 869530 h 4794268"/>
                <a:gd name="connsiteX48" fmla="*/ 6280898 w 8406213"/>
                <a:gd name="connsiteY48" fmla="*/ 369753 h 4794268"/>
                <a:gd name="connsiteX49" fmla="*/ 6600087 w 8406213"/>
                <a:gd name="connsiteY49" fmla="*/ 90372 h 4794268"/>
                <a:gd name="connsiteX50" fmla="*/ 7026197 w 8406213"/>
                <a:gd name="connsiteY50" fmla="*/ 3404 h 4794268"/>
                <a:gd name="connsiteX51" fmla="*/ 7445199 w 8406213"/>
                <a:gd name="connsiteY51" fmla="*/ 196715 h 4794268"/>
                <a:gd name="connsiteX52" fmla="*/ 7741973 w 8406213"/>
                <a:gd name="connsiteY52" fmla="*/ 480847 h 4794268"/>
                <a:gd name="connsiteX53" fmla="*/ 7951478 w 8406213"/>
                <a:gd name="connsiteY53" fmla="*/ 968776 h 4794268"/>
                <a:gd name="connsiteX54" fmla="*/ 8066866 w 8406213"/>
                <a:gd name="connsiteY54" fmla="*/ 1512120 h 4794268"/>
                <a:gd name="connsiteX55" fmla="*/ 8157090 w 8406213"/>
                <a:gd name="connsiteY55" fmla="*/ 2070183 h 4794268"/>
                <a:gd name="connsiteX56" fmla="*/ 8224316 w 8406213"/>
                <a:gd name="connsiteY56" fmla="*/ 2415122 h 4794268"/>
                <a:gd name="connsiteX57" fmla="*/ 8307186 w 8406213"/>
                <a:gd name="connsiteY57" fmla="*/ 2760953 h 4794268"/>
                <a:gd name="connsiteX58" fmla="*/ 8406213 w 8406213"/>
                <a:gd name="connsiteY58" fmla="*/ 3022826 h 4794268"/>
                <a:gd name="connsiteX0" fmla="*/ 0 w 8307186"/>
                <a:gd name="connsiteY0" fmla="*/ 4652769 h 4794268"/>
                <a:gd name="connsiteX1" fmla="*/ 162111 w 8307186"/>
                <a:gd name="connsiteY1" fmla="*/ 4445609 h 4794268"/>
                <a:gd name="connsiteX2" fmla="*/ 231254 w 8307186"/>
                <a:gd name="connsiteY2" fmla="*/ 4111385 h 4794268"/>
                <a:gd name="connsiteX3" fmla="*/ 283823 w 8307186"/>
                <a:gd name="connsiteY3" fmla="*/ 3906287 h 4794268"/>
                <a:gd name="connsiteX4" fmla="*/ 351153 w 8307186"/>
                <a:gd name="connsiteY4" fmla="*/ 3729004 h 4794268"/>
                <a:gd name="connsiteX5" fmla="*/ 405277 w 8307186"/>
                <a:gd name="connsiteY5" fmla="*/ 3540937 h 4794268"/>
                <a:gd name="connsiteX6" fmla="*/ 525436 w 8307186"/>
                <a:gd name="connsiteY6" fmla="*/ 3378567 h 4794268"/>
                <a:gd name="connsiteX7" fmla="*/ 705934 w 8307186"/>
                <a:gd name="connsiteY7" fmla="*/ 3289928 h 4794268"/>
                <a:gd name="connsiteX8" fmla="*/ 919836 w 8307186"/>
                <a:gd name="connsiteY8" fmla="*/ 3389233 h 4794268"/>
                <a:gd name="connsiteX9" fmla="*/ 1005294 w 8307186"/>
                <a:gd name="connsiteY9" fmla="*/ 3534512 h 4794268"/>
                <a:gd name="connsiteX10" fmla="*/ 1065373 w 8307186"/>
                <a:gd name="connsiteY10" fmla="*/ 3662701 h 4794268"/>
                <a:gd name="connsiteX11" fmla="*/ 1124677 w 8307186"/>
                <a:gd name="connsiteY11" fmla="*/ 3844283 h 4794268"/>
                <a:gd name="connsiteX12" fmla="*/ 1193304 w 8307186"/>
                <a:gd name="connsiteY12" fmla="*/ 4069655 h 4794268"/>
                <a:gd name="connsiteX13" fmla="*/ 1253900 w 8307186"/>
                <a:gd name="connsiteY13" fmla="*/ 4339877 h 4794268"/>
                <a:gd name="connsiteX14" fmla="*/ 1322784 w 8307186"/>
                <a:gd name="connsiteY14" fmla="*/ 4513975 h 4794268"/>
                <a:gd name="connsiteX15" fmla="*/ 1474537 w 8307186"/>
                <a:gd name="connsiteY15" fmla="*/ 4682711 h 4794268"/>
                <a:gd name="connsiteX16" fmla="*/ 1592367 w 8307186"/>
                <a:gd name="connsiteY16" fmla="*/ 4771348 h 4794268"/>
                <a:gd name="connsiteX17" fmla="*/ 1806011 w 8307186"/>
                <a:gd name="connsiteY17" fmla="*/ 4779957 h 4794268"/>
                <a:gd name="connsiteX18" fmla="*/ 1987803 w 8307186"/>
                <a:gd name="connsiteY18" fmla="*/ 4597434 h 4794268"/>
                <a:gd name="connsiteX19" fmla="*/ 2116247 w 8307186"/>
                <a:gd name="connsiteY19" fmla="*/ 4415972 h 4794268"/>
                <a:gd name="connsiteX20" fmla="*/ 2195492 w 8307186"/>
                <a:gd name="connsiteY20" fmla="*/ 4108446 h 4794268"/>
                <a:gd name="connsiteX21" fmla="*/ 2224493 w 8307186"/>
                <a:gd name="connsiteY21" fmla="*/ 3862802 h 4794268"/>
                <a:gd name="connsiteX22" fmla="*/ 2251425 w 8307186"/>
                <a:gd name="connsiteY22" fmla="*/ 3611850 h 4794268"/>
                <a:gd name="connsiteX23" fmla="*/ 2336883 w 8307186"/>
                <a:gd name="connsiteY23" fmla="*/ 3192228 h 4794268"/>
                <a:gd name="connsiteX24" fmla="*/ 2413279 w 8307186"/>
                <a:gd name="connsiteY24" fmla="*/ 2764061 h 4794268"/>
                <a:gd name="connsiteX25" fmla="*/ 2514794 w 8307186"/>
                <a:gd name="connsiteY25" fmla="*/ 2374318 h 4794268"/>
                <a:gd name="connsiteX26" fmla="*/ 2692443 w 8307186"/>
                <a:gd name="connsiteY26" fmla="*/ 1950273 h 4794268"/>
                <a:gd name="connsiteX27" fmla="*/ 2987662 w 8307186"/>
                <a:gd name="connsiteY27" fmla="*/ 1639382 h 4794268"/>
                <a:gd name="connsiteX28" fmla="*/ 3315768 w 8307186"/>
                <a:gd name="connsiteY28" fmla="*/ 1631776 h 4794268"/>
                <a:gd name="connsiteX29" fmla="*/ 3595709 w 8307186"/>
                <a:gd name="connsiteY29" fmla="*/ 1996817 h 4794268"/>
                <a:gd name="connsiteX30" fmla="*/ 3783458 w 8307186"/>
                <a:gd name="connsiteY30" fmla="*/ 2619236 h 4794268"/>
                <a:gd name="connsiteX31" fmla="*/ 3879013 w 8307186"/>
                <a:gd name="connsiteY31" fmla="*/ 3138224 h 4794268"/>
                <a:gd name="connsiteX32" fmla="*/ 3964471 w 8307186"/>
                <a:gd name="connsiteY32" fmla="*/ 3478935 h 4794268"/>
                <a:gd name="connsiteX33" fmla="*/ 4076604 w 8307186"/>
                <a:gd name="connsiteY33" fmla="*/ 3897619 h 4794268"/>
                <a:gd name="connsiteX34" fmla="*/ 4199093 w 8307186"/>
                <a:gd name="connsiteY34" fmla="*/ 4294029 h 4794268"/>
                <a:gd name="connsiteX35" fmla="*/ 4317699 w 8307186"/>
                <a:gd name="connsiteY35" fmla="*/ 4490580 h 4794268"/>
                <a:gd name="connsiteX36" fmla="*/ 4437599 w 8307186"/>
                <a:gd name="connsiteY36" fmla="*/ 4632679 h 4794268"/>
                <a:gd name="connsiteX37" fmla="*/ 4582618 w 8307186"/>
                <a:gd name="connsiteY37" fmla="*/ 4738411 h 4794268"/>
                <a:gd name="connsiteX38" fmla="*/ 4739548 w 8307186"/>
                <a:gd name="connsiteY38" fmla="*/ 4768350 h 4794268"/>
                <a:gd name="connsiteX39" fmla="*/ 4927556 w 8307186"/>
                <a:gd name="connsiteY39" fmla="*/ 4717075 h 4794268"/>
                <a:gd name="connsiteX40" fmla="*/ 5064289 w 8307186"/>
                <a:gd name="connsiteY40" fmla="*/ 4623071 h 4794268"/>
                <a:gd name="connsiteX41" fmla="*/ 5184705 w 8307186"/>
                <a:gd name="connsiteY41" fmla="*/ 4353910 h 4794268"/>
                <a:gd name="connsiteX42" fmla="*/ 5363391 w 8307186"/>
                <a:gd name="connsiteY42" fmla="*/ 3845404 h 4794268"/>
                <a:gd name="connsiteX43" fmla="*/ 5535860 w 8307186"/>
                <a:gd name="connsiteY43" fmla="*/ 3182074 h 4794268"/>
                <a:gd name="connsiteX44" fmla="*/ 5621318 w 8307186"/>
                <a:gd name="connsiteY44" fmla="*/ 2698270 h 4794268"/>
                <a:gd name="connsiteX45" fmla="*/ 5690980 w 8307186"/>
                <a:gd name="connsiteY45" fmla="*/ 2232493 h 4794268"/>
                <a:gd name="connsiteX46" fmla="*/ 5837553 w 8307186"/>
                <a:gd name="connsiteY46" fmla="*/ 1541283 h 4794268"/>
                <a:gd name="connsiteX47" fmla="*/ 6010799 w 8307186"/>
                <a:gd name="connsiteY47" fmla="*/ 869530 h 4794268"/>
                <a:gd name="connsiteX48" fmla="*/ 6280898 w 8307186"/>
                <a:gd name="connsiteY48" fmla="*/ 369753 h 4794268"/>
                <a:gd name="connsiteX49" fmla="*/ 6600087 w 8307186"/>
                <a:gd name="connsiteY49" fmla="*/ 90372 h 4794268"/>
                <a:gd name="connsiteX50" fmla="*/ 7026197 w 8307186"/>
                <a:gd name="connsiteY50" fmla="*/ 3404 h 4794268"/>
                <a:gd name="connsiteX51" fmla="*/ 7445199 w 8307186"/>
                <a:gd name="connsiteY51" fmla="*/ 196715 h 4794268"/>
                <a:gd name="connsiteX52" fmla="*/ 7741973 w 8307186"/>
                <a:gd name="connsiteY52" fmla="*/ 480847 h 4794268"/>
                <a:gd name="connsiteX53" fmla="*/ 7951478 w 8307186"/>
                <a:gd name="connsiteY53" fmla="*/ 968776 h 4794268"/>
                <a:gd name="connsiteX54" fmla="*/ 8066866 w 8307186"/>
                <a:gd name="connsiteY54" fmla="*/ 1512120 h 4794268"/>
                <a:gd name="connsiteX55" fmla="*/ 8157090 w 8307186"/>
                <a:gd name="connsiteY55" fmla="*/ 2070183 h 4794268"/>
                <a:gd name="connsiteX56" fmla="*/ 8224316 w 8307186"/>
                <a:gd name="connsiteY56" fmla="*/ 2415122 h 4794268"/>
                <a:gd name="connsiteX57" fmla="*/ 8307186 w 8307186"/>
                <a:gd name="connsiteY57" fmla="*/ 2760953 h 4794268"/>
                <a:gd name="connsiteX0" fmla="*/ 0 w 8224315"/>
                <a:gd name="connsiteY0" fmla="*/ 4652769 h 4794268"/>
                <a:gd name="connsiteX1" fmla="*/ 162111 w 8224315"/>
                <a:gd name="connsiteY1" fmla="*/ 4445609 h 4794268"/>
                <a:gd name="connsiteX2" fmla="*/ 231254 w 8224315"/>
                <a:gd name="connsiteY2" fmla="*/ 4111385 h 4794268"/>
                <a:gd name="connsiteX3" fmla="*/ 283823 w 8224315"/>
                <a:gd name="connsiteY3" fmla="*/ 3906287 h 4794268"/>
                <a:gd name="connsiteX4" fmla="*/ 351153 w 8224315"/>
                <a:gd name="connsiteY4" fmla="*/ 3729004 h 4794268"/>
                <a:gd name="connsiteX5" fmla="*/ 405277 w 8224315"/>
                <a:gd name="connsiteY5" fmla="*/ 3540937 h 4794268"/>
                <a:gd name="connsiteX6" fmla="*/ 525436 w 8224315"/>
                <a:gd name="connsiteY6" fmla="*/ 3378567 h 4794268"/>
                <a:gd name="connsiteX7" fmla="*/ 705934 w 8224315"/>
                <a:gd name="connsiteY7" fmla="*/ 3289928 h 4794268"/>
                <a:gd name="connsiteX8" fmla="*/ 919836 w 8224315"/>
                <a:gd name="connsiteY8" fmla="*/ 3389233 h 4794268"/>
                <a:gd name="connsiteX9" fmla="*/ 1005294 w 8224315"/>
                <a:gd name="connsiteY9" fmla="*/ 3534512 h 4794268"/>
                <a:gd name="connsiteX10" fmla="*/ 1065373 w 8224315"/>
                <a:gd name="connsiteY10" fmla="*/ 3662701 h 4794268"/>
                <a:gd name="connsiteX11" fmla="*/ 1124677 w 8224315"/>
                <a:gd name="connsiteY11" fmla="*/ 3844283 h 4794268"/>
                <a:gd name="connsiteX12" fmla="*/ 1193304 w 8224315"/>
                <a:gd name="connsiteY12" fmla="*/ 4069655 h 4794268"/>
                <a:gd name="connsiteX13" fmla="*/ 1253900 w 8224315"/>
                <a:gd name="connsiteY13" fmla="*/ 4339877 h 4794268"/>
                <a:gd name="connsiteX14" fmla="*/ 1322784 w 8224315"/>
                <a:gd name="connsiteY14" fmla="*/ 4513975 h 4794268"/>
                <a:gd name="connsiteX15" fmla="*/ 1474537 w 8224315"/>
                <a:gd name="connsiteY15" fmla="*/ 4682711 h 4794268"/>
                <a:gd name="connsiteX16" fmla="*/ 1592367 w 8224315"/>
                <a:gd name="connsiteY16" fmla="*/ 4771348 h 4794268"/>
                <a:gd name="connsiteX17" fmla="*/ 1806011 w 8224315"/>
                <a:gd name="connsiteY17" fmla="*/ 4779957 h 4794268"/>
                <a:gd name="connsiteX18" fmla="*/ 1987803 w 8224315"/>
                <a:gd name="connsiteY18" fmla="*/ 4597434 h 4794268"/>
                <a:gd name="connsiteX19" fmla="*/ 2116247 w 8224315"/>
                <a:gd name="connsiteY19" fmla="*/ 4415972 h 4794268"/>
                <a:gd name="connsiteX20" fmla="*/ 2195492 w 8224315"/>
                <a:gd name="connsiteY20" fmla="*/ 4108446 h 4794268"/>
                <a:gd name="connsiteX21" fmla="*/ 2224493 w 8224315"/>
                <a:gd name="connsiteY21" fmla="*/ 3862802 h 4794268"/>
                <a:gd name="connsiteX22" fmla="*/ 2251425 w 8224315"/>
                <a:gd name="connsiteY22" fmla="*/ 3611850 h 4794268"/>
                <a:gd name="connsiteX23" fmla="*/ 2336883 w 8224315"/>
                <a:gd name="connsiteY23" fmla="*/ 3192228 h 4794268"/>
                <a:gd name="connsiteX24" fmla="*/ 2413279 w 8224315"/>
                <a:gd name="connsiteY24" fmla="*/ 2764061 h 4794268"/>
                <a:gd name="connsiteX25" fmla="*/ 2514794 w 8224315"/>
                <a:gd name="connsiteY25" fmla="*/ 2374318 h 4794268"/>
                <a:gd name="connsiteX26" fmla="*/ 2692443 w 8224315"/>
                <a:gd name="connsiteY26" fmla="*/ 1950273 h 4794268"/>
                <a:gd name="connsiteX27" fmla="*/ 2987662 w 8224315"/>
                <a:gd name="connsiteY27" fmla="*/ 1639382 h 4794268"/>
                <a:gd name="connsiteX28" fmla="*/ 3315768 w 8224315"/>
                <a:gd name="connsiteY28" fmla="*/ 1631776 h 4794268"/>
                <a:gd name="connsiteX29" fmla="*/ 3595709 w 8224315"/>
                <a:gd name="connsiteY29" fmla="*/ 1996817 h 4794268"/>
                <a:gd name="connsiteX30" fmla="*/ 3783458 w 8224315"/>
                <a:gd name="connsiteY30" fmla="*/ 2619236 h 4794268"/>
                <a:gd name="connsiteX31" fmla="*/ 3879013 w 8224315"/>
                <a:gd name="connsiteY31" fmla="*/ 3138224 h 4794268"/>
                <a:gd name="connsiteX32" fmla="*/ 3964471 w 8224315"/>
                <a:gd name="connsiteY32" fmla="*/ 3478935 h 4794268"/>
                <a:gd name="connsiteX33" fmla="*/ 4076604 w 8224315"/>
                <a:gd name="connsiteY33" fmla="*/ 3897619 h 4794268"/>
                <a:gd name="connsiteX34" fmla="*/ 4199093 w 8224315"/>
                <a:gd name="connsiteY34" fmla="*/ 4294029 h 4794268"/>
                <a:gd name="connsiteX35" fmla="*/ 4317699 w 8224315"/>
                <a:gd name="connsiteY35" fmla="*/ 4490580 h 4794268"/>
                <a:gd name="connsiteX36" fmla="*/ 4437599 w 8224315"/>
                <a:gd name="connsiteY36" fmla="*/ 4632679 h 4794268"/>
                <a:gd name="connsiteX37" fmla="*/ 4582618 w 8224315"/>
                <a:gd name="connsiteY37" fmla="*/ 4738411 h 4794268"/>
                <a:gd name="connsiteX38" fmla="*/ 4739548 w 8224315"/>
                <a:gd name="connsiteY38" fmla="*/ 4768350 h 4794268"/>
                <a:gd name="connsiteX39" fmla="*/ 4927556 w 8224315"/>
                <a:gd name="connsiteY39" fmla="*/ 4717075 h 4794268"/>
                <a:gd name="connsiteX40" fmla="*/ 5064289 w 8224315"/>
                <a:gd name="connsiteY40" fmla="*/ 4623071 h 4794268"/>
                <a:gd name="connsiteX41" fmla="*/ 5184705 w 8224315"/>
                <a:gd name="connsiteY41" fmla="*/ 4353910 h 4794268"/>
                <a:gd name="connsiteX42" fmla="*/ 5363391 w 8224315"/>
                <a:gd name="connsiteY42" fmla="*/ 3845404 h 4794268"/>
                <a:gd name="connsiteX43" fmla="*/ 5535860 w 8224315"/>
                <a:gd name="connsiteY43" fmla="*/ 3182074 h 4794268"/>
                <a:gd name="connsiteX44" fmla="*/ 5621318 w 8224315"/>
                <a:gd name="connsiteY44" fmla="*/ 2698270 h 4794268"/>
                <a:gd name="connsiteX45" fmla="*/ 5690980 w 8224315"/>
                <a:gd name="connsiteY45" fmla="*/ 2232493 h 4794268"/>
                <a:gd name="connsiteX46" fmla="*/ 5837553 w 8224315"/>
                <a:gd name="connsiteY46" fmla="*/ 1541283 h 4794268"/>
                <a:gd name="connsiteX47" fmla="*/ 6010799 w 8224315"/>
                <a:gd name="connsiteY47" fmla="*/ 869530 h 4794268"/>
                <a:gd name="connsiteX48" fmla="*/ 6280898 w 8224315"/>
                <a:gd name="connsiteY48" fmla="*/ 369753 h 4794268"/>
                <a:gd name="connsiteX49" fmla="*/ 6600087 w 8224315"/>
                <a:gd name="connsiteY49" fmla="*/ 90372 h 4794268"/>
                <a:gd name="connsiteX50" fmla="*/ 7026197 w 8224315"/>
                <a:gd name="connsiteY50" fmla="*/ 3404 h 4794268"/>
                <a:gd name="connsiteX51" fmla="*/ 7445199 w 8224315"/>
                <a:gd name="connsiteY51" fmla="*/ 196715 h 4794268"/>
                <a:gd name="connsiteX52" fmla="*/ 7741973 w 8224315"/>
                <a:gd name="connsiteY52" fmla="*/ 480847 h 4794268"/>
                <a:gd name="connsiteX53" fmla="*/ 7951478 w 8224315"/>
                <a:gd name="connsiteY53" fmla="*/ 968776 h 4794268"/>
                <a:gd name="connsiteX54" fmla="*/ 8066866 w 8224315"/>
                <a:gd name="connsiteY54" fmla="*/ 1512120 h 4794268"/>
                <a:gd name="connsiteX55" fmla="*/ 8157090 w 8224315"/>
                <a:gd name="connsiteY55" fmla="*/ 2070183 h 4794268"/>
                <a:gd name="connsiteX56" fmla="*/ 8224316 w 8224315"/>
                <a:gd name="connsiteY56" fmla="*/ 2415122 h 4794268"/>
                <a:gd name="connsiteX0" fmla="*/ 0 w 8157091"/>
                <a:gd name="connsiteY0" fmla="*/ 4652769 h 4794268"/>
                <a:gd name="connsiteX1" fmla="*/ 162111 w 8157091"/>
                <a:gd name="connsiteY1" fmla="*/ 4445609 h 4794268"/>
                <a:gd name="connsiteX2" fmla="*/ 231254 w 8157091"/>
                <a:gd name="connsiteY2" fmla="*/ 4111385 h 4794268"/>
                <a:gd name="connsiteX3" fmla="*/ 283823 w 8157091"/>
                <a:gd name="connsiteY3" fmla="*/ 3906287 h 4794268"/>
                <a:gd name="connsiteX4" fmla="*/ 351153 w 8157091"/>
                <a:gd name="connsiteY4" fmla="*/ 3729004 h 4794268"/>
                <a:gd name="connsiteX5" fmla="*/ 405277 w 8157091"/>
                <a:gd name="connsiteY5" fmla="*/ 3540937 h 4794268"/>
                <a:gd name="connsiteX6" fmla="*/ 525436 w 8157091"/>
                <a:gd name="connsiteY6" fmla="*/ 3378567 h 4794268"/>
                <a:gd name="connsiteX7" fmla="*/ 705934 w 8157091"/>
                <a:gd name="connsiteY7" fmla="*/ 3289928 h 4794268"/>
                <a:gd name="connsiteX8" fmla="*/ 919836 w 8157091"/>
                <a:gd name="connsiteY8" fmla="*/ 3389233 h 4794268"/>
                <a:gd name="connsiteX9" fmla="*/ 1005294 w 8157091"/>
                <a:gd name="connsiteY9" fmla="*/ 3534512 h 4794268"/>
                <a:gd name="connsiteX10" fmla="*/ 1065373 w 8157091"/>
                <a:gd name="connsiteY10" fmla="*/ 3662701 h 4794268"/>
                <a:gd name="connsiteX11" fmla="*/ 1124677 w 8157091"/>
                <a:gd name="connsiteY11" fmla="*/ 3844283 h 4794268"/>
                <a:gd name="connsiteX12" fmla="*/ 1193304 w 8157091"/>
                <a:gd name="connsiteY12" fmla="*/ 4069655 h 4794268"/>
                <a:gd name="connsiteX13" fmla="*/ 1253900 w 8157091"/>
                <a:gd name="connsiteY13" fmla="*/ 4339877 h 4794268"/>
                <a:gd name="connsiteX14" fmla="*/ 1322784 w 8157091"/>
                <a:gd name="connsiteY14" fmla="*/ 4513975 h 4794268"/>
                <a:gd name="connsiteX15" fmla="*/ 1474537 w 8157091"/>
                <a:gd name="connsiteY15" fmla="*/ 4682711 h 4794268"/>
                <a:gd name="connsiteX16" fmla="*/ 1592367 w 8157091"/>
                <a:gd name="connsiteY16" fmla="*/ 4771348 h 4794268"/>
                <a:gd name="connsiteX17" fmla="*/ 1806011 w 8157091"/>
                <a:gd name="connsiteY17" fmla="*/ 4779957 h 4794268"/>
                <a:gd name="connsiteX18" fmla="*/ 1987803 w 8157091"/>
                <a:gd name="connsiteY18" fmla="*/ 4597434 h 4794268"/>
                <a:gd name="connsiteX19" fmla="*/ 2116247 w 8157091"/>
                <a:gd name="connsiteY19" fmla="*/ 4415972 h 4794268"/>
                <a:gd name="connsiteX20" fmla="*/ 2195492 w 8157091"/>
                <a:gd name="connsiteY20" fmla="*/ 4108446 h 4794268"/>
                <a:gd name="connsiteX21" fmla="*/ 2224493 w 8157091"/>
                <a:gd name="connsiteY21" fmla="*/ 3862802 h 4794268"/>
                <a:gd name="connsiteX22" fmla="*/ 2251425 w 8157091"/>
                <a:gd name="connsiteY22" fmla="*/ 3611850 h 4794268"/>
                <a:gd name="connsiteX23" fmla="*/ 2336883 w 8157091"/>
                <a:gd name="connsiteY23" fmla="*/ 3192228 h 4794268"/>
                <a:gd name="connsiteX24" fmla="*/ 2413279 w 8157091"/>
                <a:gd name="connsiteY24" fmla="*/ 2764061 h 4794268"/>
                <a:gd name="connsiteX25" fmla="*/ 2514794 w 8157091"/>
                <a:gd name="connsiteY25" fmla="*/ 2374318 h 4794268"/>
                <a:gd name="connsiteX26" fmla="*/ 2692443 w 8157091"/>
                <a:gd name="connsiteY26" fmla="*/ 1950273 h 4794268"/>
                <a:gd name="connsiteX27" fmla="*/ 2987662 w 8157091"/>
                <a:gd name="connsiteY27" fmla="*/ 1639382 h 4794268"/>
                <a:gd name="connsiteX28" fmla="*/ 3315768 w 8157091"/>
                <a:gd name="connsiteY28" fmla="*/ 1631776 h 4794268"/>
                <a:gd name="connsiteX29" fmla="*/ 3595709 w 8157091"/>
                <a:gd name="connsiteY29" fmla="*/ 1996817 h 4794268"/>
                <a:gd name="connsiteX30" fmla="*/ 3783458 w 8157091"/>
                <a:gd name="connsiteY30" fmla="*/ 2619236 h 4794268"/>
                <a:gd name="connsiteX31" fmla="*/ 3879013 w 8157091"/>
                <a:gd name="connsiteY31" fmla="*/ 3138224 h 4794268"/>
                <a:gd name="connsiteX32" fmla="*/ 3964471 w 8157091"/>
                <a:gd name="connsiteY32" fmla="*/ 3478935 h 4794268"/>
                <a:gd name="connsiteX33" fmla="*/ 4076604 w 8157091"/>
                <a:gd name="connsiteY33" fmla="*/ 3897619 h 4794268"/>
                <a:gd name="connsiteX34" fmla="*/ 4199093 w 8157091"/>
                <a:gd name="connsiteY34" fmla="*/ 4294029 h 4794268"/>
                <a:gd name="connsiteX35" fmla="*/ 4317699 w 8157091"/>
                <a:gd name="connsiteY35" fmla="*/ 4490580 h 4794268"/>
                <a:gd name="connsiteX36" fmla="*/ 4437599 w 8157091"/>
                <a:gd name="connsiteY36" fmla="*/ 4632679 h 4794268"/>
                <a:gd name="connsiteX37" fmla="*/ 4582618 w 8157091"/>
                <a:gd name="connsiteY37" fmla="*/ 4738411 h 4794268"/>
                <a:gd name="connsiteX38" fmla="*/ 4739548 w 8157091"/>
                <a:gd name="connsiteY38" fmla="*/ 4768350 h 4794268"/>
                <a:gd name="connsiteX39" fmla="*/ 4927556 w 8157091"/>
                <a:gd name="connsiteY39" fmla="*/ 4717075 h 4794268"/>
                <a:gd name="connsiteX40" fmla="*/ 5064289 w 8157091"/>
                <a:gd name="connsiteY40" fmla="*/ 4623071 h 4794268"/>
                <a:gd name="connsiteX41" fmla="*/ 5184705 w 8157091"/>
                <a:gd name="connsiteY41" fmla="*/ 4353910 h 4794268"/>
                <a:gd name="connsiteX42" fmla="*/ 5363391 w 8157091"/>
                <a:gd name="connsiteY42" fmla="*/ 3845404 h 4794268"/>
                <a:gd name="connsiteX43" fmla="*/ 5535860 w 8157091"/>
                <a:gd name="connsiteY43" fmla="*/ 3182074 h 4794268"/>
                <a:gd name="connsiteX44" fmla="*/ 5621318 w 8157091"/>
                <a:gd name="connsiteY44" fmla="*/ 2698270 h 4794268"/>
                <a:gd name="connsiteX45" fmla="*/ 5690980 w 8157091"/>
                <a:gd name="connsiteY45" fmla="*/ 2232493 h 4794268"/>
                <a:gd name="connsiteX46" fmla="*/ 5837553 w 8157091"/>
                <a:gd name="connsiteY46" fmla="*/ 1541283 h 4794268"/>
                <a:gd name="connsiteX47" fmla="*/ 6010799 w 8157091"/>
                <a:gd name="connsiteY47" fmla="*/ 869530 h 4794268"/>
                <a:gd name="connsiteX48" fmla="*/ 6280898 w 8157091"/>
                <a:gd name="connsiteY48" fmla="*/ 369753 h 4794268"/>
                <a:gd name="connsiteX49" fmla="*/ 6600087 w 8157091"/>
                <a:gd name="connsiteY49" fmla="*/ 90372 h 4794268"/>
                <a:gd name="connsiteX50" fmla="*/ 7026197 w 8157091"/>
                <a:gd name="connsiteY50" fmla="*/ 3404 h 4794268"/>
                <a:gd name="connsiteX51" fmla="*/ 7445199 w 8157091"/>
                <a:gd name="connsiteY51" fmla="*/ 196715 h 4794268"/>
                <a:gd name="connsiteX52" fmla="*/ 7741973 w 8157091"/>
                <a:gd name="connsiteY52" fmla="*/ 480847 h 4794268"/>
                <a:gd name="connsiteX53" fmla="*/ 7951478 w 8157091"/>
                <a:gd name="connsiteY53" fmla="*/ 968776 h 4794268"/>
                <a:gd name="connsiteX54" fmla="*/ 8066866 w 8157091"/>
                <a:gd name="connsiteY54" fmla="*/ 1512120 h 4794268"/>
                <a:gd name="connsiteX55" fmla="*/ 8157090 w 8157091"/>
                <a:gd name="connsiteY55" fmla="*/ 2070183 h 4794268"/>
                <a:gd name="connsiteX0" fmla="*/ 0 w 8066865"/>
                <a:gd name="connsiteY0" fmla="*/ 4652769 h 4794268"/>
                <a:gd name="connsiteX1" fmla="*/ 162111 w 8066865"/>
                <a:gd name="connsiteY1" fmla="*/ 4445609 h 4794268"/>
                <a:gd name="connsiteX2" fmla="*/ 231254 w 8066865"/>
                <a:gd name="connsiteY2" fmla="*/ 4111385 h 4794268"/>
                <a:gd name="connsiteX3" fmla="*/ 283823 w 8066865"/>
                <a:gd name="connsiteY3" fmla="*/ 3906287 h 4794268"/>
                <a:gd name="connsiteX4" fmla="*/ 351153 w 8066865"/>
                <a:gd name="connsiteY4" fmla="*/ 3729004 h 4794268"/>
                <a:gd name="connsiteX5" fmla="*/ 405277 w 8066865"/>
                <a:gd name="connsiteY5" fmla="*/ 3540937 h 4794268"/>
                <a:gd name="connsiteX6" fmla="*/ 525436 w 8066865"/>
                <a:gd name="connsiteY6" fmla="*/ 3378567 h 4794268"/>
                <a:gd name="connsiteX7" fmla="*/ 705934 w 8066865"/>
                <a:gd name="connsiteY7" fmla="*/ 3289928 h 4794268"/>
                <a:gd name="connsiteX8" fmla="*/ 919836 w 8066865"/>
                <a:gd name="connsiteY8" fmla="*/ 3389233 h 4794268"/>
                <a:gd name="connsiteX9" fmla="*/ 1005294 w 8066865"/>
                <a:gd name="connsiteY9" fmla="*/ 3534512 h 4794268"/>
                <a:gd name="connsiteX10" fmla="*/ 1065373 w 8066865"/>
                <a:gd name="connsiteY10" fmla="*/ 3662701 h 4794268"/>
                <a:gd name="connsiteX11" fmla="*/ 1124677 w 8066865"/>
                <a:gd name="connsiteY11" fmla="*/ 3844283 h 4794268"/>
                <a:gd name="connsiteX12" fmla="*/ 1193304 w 8066865"/>
                <a:gd name="connsiteY12" fmla="*/ 4069655 h 4794268"/>
                <a:gd name="connsiteX13" fmla="*/ 1253900 w 8066865"/>
                <a:gd name="connsiteY13" fmla="*/ 4339877 h 4794268"/>
                <a:gd name="connsiteX14" fmla="*/ 1322784 w 8066865"/>
                <a:gd name="connsiteY14" fmla="*/ 4513975 h 4794268"/>
                <a:gd name="connsiteX15" fmla="*/ 1474537 w 8066865"/>
                <a:gd name="connsiteY15" fmla="*/ 4682711 h 4794268"/>
                <a:gd name="connsiteX16" fmla="*/ 1592367 w 8066865"/>
                <a:gd name="connsiteY16" fmla="*/ 4771348 h 4794268"/>
                <a:gd name="connsiteX17" fmla="*/ 1806011 w 8066865"/>
                <a:gd name="connsiteY17" fmla="*/ 4779957 h 4794268"/>
                <a:gd name="connsiteX18" fmla="*/ 1987803 w 8066865"/>
                <a:gd name="connsiteY18" fmla="*/ 4597434 h 4794268"/>
                <a:gd name="connsiteX19" fmla="*/ 2116247 w 8066865"/>
                <a:gd name="connsiteY19" fmla="*/ 4415972 h 4794268"/>
                <a:gd name="connsiteX20" fmla="*/ 2195492 w 8066865"/>
                <a:gd name="connsiteY20" fmla="*/ 4108446 h 4794268"/>
                <a:gd name="connsiteX21" fmla="*/ 2224493 w 8066865"/>
                <a:gd name="connsiteY21" fmla="*/ 3862802 h 4794268"/>
                <a:gd name="connsiteX22" fmla="*/ 2251425 w 8066865"/>
                <a:gd name="connsiteY22" fmla="*/ 3611850 h 4794268"/>
                <a:gd name="connsiteX23" fmla="*/ 2336883 w 8066865"/>
                <a:gd name="connsiteY23" fmla="*/ 3192228 h 4794268"/>
                <a:gd name="connsiteX24" fmla="*/ 2413279 w 8066865"/>
                <a:gd name="connsiteY24" fmla="*/ 2764061 h 4794268"/>
                <a:gd name="connsiteX25" fmla="*/ 2514794 w 8066865"/>
                <a:gd name="connsiteY25" fmla="*/ 2374318 h 4794268"/>
                <a:gd name="connsiteX26" fmla="*/ 2692443 w 8066865"/>
                <a:gd name="connsiteY26" fmla="*/ 1950273 h 4794268"/>
                <a:gd name="connsiteX27" fmla="*/ 2987662 w 8066865"/>
                <a:gd name="connsiteY27" fmla="*/ 1639382 h 4794268"/>
                <a:gd name="connsiteX28" fmla="*/ 3315768 w 8066865"/>
                <a:gd name="connsiteY28" fmla="*/ 1631776 h 4794268"/>
                <a:gd name="connsiteX29" fmla="*/ 3595709 w 8066865"/>
                <a:gd name="connsiteY29" fmla="*/ 1996817 h 4794268"/>
                <a:gd name="connsiteX30" fmla="*/ 3783458 w 8066865"/>
                <a:gd name="connsiteY30" fmla="*/ 2619236 h 4794268"/>
                <a:gd name="connsiteX31" fmla="*/ 3879013 w 8066865"/>
                <a:gd name="connsiteY31" fmla="*/ 3138224 h 4794268"/>
                <a:gd name="connsiteX32" fmla="*/ 3964471 w 8066865"/>
                <a:gd name="connsiteY32" fmla="*/ 3478935 h 4794268"/>
                <a:gd name="connsiteX33" fmla="*/ 4076604 w 8066865"/>
                <a:gd name="connsiteY33" fmla="*/ 3897619 h 4794268"/>
                <a:gd name="connsiteX34" fmla="*/ 4199093 w 8066865"/>
                <a:gd name="connsiteY34" fmla="*/ 4294029 h 4794268"/>
                <a:gd name="connsiteX35" fmla="*/ 4317699 w 8066865"/>
                <a:gd name="connsiteY35" fmla="*/ 4490580 h 4794268"/>
                <a:gd name="connsiteX36" fmla="*/ 4437599 w 8066865"/>
                <a:gd name="connsiteY36" fmla="*/ 4632679 h 4794268"/>
                <a:gd name="connsiteX37" fmla="*/ 4582618 w 8066865"/>
                <a:gd name="connsiteY37" fmla="*/ 4738411 h 4794268"/>
                <a:gd name="connsiteX38" fmla="*/ 4739548 w 8066865"/>
                <a:gd name="connsiteY38" fmla="*/ 4768350 h 4794268"/>
                <a:gd name="connsiteX39" fmla="*/ 4927556 w 8066865"/>
                <a:gd name="connsiteY39" fmla="*/ 4717075 h 4794268"/>
                <a:gd name="connsiteX40" fmla="*/ 5064289 w 8066865"/>
                <a:gd name="connsiteY40" fmla="*/ 4623071 h 4794268"/>
                <a:gd name="connsiteX41" fmla="*/ 5184705 w 8066865"/>
                <a:gd name="connsiteY41" fmla="*/ 4353910 h 4794268"/>
                <a:gd name="connsiteX42" fmla="*/ 5363391 w 8066865"/>
                <a:gd name="connsiteY42" fmla="*/ 3845404 h 4794268"/>
                <a:gd name="connsiteX43" fmla="*/ 5535860 w 8066865"/>
                <a:gd name="connsiteY43" fmla="*/ 3182074 h 4794268"/>
                <a:gd name="connsiteX44" fmla="*/ 5621318 w 8066865"/>
                <a:gd name="connsiteY44" fmla="*/ 2698270 h 4794268"/>
                <a:gd name="connsiteX45" fmla="*/ 5690980 w 8066865"/>
                <a:gd name="connsiteY45" fmla="*/ 2232493 h 4794268"/>
                <a:gd name="connsiteX46" fmla="*/ 5837553 w 8066865"/>
                <a:gd name="connsiteY46" fmla="*/ 1541283 h 4794268"/>
                <a:gd name="connsiteX47" fmla="*/ 6010799 w 8066865"/>
                <a:gd name="connsiteY47" fmla="*/ 869530 h 4794268"/>
                <a:gd name="connsiteX48" fmla="*/ 6280898 w 8066865"/>
                <a:gd name="connsiteY48" fmla="*/ 369753 h 4794268"/>
                <a:gd name="connsiteX49" fmla="*/ 6600087 w 8066865"/>
                <a:gd name="connsiteY49" fmla="*/ 90372 h 4794268"/>
                <a:gd name="connsiteX50" fmla="*/ 7026197 w 8066865"/>
                <a:gd name="connsiteY50" fmla="*/ 3404 h 4794268"/>
                <a:gd name="connsiteX51" fmla="*/ 7445199 w 8066865"/>
                <a:gd name="connsiteY51" fmla="*/ 196715 h 4794268"/>
                <a:gd name="connsiteX52" fmla="*/ 7741973 w 8066865"/>
                <a:gd name="connsiteY52" fmla="*/ 480847 h 4794268"/>
                <a:gd name="connsiteX53" fmla="*/ 7951478 w 8066865"/>
                <a:gd name="connsiteY53" fmla="*/ 968776 h 4794268"/>
                <a:gd name="connsiteX54" fmla="*/ 8066866 w 8066865"/>
                <a:gd name="connsiteY54" fmla="*/ 1512120 h 4794268"/>
                <a:gd name="connsiteX0" fmla="*/ 0 w 7951479"/>
                <a:gd name="connsiteY0" fmla="*/ 4652769 h 4794268"/>
                <a:gd name="connsiteX1" fmla="*/ 162111 w 7951479"/>
                <a:gd name="connsiteY1" fmla="*/ 4445609 h 4794268"/>
                <a:gd name="connsiteX2" fmla="*/ 231254 w 7951479"/>
                <a:gd name="connsiteY2" fmla="*/ 4111385 h 4794268"/>
                <a:gd name="connsiteX3" fmla="*/ 283823 w 7951479"/>
                <a:gd name="connsiteY3" fmla="*/ 3906287 h 4794268"/>
                <a:gd name="connsiteX4" fmla="*/ 351153 w 7951479"/>
                <a:gd name="connsiteY4" fmla="*/ 3729004 h 4794268"/>
                <a:gd name="connsiteX5" fmla="*/ 405277 w 7951479"/>
                <a:gd name="connsiteY5" fmla="*/ 3540937 h 4794268"/>
                <a:gd name="connsiteX6" fmla="*/ 525436 w 7951479"/>
                <a:gd name="connsiteY6" fmla="*/ 3378567 h 4794268"/>
                <a:gd name="connsiteX7" fmla="*/ 705934 w 7951479"/>
                <a:gd name="connsiteY7" fmla="*/ 3289928 h 4794268"/>
                <a:gd name="connsiteX8" fmla="*/ 919836 w 7951479"/>
                <a:gd name="connsiteY8" fmla="*/ 3389233 h 4794268"/>
                <a:gd name="connsiteX9" fmla="*/ 1005294 w 7951479"/>
                <a:gd name="connsiteY9" fmla="*/ 3534512 h 4794268"/>
                <a:gd name="connsiteX10" fmla="*/ 1065373 w 7951479"/>
                <a:gd name="connsiteY10" fmla="*/ 3662701 h 4794268"/>
                <a:gd name="connsiteX11" fmla="*/ 1124677 w 7951479"/>
                <a:gd name="connsiteY11" fmla="*/ 3844283 h 4794268"/>
                <a:gd name="connsiteX12" fmla="*/ 1193304 w 7951479"/>
                <a:gd name="connsiteY12" fmla="*/ 4069655 h 4794268"/>
                <a:gd name="connsiteX13" fmla="*/ 1253900 w 7951479"/>
                <a:gd name="connsiteY13" fmla="*/ 4339877 h 4794268"/>
                <a:gd name="connsiteX14" fmla="*/ 1322784 w 7951479"/>
                <a:gd name="connsiteY14" fmla="*/ 4513975 h 4794268"/>
                <a:gd name="connsiteX15" fmla="*/ 1474537 w 7951479"/>
                <a:gd name="connsiteY15" fmla="*/ 4682711 h 4794268"/>
                <a:gd name="connsiteX16" fmla="*/ 1592367 w 7951479"/>
                <a:gd name="connsiteY16" fmla="*/ 4771348 h 4794268"/>
                <a:gd name="connsiteX17" fmla="*/ 1806011 w 7951479"/>
                <a:gd name="connsiteY17" fmla="*/ 4779957 h 4794268"/>
                <a:gd name="connsiteX18" fmla="*/ 1987803 w 7951479"/>
                <a:gd name="connsiteY18" fmla="*/ 4597434 h 4794268"/>
                <a:gd name="connsiteX19" fmla="*/ 2116247 w 7951479"/>
                <a:gd name="connsiteY19" fmla="*/ 4415972 h 4794268"/>
                <a:gd name="connsiteX20" fmla="*/ 2195492 w 7951479"/>
                <a:gd name="connsiteY20" fmla="*/ 4108446 h 4794268"/>
                <a:gd name="connsiteX21" fmla="*/ 2224493 w 7951479"/>
                <a:gd name="connsiteY21" fmla="*/ 3862802 h 4794268"/>
                <a:gd name="connsiteX22" fmla="*/ 2251425 w 7951479"/>
                <a:gd name="connsiteY22" fmla="*/ 3611850 h 4794268"/>
                <a:gd name="connsiteX23" fmla="*/ 2336883 w 7951479"/>
                <a:gd name="connsiteY23" fmla="*/ 3192228 h 4794268"/>
                <a:gd name="connsiteX24" fmla="*/ 2413279 w 7951479"/>
                <a:gd name="connsiteY24" fmla="*/ 2764061 h 4794268"/>
                <a:gd name="connsiteX25" fmla="*/ 2514794 w 7951479"/>
                <a:gd name="connsiteY25" fmla="*/ 2374318 h 4794268"/>
                <a:gd name="connsiteX26" fmla="*/ 2692443 w 7951479"/>
                <a:gd name="connsiteY26" fmla="*/ 1950273 h 4794268"/>
                <a:gd name="connsiteX27" fmla="*/ 2987662 w 7951479"/>
                <a:gd name="connsiteY27" fmla="*/ 1639382 h 4794268"/>
                <a:gd name="connsiteX28" fmla="*/ 3315768 w 7951479"/>
                <a:gd name="connsiteY28" fmla="*/ 1631776 h 4794268"/>
                <a:gd name="connsiteX29" fmla="*/ 3595709 w 7951479"/>
                <a:gd name="connsiteY29" fmla="*/ 1996817 h 4794268"/>
                <a:gd name="connsiteX30" fmla="*/ 3783458 w 7951479"/>
                <a:gd name="connsiteY30" fmla="*/ 2619236 h 4794268"/>
                <a:gd name="connsiteX31" fmla="*/ 3879013 w 7951479"/>
                <a:gd name="connsiteY31" fmla="*/ 3138224 h 4794268"/>
                <a:gd name="connsiteX32" fmla="*/ 3964471 w 7951479"/>
                <a:gd name="connsiteY32" fmla="*/ 3478935 h 4794268"/>
                <a:gd name="connsiteX33" fmla="*/ 4076604 w 7951479"/>
                <a:gd name="connsiteY33" fmla="*/ 3897619 h 4794268"/>
                <a:gd name="connsiteX34" fmla="*/ 4199093 w 7951479"/>
                <a:gd name="connsiteY34" fmla="*/ 4294029 h 4794268"/>
                <a:gd name="connsiteX35" fmla="*/ 4317699 w 7951479"/>
                <a:gd name="connsiteY35" fmla="*/ 4490580 h 4794268"/>
                <a:gd name="connsiteX36" fmla="*/ 4437599 w 7951479"/>
                <a:gd name="connsiteY36" fmla="*/ 4632679 h 4794268"/>
                <a:gd name="connsiteX37" fmla="*/ 4582618 w 7951479"/>
                <a:gd name="connsiteY37" fmla="*/ 4738411 h 4794268"/>
                <a:gd name="connsiteX38" fmla="*/ 4739548 w 7951479"/>
                <a:gd name="connsiteY38" fmla="*/ 4768350 h 4794268"/>
                <a:gd name="connsiteX39" fmla="*/ 4927556 w 7951479"/>
                <a:gd name="connsiteY39" fmla="*/ 4717075 h 4794268"/>
                <a:gd name="connsiteX40" fmla="*/ 5064289 w 7951479"/>
                <a:gd name="connsiteY40" fmla="*/ 4623071 h 4794268"/>
                <a:gd name="connsiteX41" fmla="*/ 5184705 w 7951479"/>
                <a:gd name="connsiteY41" fmla="*/ 4353910 h 4794268"/>
                <a:gd name="connsiteX42" fmla="*/ 5363391 w 7951479"/>
                <a:gd name="connsiteY42" fmla="*/ 3845404 h 4794268"/>
                <a:gd name="connsiteX43" fmla="*/ 5535860 w 7951479"/>
                <a:gd name="connsiteY43" fmla="*/ 3182074 h 4794268"/>
                <a:gd name="connsiteX44" fmla="*/ 5621318 w 7951479"/>
                <a:gd name="connsiteY44" fmla="*/ 2698270 h 4794268"/>
                <a:gd name="connsiteX45" fmla="*/ 5690980 w 7951479"/>
                <a:gd name="connsiteY45" fmla="*/ 2232493 h 4794268"/>
                <a:gd name="connsiteX46" fmla="*/ 5837553 w 7951479"/>
                <a:gd name="connsiteY46" fmla="*/ 1541283 h 4794268"/>
                <a:gd name="connsiteX47" fmla="*/ 6010799 w 7951479"/>
                <a:gd name="connsiteY47" fmla="*/ 869530 h 4794268"/>
                <a:gd name="connsiteX48" fmla="*/ 6280898 w 7951479"/>
                <a:gd name="connsiteY48" fmla="*/ 369753 h 4794268"/>
                <a:gd name="connsiteX49" fmla="*/ 6600087 w 7951479"/>
                <a:gd name="connsiteY49" fmla="*/ 90372 h 4794268"/>
                <a:gd name="connsiteX50" fmla="*/ 7026197 w 7951479"/>
                <a:gd name="connsiteY50" fmla="*/ 3404 h 4794268"/>
                <a:gd name="connsiteX51" fmla="*/ 7445199 w 7951479"/>
                <a:gd name="connsiteY51" fmla="*/ 196715 h 4794268"/>
                <a:gd name="connsiteX52" fmla="*/ 7741973 w 7951479"/>
                <a:gd name="connsiteY52" fmla="*/ 480847 h 4794268"/>
                <a:gd name="connsiteX53" fmla="*/ 7951478 w 7951479"/>
                <a:gd name="connsiteY53" fmla="*/ 968776 h 4794268"/>
                <a:gd name="connsiteX0" fmla="*/ 0 w 7741973"/>
                <a:gd name="connsiteY0" fmla="*/ 4652769 h 4794268"/>
                <a:gd name="connsiteX1" fmla="*/ 162111 w 7741973"/>
                <a:gd name="connsiteY1" fmla="*/ 4445609 h 4794268"/>
                <a:gd name="connsiteX2" fmla="*/ 231254 w 7741973"/>
                <a:gd name="connsiteY2" fmla="*/ 4111385 h 4794268"/>
                <a:gd name="connsiteX3" fmla="*/ 283823 w 7741973"/>
                <a:gd name="connsiteY3" fmla="*/ 3906287 h 4794268"/>
                <a:gd name="connsiteX4" fmla="*/ 351153 w 7741973"/>
                <a:gd name="connsiteY4" fmla="*/ 3729004 h 4794268"/>
                <a:gd name="connsiteX5" fmla="*/ 405277 w 7741973"/>
                <a:gd name="connsiteY5" fmla="*/ 3540937 h 4794268"/>
                <a:gd name="connsiteX6" fmla="*/ 525436 w 7741973"/>
                <a:gd name="connsiteY6" fmla="*/ 3378567 h 4794268"/>
                <a:gd name="connsiteX7" fmla="*/ 705934 w 7741973"/>
                <a:gd name="connsiteY7" fmla="*/ 3289928 h 4794268"/>
                <a:gd name="connsiteX8" fmla="*/ 919836 w 7741973"/>
                <a:gd name="connsiteY8" fmla="*/ 3389233 h 4794268"/>
                <a:gd name="connsiteX9" fmla="*/ 1005294 w 7741973"/>
                <a:gd name="connsiteY9" fmla="*/ 3534512 h 4794268"/>
                <a:gd name="connsiteX10" fmla="*/ 1065373 w 7741973"/>
                <a:gd name="connsiteY10" fmla="*/ 3662701 h 4794268"/>
                <a:gd name="connsiteX11" fmla="*/ 1124677 w 7741973"/>
                <a:gd name="connsiteY11" fmla="*/ 3844283 h 4794268"/>
                <a:gd name="connsiteX12" fmla="*/ 1193304 w 7741973"/>
                <a:gd name="connsiteY12" fmla="*/ 4069655 h 4794268"/>
                <a:gd name="connsiteX13" fmla="*/ 1253900 w 7741973"/>
                <a:gd name="connsiteY13" fmla="*/ 4339877 h 4794268"/>
                <a:gd name="connsiteX14" fmla="*/ 1322784 w 7741973"/>
                <a:gd name="connsiteY14" fmla="*/ 4513975 h 4794268"/>
                <a:gd name="connsiteX15" fmla="*/ 1474537 w 7741973"/>
                <a:gd name="connsiteY15" fmla="*/ 4682711 h 4794268"/>
                <a:gd name="connsiteX16" fmla="*/ 1592367 w 7741973"/>
                <a:gd name="connsiteY16" fmla="*/ 4771348 h 4794268"/>
                <a:gd name="connsiteX17" fmla="*/ 1806011 w 7741973"/>
                <a:gd name="connsiteY17" fmla="*/ 4779957 h 4794268"/>
                <a:gd name="connsiteX18" fmla="*/ 1987803 w 7741973"/>
                <a:gd name="connsiteY18" fmla="*/ 4597434 h 4794268"/>
                <a:gd name="connsiteX19" fmla="*/ 2116247 w 7741973"/>
                <a:gd name="connsiteY19" fmla="*/ 4415972 h 4794268"/>
                <a:gd name="connsiteX20" fmla="*/ 2195492 w 7741973"/>
                <a:gd name="connsiteY20" fmla="*/ 4108446 h 4794268"/>
                <a:gd name="connsiteX21" fmla="*/ 2224493 w 7741973"/>
                <a:gd name="connsiteY21" fmla="*/ 3862802 h 4794268"/>
                <a:gd name="connsiteX22" fmla="*/ 2251425 w 7741973"/>
                <a:gd name="connsiteY22" fmla="*/ 3611850 h 4794268"/>
                <a:gd name="connsiteX23" fmla="*/ 2336883 w 7741973"/>
                <a:gd name="connsiteY23" fmla="*/ 3192228 h 4794268"/>
                <a:gd name="connsiteX24" fmla="*/ 2413279 w 7741973"/>
                <a:gd name="connsiteY24" fmla="*/ 2764061 h 4794268"/>
                <a:gd name="connsiteX25" fmla="*/ 2514794 w 7741973"/>
                <a:gd name="connsiteY25" fmla="*/ 2374318 h 4794268"/>
                <a:gd name="connsiteX26" fmla="*/ 2692443 w 7741973"/>
                <a:gd name="connsiteY26" fmla="*/ 1950273 h 4794268"/>
                <a:gd name="connsiteX27" fmla="*/ 2987662 w 7741973"/>
                <a:gd name="connsiteY27" fmla="*/ 1639382 h 4794268"/>
                <a:gd name="connsiteX28" fmla="*/ 3315768 w 7741973"/>
                <a:gd name="connsiteY28" fmla="*/ 1631776 h 4794268"/>
                <a:gd name="connsiteX29" fmla="*/ 3595709 w 7741973"/>
                <a:gd name="connsiteY29" fmla="*/ 1996817 h 4794268"/>
                <a:gd name="connsiteX30" fmla="*/ 3783458 w 7741973"/>
                <a:gd name="connsiteY30" fmla="*/ 2619236 h 4794268"/>
                <a:gd name="connsiteX31" fmla="*/ 3879013 w 7741973"/>
                <a:gd name="connsiteY31" fmla="*/ 3138224 h 4794268"/>
                <a:gd name="connsiteX32" fmla="*/ 3964471 w 7741973"/>
                <a:gd name="connsiteY32" fmla="*/ 3478935 h 4794268"/>
                <a:gd name="connsiteX33" fmla="*/ 4076604 w 7741973"/>
                <a:gd name="connsiteY33" fmla="*/ 3897619 h 4794268"/>
                <a:gd name="connsiteX34" fmla="*/ 4199093 w 7741973"/>
                <a:gd name="connsiteY34" fmla="*/ 4294029 h 4794268"/>
                <a:gd name="connsiteX35" fmla="*/ 4317699 w 7741973"/>
                <a:gd name="connsiteY35" fmla="*/ 4490580 h 4794268"/>
                <a:gd name="connsiteX36" fmla="*/ 4437599 w 7741973"/>
                <a:gd name="connsiteY36" fmla="*/ 4632679 h 4794268"/>
                <a:gd name="connsiteX37" fmla="*/ 4582618 w 7741973"/>
                <a:gd name="connsiteY37" fmla="*/ 4738411 h 4794268"/>
                <a:gd name="connsiteX38" fmla="*/ 4739548 w 7741973"/>
                <a:gd name="connsiteY38" fmla="*/ 4768350 h 4794268"/>
                <a:gd name="connsiteX39" fmla="*/ 4927556 w 7741973"/>
                <a:gd name="connsiteY39" fmla="*/ 4717075 h 4794268"/>
                <a:gd name="connsiteX40" fmla="*/ 5064289 w 7741973"/>
                <a:gd name="connsiteY40" fmla="*/ 4623071 h 4794268"/>
                <a:gd name="connsiteX41" fmla="*/ 5184705 w 7741973"/>
                <a:gd name="connsiteY41" fmla="*/ 4353910 h 4794268"/>
                <a:gd name="connsiteX42" fmla="*/ 5363391 w 7741973"/>
                <a:gd name="connsiteY42" fmla="*/ 3845404 h 4794268"/>
                <a:gd name="connsiteX43" fmla="*/ 5535860 w 7741973"/>
                <a:gd name="connsiteY43" fmla="*/ 3182074 h 4794268"/>
                <a:gd name="connsiteX44" fmla="*/ 5621318 w 7741973"/>
                <a:gd name="connsiteY44" fmla="*/ 2698270 h 4794268"/>
                <a:gd name="connsiteX45" fmla="*/ 5690980 w 7741973"/>
                <a:gd name="connsiteY45" fmla="*/ 2232493 h 4794268"/>
                <a:gd name="connsiteX46" fmla="*/ 5837553 w 7741973"/>
                <a:gd name="connsiteY46" fmla="*/ 1541283 h 4794268"/>
                <a:gd name="connsiteX47" fmla="*/ 6010799 w 7741973"/>
                <a:gd name="connsiteY47" fmla="*/ 869530 h 4794268"/>
                <a:gd name="connsiteX48" fmla="*/ 6280898 w 7741973"/>
                <a:gd name="connsiteY48" fmla="*/ 369753 h 4794268"/>
                <a:gd name="connsiteX49" fmla="*/ 6600087 w 7741973"/>
                <a:gd name="connsiteY49" fmla="*/ 90372 h 4794268"/>
                <a:gd name="connsiteX50" fmla="*/ 7026197 w 7741973"/>
                <a:gd name="connsiteY50" fmla="*/ 3404 h 4794268"/>
                <a:gd name="connsiteX51" fmla="*/ 7445199 w 7741973"/>
                <a:gd name="connsiteY51" fmla="*/ 196715 h 4794268"/>
                <a:gd name="connsiteX52" fmla="*/ 7741973 w 7741973"/>
                <a:gd name="connsiteY52" fmla="*/ 480847 h 4794268"/>
                <a:gd name="connsiteX0" fmla="*/ 0 w 7445199"/>
                <a:gd name="connsiteY0" fmla="*/ 4652769 h 4794268"/>
                <a:gd name="connsiteX1" fmla="*/ 162111 w 7445199"/>
                <a:gd name="connsiteY1" fmla="*/ 4445609 h 4794268"/>
                <a:gd name="connsiteX2" fmla="*/ 231254 w 7445199"/>
                <a:gd name="connsiteY2" fmla="*/ 4111385 h 4794268"/>
                <a:gd name="connsiteX3" fmla="*/ 283823 w 7445199"/>
                <a:gd name="connsiteY3" fmla="*/ 3906287 h 4794268"/>
                <a:gd name="connsiteX4" fmla="*/ 351153 w 7445199"/>
                <a:gd name="connsiteY4" fmla="*/ 3729004 h 4794268"/>
                <a:gd name="connsiteX5" fmla="*/ 405277 w 7445199"/>
                <a:gd name="connsiteY5" fmla="*/ 3540937 h 4794268"/>
                <a:gd name="connsiteX6" fmla="*/ 525436 w 7445199"/>
                <a:gd name="connsiteY6" fmla="*/ 3378567 h 4794268"/>
                <a:gd name="connsiteX7" fmla="*/ 705934 w 7445199"/>
                <a:gd name="connsiteY7" fmla="*/ 3289928 h 4794268"/>
                <a:gd name="connsiteX8" fmla="*/ 919836 w 7445199"/>
                <a:gd name="connsiteY8" fmla="*/ 3389233 h 4794268"/>
                <a:gd name="connsiteX9" fmla="*/ 1005294 w 7445199"/>
                <a:gd name="connsiteY9" fmla="*/ 3534512 h 4794268"/>
                <a:gd name="connsiteX10" fmla="*/ 1065373 w 7445199"/>
                <a:gd name="connsiteY10" fmla="*/ 3662701 h 4794268"/>
                <a:gd name="connsiteX11" fmla="*/ 1124677 w 7445199"/>
                <a:gd name="connsiteY11" fmla="*/ 3844283 h 4794268"/>
                <a:gd name="connsiteX12" fmla="*/ 1193304 w 7445199"/>
                <a:gd name="connsiteY12" fmla="*/ 4069655 h 4794268"/>
                <a:gd name="connsiteX13" fmla="*/ 1253900 w 7445199"/>
                <a:gd name="connsiteY13" fmla="*/ 4339877 h 4794268"/>
                <a:gd name="connsiteX14" fmla="*/ 1322784 w 7445199"/>
                <a:gd name="connsiteY14" fmla="*/ 4513975 h 4794268"/>
                <a:gd name="connsiteX15" fmla="*/ 1474537 w 7445199"/>
                <a:gd name="connsiteY15" fmla="*/ 4682711 h 4794268"/>
                <a:gd name="connsiteX16" fmla="*/ 1592367 w 7445199"/>
                <a:gd name="connsiteY16" fmla="*/ 4771348 h 4794268"/>
                <a:gd name="connsiteX17" fmla="*/ 1806011 w 7445199"/>
                <a:gd name="connsiteY17" fmla="*/ 4779957 h 4794268"/>
                <a:gd name="connsiteX18" fmla="*/ 1987803 w 7445199"/>
                <a:gd name="connsiteY18" fmla="*/ 4597434 h 4794268"/>
                <a:gd name="connsiteX19" fmla="*/ 2116247 w 7445199"/>
                <a:gd name="connsiteY19" fmla="*/ 4415972 h 4794268"/>
                <a:gd name="connsiteX20" fmla="*/ 2195492 w 7445199"/>
                <a:gd name="connsiteY20" fmla="*/ 4108446 h 4794268"/>
                <a:gd name="connsiteX21" fmla="*/ 2224493 w 7445199"/>
                <a:gd name="connsiteY21" fmla="*/ 3862802 h 4794268"/>
                <a:gd name="connsiteX22" fmla="*/ 2251425 w 7445199"/>
                <a:gd name="connsiteY22" fmla="*/ 3611850 h 4794268"/>
                <a:gd name="connsiteX23" fmla="*/ 2336883 w 7445199"/>
                <a:gd name="connsiteY23" fmla="*/ 3192228 h 4794268"/>
                <a:gd name="connsiteX24" fmla="*/ 2413279 w 7445199"/>
                <a:gd name="connsiteY24" fmla="*/ 2764061 h 4794268"/>
                <a:gd name="connsiteX25" fmla="*/ 2514794 w 7445199"/>
                <a:gd name="connsiteY25" fmla="*/ 2374318 h 4794268"/>
                <a:gd name="connsiteX26" fmla="*/ 2692443 w 7445199"/>
                <a:gd name="connsiteY26" fmla="*/ 1950273 h 4794268"/>
                <a:gd name="connsiteX27" fmla="*/ 2987662 w 7445199"/>
                <a:gd name="connsiteY27" fmla="*/ 1639382 h 4794268"/>
                <a:gd name="connsiteX28" fmla="*/ 3315768 w 7445199"/>
                <a:gd name="connsiteY28" fmla="*/ 1631776 h 4794268"/>
                <a:gd name="connsiteX29" fmla="*/ 3595709 w 7445199"/>
                <a:gd name="connsiteY29" fmla="*/ 1996817 h 4794268"/>
                <a:gd name="connsiteX30" fmla="*/ 3783458 w 7445199"/>
                <a:gd name="connsiteY30" fmla="*/ 2619236 h 4794268"/>
                <a:gd name="connsiteX31" fmla="*/ 3879013 w 7445199"/>
                <a:gd name="connsiteY31" fmla="*/ 3138224 h 4794268"/>
                <a:gd name="connsiteX32" fmla="*/ 3964471 w 7445199"/>
                <a:gd name="connsiteY32" fmla="*/ 3478935 h 4794268"/>
                <a:gd name="connsiteX33" fmla="*/ 4076604 w 7445199"/>
                <a:gd name="connsiteY33" fmla="*/ 3897619 h 4794268"/>
                <a:gd name="connsiteX34" fmla="*/ 4199093 w 7445199"/>
                <a:gd name="connsiteY34" fmla="*/ 4294029 h 4794268"/>
                <a:gd name="connsiteX35" fmla="*/ 4317699 w 7445199"/>
                <a:gd name="connsiteY35" fmla="*/ 4490580 h 4794268"/>
                <a:gd name="connsiteX36" fmla="*/ 4437599 w 7445199"/>
                <a:gd name="connsiteY36" fmla="*/ 4632679 h 4794268"/>
                <a:gd name="connsiteX37" fmla="*/ 4582618 w 7445199"/>
                <a:gd name="connsiteY37" fmla="*/ 4738411 h 4794268"/>
                <a:gd name="connsiteX38" fmla="*/ 4739548 w 7445199"/>
                <a:gd name="connsiteY38" fmla="*/ 4768350 h 4794268"/>
                <a:gd name="connsiteX39" fmla="*/ 4927556 w 7445199"/>
                <a:gd name="connsiteY39" fmla="*/ 4717075 h 4794268"/>
                <a:gd name="connsiteX40" fmla="*/ 5064289 w 7445199"/>
                <a:gd name="connsiteY40" fmla="*/ 4623071 h 4794268"/>
                <a:gd name="connsiteX41" fmla="*/ 5184705 w 7445199"/>
                <a:gd name="connsiteY41" fmla="*/ 4353910 h 4794268"/>
                <a:gd name="connsiteX42" fmla="*/ 5363391 w 7445199"/>
                <a:gd name="connsiteY42" fmla="*/ 3845404 h 4794268"/>
                <a:gd name="connsiteX43" fmla="*/ 5535860 w 7445199"/>
                <a:gd name="connsiteY43" fmla="*/ 3182074 h 4794268"/>
                <a:gd name="connsiteX44" fmla="*/ 5621318 w 7445199"/>
                <a:gd name="connsiteY44" fmla="*/ 2698270 h 4794268"/>
                <a:gd name="connsiteX45" fmla="*/ 5690980 w 7445199"/>
                <a:gd name="connsiteY45" fmla="*/ 2232493 h 4794268"/>
                <a:gd name="connsiteX46" fmla="*/ 5837553 w 7445199"/>
                <a:gd name="connsiteY46" fmla="*/ 1541283 h 4794268"/>
                <a:gd name="connsiteX47" fmla="*/ 6010799 w 7445199"/>
                <a:gd name="connsiteY47" fmla="*/ 869530 h 4794268"/>
                <a:gd name="connsiteX48" fmla="*/ 6280898 w 7445199"/>
                <a:gd name="connsiteY48" fmla="*/ 369753 h 4794268"/>
                <a:gd name="connsiteX49" fmla="*/ 6600087 w 7445199"/>
                <a:gd name="connsiteY49" fmla="*/ 90372 h 4794268"/>
                <a:gd name="connsiteX50" fmla="*/ 7026197 w 7445199"/>
                <a:gd name="connsiteY50" fmla="*/ 3404 h 4794268"/>
                <a:gd name="connsiteX51" fmla="*/ 7445199 w 7445199"/>
                <a:gd name="connsiteY51" fmla="*/ 196715 h 4794268"/>
                <a:gd name="connsiteX0" fmla="*/ 0 w 7026197"/>
                <a:gd name="connsiteY0" fmla="*/ 4652769 h 4794268"/>
                <a:gd name="connsiteX1" fmla="*/ 162111 w 7026197"/>
                <a:gd name="connsiteY1" fmla="*/ 4445609 h 4794268"/>
                <a:gd name="connsiteX2" fmla="*/ 231254 w 7026197"/>
                <a:gd name="connsiteY2" fmla="*/ 4111385 h 4794268"/>
                <a:gd name="connsiteX3" fmla="*/ 283823 w 7026197"/>
                <a:gd name="connsiteY3" fmla="*/ 3906287 h 4794268"/>
                <a:gd name="connsiteX4" fmla="*/ 351153 w 7026197"/>
                <a:gd name="connsiteY4" fmla="*/ 3729004 h 4794268"/>
                <a:gd name="connsiteX5" fmla="*/ 405277 w 7026197"/>
                <a:gd name="connsiteY5" fmla="*/ 3540937 h 4794268"/>
                <a:gd name="connsiteX6" fmla="*/ 525436 w 7026197"/>
                <a:gd name="connsiteY6" fmla="*/ 3378567 h 4794268"/>
                <a:gd name="connsiteX7" fmla="*/ 705934 w 7026197"/>
                <a:gd name="connsiteY7" fmla="*/ 3289928 h 4794268"/>
                <a:gd name="connsiteX8" fmla="*/ 919836 w 7026197"/>
                <a:gd name="connsiteY8" fmla="*/ 3389233 h 4794268"/>
                <a:gd name="connsiteX9" fmla="*/ 1005294 w 7026197"/>
                <a:gd name="connsiteY9" fmla="*/ 3534512 h 4794268"/>
                <a:gd name="connsiteX10" fmla="*/ 1065373 w 7026197"/>
                <a:gd name="connsiteY10" fmla="*/ 3662701 h 4794268"/>
                <a:gd name="connsiteX11" fmla="*/ 1124677 w 7026197"/>
                <a:gd name="connsiteY11" fmla="*/ 3844283 h 4794268"/>
                <a:gd name="connsiteX12" fmla="*/ 1193304 w 7026197"/>
                <a:gd name="connsiteY12" fmla="*/ 4069655 h 4794268"/>
                <a:gd name="connsiteX13" fmla="*/ 1253900 w 7026197"/>
                <a:gd name="connsiteY13" fmla="*/ 4339877 h 4794268"/>
                <a:gd name="connsiteX14" fmla="*/ 1322784 w 7026197"/>
                <a:gd name="connsiteY14" fmla="*/ 4513975 h 4794268"/>
                <a:gd name="connsiteX15" fmla="*/ 1474537 w 7026197"/>
                <a:gd name="connsiteY15" fmla="*/ 4682711 h 4794268"/>
                <a:gd name="connsiteX16" fmla="*/ 1592367 w 7026197"/>
                <a:gd name="connsiteY16" fmla="*/ 4771348 h 4794268"/>
                <a:gd name="connsiteX17" fmla="*/ 1806011 w 7026197"/>
                <a:gd name="connsiteY17" fmla="*/ 4779957 h 4794268"/>
                <a:gd name="connsiteX18" fmla="*/ 1987803 w 7026197"/>
                <a:gd name="connsiteY18" fmla="*/ 4597434 h 4794268"/>
                <a:gd name="connsiteX19" fmla="*/ 2116247 w 7026197"/>
                <a:gd name="connsiteY19" fmla="*/ 4415972 h 4794268"/>
                <a:gd name="connsiteX20" fmla="*/ 2195492 w 7026197"/>
                <a:gd name="connsiteY20" fmla="*/ 4108446 h 4794268"/>
                <a:gd name="connsiteX21" fmla="*/ 2224493 w 7026197"/>
                <a:gd name="connsiteY21" fmla="*/ 3862802 h 4794268"/>
                <a:gd name="connsiteX22" fmla="*/ 2251425 w 7026197"/>
                <a:gd name="connsiteY22" fmla="*/ 3611850 h 4794268"/>
                <a:gd name="connsiteX23" fmla="*/ 2336883 w 7026197"/>
                <a:gd name="connsiteY23" fmla="*/ 3192228 h 4794268"/>
                <a:gd name="connsiteX24" fmla="*/ 2413279 w 7026197"/>
                <a:gd name="connsiteY24" fmla="*/ 2764061 h 4794268"/>
                <a:gd name="connsiteX25" fmla="*/ 2514794 w 7026197"/>
                <a:gd name="connsiteY25" fmla="*/ 2374318 h 4794268"/>
                <a:gd name="connsiteX26" fmla="*/ 2692443 w 7026197"/>
                <a:gd name="connsiteY26" fmla="*/ 1950273 h 4794268"/>
                <a:gd name="connsiteX27" fmla="*/ 2987662 w 7026197"/>
                <a:gd name="connsiteY27" fmla="*/ 1639382 h 4794268"/>
                <a:gd name="connsiteX28" fmla="*/ 3315768 w 7026197"/>
                <a:gd name="connsiteY28" fmla="*/ 1631776 h 4794268"/>
                <a:gd name="connsiteX29" fmla="*/ 3595709 w 7026197"/>
                <a:gd name="connsiteY29" fmla="*/ 1996817 h 4794268"/>
                <a:gd name="connsiteX30" fmla="*/ 3783458 w 7026197"/>
                <a:gd name="connsiteY30" fmla="*/ 2619236 h 4794268"/>
                <a:gd name="connsiteX31" fmla="*/ 3879013 w 7026197"/>
                <a:gd name="connsiteY31" fmla="*/ 3138224 h 4794268"/>
                <a:gd name="connsiteX32" fmla="*/ 3964471 w 7026197"/>
                <a:gd name="connsiteY32" fmla="*/ 3478935 h 4794268"/>
                <a:gd name="connsiteX33" fmla="*/ 4076604 w 7026197"/>
                <a:gd name="connsiteY33" fmla="*/ 3897619 h 4794268"/>
                <a:gd name="connsiteX34" fmla="*/ 4199093 w 7026197"/>
                <a:gd name="connsiteY34" fmla="*/ 4294029 h 4794268"/>
                <a:gd name="connsiteX35" fmla="*/ 4317699 w 7026197"/>
                <a:gd name="connsiteY35" fmla="*/ 4490580 h 4794268"/>
                <a:gd name="connsiteX36" fmla="*/ 4437599 w 7026197"/>
                <a:gd name="connsiteY36" fmla="*/ 4632679 h 4794268"/>
                <a:gd name="connsiteX37" fmla="*/ 4582618 w 7026197"/>
                <a:gd name="connsiteY37" fmla="*/ 4738411 h 4794268"/>
                <a:gd name="connsiteX38" fmla="*/ 4739548 w 7026197"/>
                <a:gd name="connsiteY38" fmla="*/ 4768350 h 4794268"/>
                <a:gd name="connsiteX39" fmla="*/ 4927556 w 7026197"/>
                <a:gd name="connsiteY39" fmla="*/ 4717075 h 4794268"/>
                <a:gd name="connsiteX40" fmla="*/ 5064289 w 7026197"/>
                <a:gd name="connsiteY40" fmla="*/ 4623071 h 4794268"/>
                <a:gd name="connsiteX41" fmla="*/ 5184705 w 7026197"/>
                <a:gd name="connsiteY41" fmla="*/ 4353910 h 4794268"/>
                <a:gd name="connsiteX42" fmla="*/ 5363391 w 7026197"/>
                <a:gd name="connsiteY42" fmla="*/ 3845404 h 4794268"/>
                <a:gd name="connsiteX43" fmla="*/ 5535860 w 7026197"/>
                <a:gd name="connsiteY43" fmla="*/ 3182074 h 4794268"/>
                <a:gd name="connsiteX44" fmla="*/ 5621318 w 7026197"/>
                <a:gd name="connsiteY44" fmla="*/ 2698270 h 4794268"/>
                <a:gd name="connsiteX45" fmla="*/ 5690980 w 7026197"/>
                <a:gd name="connsiteY45" fmla="*/ 2232493 h 4794268"/>
                <a:gd name="connsiteX46" fmla="*/ 5837553 w 7026197"/>
                <a:gd name="connsiteY46" fmla="*/ 1541283 h 4794268"/>
                <a:gd name="connsiteX47" fmla="*/ 6010799 w 7026197"/>
                <a:gd name="connsiteY47" fmla="*/ 869530 h 4794268"/>
                <a:gd name="connsiteX48" fmla="*/ 6280898 w 7026197"/>
                <a:gd name="connsiteY48" fmla="*/ 369753 h 4794268"/>
                <a:gd name="connsiteX49" fmla="*/ 6600087 w 7026197"/>
                <a:gd name="connsiteY49" fmla="*/ 90372 h 4794268"/>
                <a:gd name="connsiteX50" fmla="*/ 7026197 w 7026197"/>
                <a:gd name="connsiteY50" fmla="*/ 3404 h 4794268"/>
                <a:gd name="connsiteX0" fmla="*/ 0 w 6600087"/>
                <a:gd name="connsiteY0" fmla="*/ 4562397 h 4703896"/>
                <a:gd name="connsiteX1" fmla="*/ 162111 w 6600087"/>
                <a:gd name="connsiteY1" fmla="*/ 4355237 h 4703896"/>
                <a:gd name="connsiteX2" fmla="*/ 231254 w 6600087"/>
                <a:gd name="connsiteY2" fmla="*/ 4021013 h 4703896"/>
                <a:gd name="connsiteX3" fmla="*/ 283823 w 6600087"/>
                <a:gd name="connsiteY3" fmla="*/ 3815915 h 4703896"/>
                <a:gd name="connsiteX4" fmla="*/ 351153 w 6600087"/>
                <a:gd name="connsiteY4" fmla="*/ 3638632 h 4703896"/>
                <a:gd name="connsiteX5" fmla="*/ 405277 w 6600087"/>
                <a:gd name="connsiteY5" fmla="*/ 3450565 h 4703896"/>
                <a:gd name="connsiteX6" fmla="*/ 525436 w 6600087"/>
                <a:gd name="connsiteY6" fmla="*/ 3288195 h 4703896"/>
                <a:gd name="connsiteX7" fmla="*/ 705934 w 6600087"/>
                <a:gd name="connsiteY7" fmla="*/ 3199556 h 4703896"/>
                <a:gd name="connsiteX8" fmla="*/ 919836 w 6600087"/>
                <a:gd name="connsiteY8" fmla="*/ 3298861 h 4703896"/>
                <a:gd name="connsiteX9" fmla="*/ 1005294 w 6600087"/>
                <a:gd name="connsiteY9" fmla="*/ 3444140 h 4703896"/>
                <a:gd name="connsiteX10" fmla="*/ 1065373 w 6600087"/>
                <a:gd name="connsiteY10" fmla="*/ 3572329 h 4703896"/>
                <a:gd name="connsiteX11" fmla="*/ 1124677 w 6600087"/>
                <a:gd name="connsiteY11" fmla="*/ 3753911 h 4703896"/>
                <a:gd name="connsiteX12" fmla="*/ 1193304 w 6600087"/>
                <a:gd name="connsiteY12" fmla="*/ 3979283 h 4703896"/>
                <a:gd name="connsiteX13" fmla="*/ 1253900 w 6600087"/>
                <a:gd name="connsiteY13" fmla="*/ 4249505 h 4703896"/>
                <a:gd name="connsiteX14" fmla="*/ 1322784 w 6600087"/>
                <a:gd name="connsiteY14" fmla="*/ 4423603 h 4703896"/>
                <a:gd name="connsiteX15" fmla="*/ 1474537 w 6600087"/>
                <a:gd name="connsiteY15" fmla="*/ 4592339 h 4703896"/>
                <a:gd name="connsiteX16" fmla="*/ 1592367 w 6600087"/>
                <a:gd name="connsiteY16" fmla="*/ 4680976 h 4703896"/>
                <a:gd name="connsiteX17" fmla="*/ 1806011 w 6600087"/>
                <a:gd name="connsiteY17" fmla="*/ 4689585 h 4703896"/>
                <a:gd name="connsiteX18" fmla="*/ 1987803 w 6600087"/>
                <a:gd name="connsiteY18" fmla="*/ 4507062 h 4703896"/>
                <a:gd name="connsiteX19" fmla="*/ 2116247 w 6600087"/>
                <a:gd name="connsiteY19" fmla="*/ 4325600 h 4703896"/>
                <a:gd name="connsiteX20" fmla="*/ 2195492 w 6600087"/>
                <a:gd name="connsiteY20" fmla="*/ 4018074 h 4703896"/>
                <a:gd name="connsiteX21" fmla="*/ 2224493 w 6600087"/>
                <a:gd name="connsiteY21" fmla="*/ 3772430 h 4703896"/>
                <a:gd name="connsiteX22" fmla="*/ 2251425 w 6600087"/>
                <a:gd name="connsiteY22" fmla="*/ 3521478 h 4703896"/>
                <a:gd name="connsiteX23" fmla="*/ 2336883 w 6600087"/>
                <a:gd name="connsiteY23" fmla="*/ 3101856 h 4703896"/>
                <a:gd name="connsiteX24" fmla="*/ 2413279 w 6600087"/>
                <a:gd name="connsiteY24" fmla="*/ 2673689 h 4703896"/>
                <a:gd name="connsiteX25" fmla="*/ 2514794 w 6600087"/>
                <a:gd name="connsiteY25" fmla="*/ 2283946 h 4703896"/>
                <a:gd name="connsiteX26" fmla="*/ 2692443 w 6600087"/>
                <a:gd name="connsiteY26" fmla="*/ 1859901 h 4703896"/>
                <a:gd name="connsiteX27" fmla="*/ 2987662 w 6600087"/>
                <a:gd name="connsiteY27" fmla="*/ 1549010 h 4703896"/>
                <a:gd name="connsiteX28" fmla="*/ 3315768 w 6600087"/>
                <a:gd name="connsiteY28" fmla="*/ 1541404 h 4703896"/>
                <a:gd name="connsiteX29" fmla="*/ 3595709 w 6600087"/>
                <a:gd name="connsiteY29" fmla="*/ 1906445 h 4703896"/>
                <a:gd name="connsiteX30" fmla="*/ 3783458 w 6600087"/>
                <a:gd name="connsiteY30" fmla="*/ 2528864 h 4703896"/>
                <a:gd name="connsiteX31" fmla="*/ 3879013 w 6600087"/>
                <a:gd name="connsiteY31" fmla="*/ 3047852 h 4703896"/>
                <a:gd name="connsiteX32" fmla="*/ 3964471 w 6600087"/>
                <a:gd name="connsiteY32" fmla="*/ 3388563 h 4703896"/>
                <a:gd name="connsiteX33" fmla="*/ 4076604 w 6600087"/>
                <a:gd name="connsiteY33" fmla="*/ 3807247 h 4703896"/>
                <a:gd name="connsiteX34" fmla="*/ 4199093 w 6600087"/>
                <a:gd name="connsiteY34" fmla="*/ 4203657 h 4703896"/>
                <a:gd name="connsiteX35" fmla="*/ 4317699 w 6600087"/>
                <a:gd name="connsiteY35" fmla="*/ 4400208 h 4703896"/>
                <a:gd name="connsiteX36" fmla="*/ 4437599 w 6600087"/>
                <a:gd name="connsiteY36" fmla="*/ 4542307 h 4703896"/>
                <a:gd name="connsiteX37" fmla="*/ 4582618 w 6600087"/>
                <a:gd name="connsiteY37" fmla="*/ 4648039 h 4703896"/>
                <a:gd name="connsiteX38" fmla="*/ 4739548 w 6600087"/>
                <a:gd name="connsiteY38" fmla="*/ 4677978 h 4703896"/>
                <a:gd name="connsiteX39" fmla="*/ 4927556 w 6600087"/>
                <a:gd name="connsiteY39" fmla="*/ 4626703 h 4703896"/>
                <a:gd name="connsiteX40" fmla="*/ 5064289 w 6600087"/>
                <a:gd name="connsiteY40" fmla="*/ 4532699 h 4703896"/>
                <a:gd name="connsiteX41" fmla="*/ 5184705 w 6600087"/>
                <a:gd name="connsiteY41" fmla="*/ 4263538 h 4703896"/>
                <a:gd name="connsiteX42" fmla="*/ 5363391 w 6600087"/>
                <a:gd name="connsiteY42" fmla="*/ 3755032 h 4703896"/>
                <a:gd name="connsiteX43" fmla="*/ 5535860 w 6600087"/>
                <a:gd name="connsiteY43" fmla="*/ 3091702 h 4703896"/>
                <a:gd name="connsiteX44" fmla="*/ 5621318 w 6600087"/>
                <a:gd name="connsiteY44" fmla="*/ 2607898 h 4703896"/>
                <a:gd name="connsiteX45" fmla="*/ 5690980 w 6600087"/>
                <a:gd name="connsiteY45" fmla="*/ 2142121 h 4703896"/>
                <a:gd name="connsiteX46" fmla="*/ 5837553 w 6600087"/>
                <a:gd name="connsiteY46" fmla="*/ 1450911 h 4703896"/>
                <a:gd name="connsiteX47" fmla="*/ 6010799 w 6600087"/>
                <a:gd name="connsiteY47" fmla="*/ 779158 h 4703896"/>
                <a:gd name="connsiteX48" fmla="*/ 6280898 w 6600087"/>
                <a:gd name="connsiteY48" fmla="*/ 279381 h 4703896"/>
                <a:gd name="connsiteX49" fmla="*/ 6600087 w 6600087"/>
                <a:gd name="connsiteY49" fmla="*/ 0 h 4703896"/>
                <a:gd name="connsiteX0" fmla="*/ 0 w 6280898"/>
                <a:gd name="connsiteY0" fmla="*/ 4283015 h 4424514"/>
                <a:gd name="connsiteX1" fmla="*/ 162111 w 6280898"/>
                <a:gd name="connsiteY1" fmla="*/ 4075855 h 4424514"/>
                <a:gd name="connsiteX2" fmla="*/ 231254 w 6280898"/>
                <a:gd name="connsiteY2" fmla="*/ 3741631 h 4424514"/>
                <a:gd name="connsiteX3" fmla="*/ 283823 w 6280898"/>
                <a:gd name="connsiteY3" fmla="*/ 3536533 h 4424514"/>
                <a:gd name="connsiteX4" fmla="*/ 351153 w 6280898"/>
                <a:gd name="connsiteY4" fmla="*/ 3359250 h 4424514"/>
                <a:gd name="connsiteX5" fmla="*/ 405277 w 6280898"/>
                <a:gd name="connsiteY5" fmla="*/ 3171183 h 4424514"/>
                <a:gd name="connsiteX6" fmla="*/ 525436 w 6280898"/>
                <a:gd name="connsiteY6" fmla="*/ 3008813 h 4424514"/>
                <a:gd name="connsiteX7" fmla="*/ 705934 w 6280898"/>
                <a:gd name="connsiteY7" fmla="*/ 2920174 h 4424514"/>
                <a:gd name="connsiteX8" fmla="*/ 919836 w 6280898"/>
                <a:gd name="connsiteY8" fmla="*/ 3019479 h 4424514"/>
                <a:gd name="connsiteX9" fmla="*/ 1005294 w 6280898"/>
                <a:gd name="connsiteY9" fmla="*/ 3164758 h 4424514"/>
                <a:gd name="connsiteX10" fmla="*/ 1065373 w 6280898"/>
                <a:gd name="connsiteY10" fmla="*/ 3292947 h 4424514"/>
                <a:gd name="connsiteX11" fmla="*/ 1124677 w 6280898"/>
                <a:gd name="connsiteY11" fmla="*/ 3474529 h 4424514"/>
                <a:gd name="connsiteX12" fmla="*/ 1193304 w 6280898"/>
                <a:gd name="connsiteY12" fmla="*/ 3699901 h 4424514"/>
                <a:gd name="connsiteX13" fmla="*/ 1253900 w 6280898"/>
                <a:gd name="connsiteY13" fmla="*/ 3970123 h 4424514"/>
                <a:gd name="connsiteX14" fmla="*/ 1322784 w 6280898"/>
                <a:gd name="connsiteY14" fmla="*/ 4144221 h 4424514"/>
                <a:gd name="connsiteX15" fmla="*/ 1474537 w 6280898"/>
                <a:gd name="connsiteY15" fmla="*/ 4312957 h 4424514"/>
                <a:gd name="connsiteX16" fmla="*/ 1592367 w 6280898"/>
                <a:gd name="connsiteY16" fmla="*/ 4401594 h 4424514"/>
                <a:gd name="connsiteX17" fmla="*/ 1806011 w 6280898"/>
                <a:gd name="connsiteY17" fmla="*/ 4410203 h 4424514"/>
                <a:gd name="connsiteX18" fmla="*/ 1987803 w 6280898"/>
                <a:gd name="connsiteY18" fmla="*/ 4227680 h 4424514"/>
                <a:gd name="connsiteX19" fmla="*/ 2116247 w 6280898"/>
                <a:gd name="connsiteY19" fmla="*/ 4046218 h 4424514"/>
                <a:gd name="connsiteX20" fmla="*/ 2195492 w 6280898"/>
                <a:gd name="connsiteY20" fmla="*/ 3738692 h 4424514"/>
                <a:gd name="connsiteX21" fmla="*/ 2224493 w 6280898"/>
                <a:gd name="connsiteY21" fmla="*/ 3493048 h 4424514"/>
                <a:gd name="connsiteX22" fmla="*/ 2251425 w 6280898"/>
                <a:gd name="connsiteY22" fmla="*/ 3242096 h 4424514"/>
                <a:gd name="connsiteX23" fmla="*/ 2336883 w 6280898"/>
                <a:gd name="connsiteY23" fmla="*/ 2822474 h 4424514"/>
                <a:gd name="connsiteX24" fmla="*/ 2413279 w 6280898"/>
                <a:gd name="connsiteY24" fmla="*/ 2394307 h 4424514"/>
                <a:gd name="connsiteX25" fmla="*/ 2514794 w 6280898"/>
                <a:gd name="connsiteY25" fmla="*/ 2004564 h 4424514"/>
                <a:gd name="connsiteX26" fmla="*/ 2692443 w 6280898"/>
                <a:gd name="connsiteY26" fmla="*/ 1580519 h 4424514"/>
                <a:gd name="connsiteX27" fmla="*/ 2987662 w 6280898"/>
                <a:gd name="connsiteY27" fmla="*/ 1269628 h 4424514"/>
                <a:gd name="connsiteX28" fmla="*/ 3315768 w 6280898"/>
                <a:gd name="connsiteY28" fmla="*/ 1262022 h 4424514"/>
                <a:gd name="connsiteX29" fmla="*/ 3595709 w 6280898"/>
                <a:gd name="connsiteY29" fmla="*/ 1627063 h 4424514"/>
                <a:gd name="connsiteX30" fmla="*/ 3783458 w 6280898"/>
                <a:gd name="connsiteY30" fmla="*/ 2249482 h 4424514"/>
                <a:gd name="connsiteX31" fmla="*/ 3879013 w 6280898"/>
                <a:gd name="connsiteY31" fmla="*/ 2768470 h 4424514"/>
                <a:gd name="connsiteX32" fmla="*/ 3964471 w 6280898"/>
                <a:gd name="connsiteY32" fmla="*/ 3109181 h 4424514"/>
                <a:gd name="connsiteX33" fmla="*/ 4076604 w 6280898"/>
                <a:gd name="connsiteY33" fmla="*/ 3527865 h 4424514"/>
                <a:gd name="connsiteX34" fmla="*/ 4199093 w 6280898"/>
                <a:gd name="connsiteY34" fmla="*/ 3924275 h 4424514"/>
                <a:gd name="connsiteX35" fmla="*/ 4317699 w 6280898"/>
                <a:gd name="connsiteY35" fmla="*/ 4120826 h 4424514"/>
                <a:gd name="connsiteX36" fmla="*/ 4437599 w 6280898"/>
                <a:gd name="connsiteY36" fmla="*/ 4262925 h 4424514"/>
                <a:gd name="connsiteX37" fmla="*/ 4582618 w 6280898"/>
                <a:gd name="connsiteY37" fmla="*/ 4368657 h 4424514"/>
                <a:gd name="connsiteX38" fmla="*/ 4739548 w 6280898"/>
                <a:gd name="connsiteY38" fmla="*/ 4398596 h 4424514"/>
                <a:gd name="connsiteX39" fmla="*/ 4927556 w 6280898"/>
                <a:gd name="connsiteY39" fmla="*/ 4347321 h 4424514"/>
                <a:gd name="connsiteX40" fmla="*/ 5064289 w 6280898"/>
                <a:gd name="connsiteY40" fmla="*/ 4253317 h 4424514"/>
                <a:gd name="connsiteX41" fmla="*/ 5184705 w 6280898"/>
                <a:gd name="connsiteY41" fmla="*/ 3984156 h 4424514"/>
                <a:gd name="connsiteX42" fmla="*/ 5363391 w 6280898"/>
                <a:gd name="connsiteY42" fmla="*/ 3475650 h 4424514"/>
                <a:gd name="connsiteX43" fmla="*/ 5535860 w 6280898"/>
                <a:gd name="connsiteY43" fmla="*/ 2812320 h 4424514"/>
                <a:gd name="connsiteX44" fmla="*/ 5621318 w 6280898"/>
                <a:gd name="connsiteY44" fmla="*/ 2328516 h 4424514"/>
                <a:gd name="connsiteX45" fmla="*/ 5690980 w 6280898"/>
                <a:gd name="connsiteY45" fmla="*/ 1862739 h 4424514"/>
                <a:gd name="connsiteX46" fmla="*/ 5837553 w 6280898"/>
                <a:gd name="connsiteY46" fmla="*/ 1171529 h 4424514"/>
                <a:gd name="connsiteX47" fmla="*/ 6010799 w 6280898"/>
                <a:gd name="connsiteY47" fmla="*/ 499776 h 4424514"/>
                <a:gd name="connsiteX48" fmla="*/ 6280898 w 6280898"/>
                <a:gd name="connsiteY48" fmla="*/ -1 h 4424514"/>
                <a:gd name="connsiteX0" fmla="*/ 0 w 6010799"/>
                <a:gd name="connsiteY0" fmla="*/ 3783240 h 3924739"/>
                <a:gd name="connsiteX1" fmla="*/ 162111 w 6010799"/>
                <a:gd name="connsiteY1" fmla="*/ 3576080 h 3924739"/>
                <a:gd name="connsiteX2" fmla="*/ 231254 w 6010799"/>
                <a:gd name="connsiteY2" fmla="*/ 3241856 h 3924739"/>
                <a:gd name="connsiteX3" fmla="*/ 283823 w 6010799"/>
                <a:gd name="connsiteY3" fmla="*/ 3036758 h 3924739"/>
                <a:gd name="connsiteX4" fmla="*/ 351153 w 6010799"/>
                <a:gd name="connsiteY4" fmla="*/ 2859475 h 3924739"/>
                <a:gd name="connsiteX5" fmla="*/ 405277 w 6010799"/>
                <a:gd name="connsiteY5" fmla="*/ 2671408 h 3924739"/>
                <a:gd name="connsiteX6" fmla="*/ 525436 w 6010799"/>
                <a:gd name="connsiteY6" fmla="*/ 2509038 h 3924739"/>
                <a:gd name="connsiteX7" fmla="*/ 705934 w 6010799"/>
                <a:gd name="connsiteY7" fmla="*/ 2420399 h 3924739"/>
                <a:gd name="connsiteX8" fmla="*/ 919836 w 6010799"/>
                <a:gd name="connsiteY8" fmla="*/ 2519704 h 3924739"/>
                <a:gd name="connsiteX9" fmla="*/ 1005294 w 6010799"/>
                <a:gd name="connsiteY9" fmla="*/ 2664983 h 3924739"/>
                <a:gd name="connsiteX10" fmla="*/ 1065373 w 6010799"/>
                <a:gd name="connsiteY10" fmla="*/ 2793172 h 3924739"/>
                <a:gd name="connsiteX11" fmla="*/ 1124677 w 6010799"/>
                <a:gd name="connsiteY11" fmla="*/ 2974754 h 3924739"/>
                <a:gd name="connsiteX12" fmla="*/ 1193304 w 6010799"/>
                <a:gd name="connsiteY12" fmla="*/ 3200126 h 3924739"/>
                <a:gd name="connsiteX13" fmla="*/ 1253900 w 6010799"/>
                <a:gd name="connsiteY13" fmla="*/ 3470348 h 3924739"/>
                <a:gd name="connsiteX14" fmla="*/ 1322784 w 6010799"/>
                <a:gd name="connsiteY14" fmla="*/ 3644446 h 3924739"/>
                <a:gd name="connsiteX15" fmla="*/ 1474537 w 6010799"/>
                <a:gd name="connsiteY15" fmla="*/ 3813182 h 3924739"/>
                <a:gd name="connsiteX16" fmla="*/ 1592367 w 6010799"/>
                <a:gd name="connsiteY16" fmla="*/ 3901819 h 3924739"/>
                <a:gd name="connsiteX17" fmla="*/ 1806011 w 6010799"/>
                <a:gd name="connsiteY17" fmla="*/ 3910428 h 3924739"/>
                <a:gd name="connsiteX18" fmla="*/ 1987803 w 6010799"/>
                <a:gd name="connsiteY18" fmla="*/ 3727905 h 3924739"/>
                <a:gd name="connsiteX19" fmla="*/ 2116247 w 6010799"/>
                <a:gd name="connsiteY19" fmla="*/ 3546443 h 3924739"/>
                <a:gd name="connsiteX20" fmla="*/ 2195492 w 6010799"/>
                <a:gd name="connsiteY20" fmla="*/ 3238917 h 3924739"/>
                <a:gd name="connsiteX21" fmla="*/ 2224493 w 6010799"/>
                <a:gd name="connsiteY21" fmla="*/ 2993273 h 3924739"/>
                <a:gd name="connsiteX22" fmla="*/ 2251425 w 6010799"/>
                <a:gd name="connsiteY22" fmla="*/ 2742321 h 3924739"/>
                <a:gd name="connsiteX23" fmla="*/ 2336883 w 6010799"/>
                <a:gd name="connsiteY23" fmla="*/ 2322699 h 3924739"/>
                <a:gd name="connsiteX24" fmla="*/ 2413279 w 6010799"/>
                <a:gd name="connsiteY24" fmla="*/ 1894532 h 3924739"/>
                <a:gd name="connsiteX25" fmla="*/ 2514794 w 6010799"/>
                <a:gd name="connsiteY25" fmla="*/ 1504789 h 3924739"/>
                <a:gd name="connsiteX26" fmla="*/ 2692443 w 6010799"/>
                <a:gd name="connsiteY26" fmla="*/ 1080744 h 3924739"/>
                <a:gd name="connsiteX27" fmla="*/ 2987662 w 6010799"/>
                <a:gd name="connsiteY27" fmla="*/ 769853 h 3924739"/>
                <a:gd name="connsiteX28" fmla="*/ 3315768 w 6010799"/>
                <a:gd name="connsiteY28" fmla="*/ 762247 h 3924739"/>
                <a:gd name="connsiteX29" fmla="*/ 3595709 w 6010799"/>
                <a:gd name="connsiteY29" fmla="*/ 1127288 h 3924739"/>
                <a:gd name="connsiteX30" fmla="*/ 3783458 w 6010799"/>
                <a:gd name="connsiteY30" fmla="*/ 1749707 h 3924739"/>
                <a:gd name="connsiteX31" fmla="*/ 3879013 w 6010799"/>
                <a:gd name="connsiteY31" fmla="*/ 2268695 h 3924739"/>
                <a:gd name="connsiteX32" fmla="*/ 3964471 w 6010799"/>
                <a:gd name="connsiteY32" fmla="*/ 2609406 h 3924739"/>
                <a:gd name="connsiteX33" fmla="*/ 4076604 w 6010799"/>
                <a:gd name="connsiteY33" fmla="*/ 3028090 h 3924739"/>
                <a:gd name="connsiteX34" fmla="*/ 4199093 w 6010799"/>
                <a:gd name="connsiteY34" fmla="*/ 3424500 h 3924739"/>
                <a:gd name="connsiteX35" fmla="*/ 4317699 w 6010799"/>
                <a:gd name="connsiteY35" fmla="*/ 3621051 h 3924739"/>
                <a:gd name="connsiteX36" fmla="*/ 4437599 w 6010799"/>
                <a:gd name="connsiteY36" fmla="*/ 3763150 h 3924739"/>
                <a:gd name="connsiteX37" fmla="*/ 4582618 w 6010799"/>
                <a:gd name="connsiteY37" fmla="*/ 3868882 h 3924739"/>
                <a:gd name="connsiteX38" fmla="*/ 4739548 w 6010799"/>
                <a:gd name="connsiteY38" fmla="*/ 3898821 h 3924739"/>
                <a:gd name="connsiteX39" fmla="*/ 4927556 w 6010799"/>
                <a:gd name="connsiteY39" fmla="*/ 3847546 h 3924739"/>
                <a:gd name="connsiteX40" fmla="*/ 5064289 w 6010799"/>
                <a:gd name="connsiteY40" fmla="*/ 3753542 h 3924739"/>
                <a:gd name="connsiteX41" fmla="*/ 5184705 w 6010799"/>
                <a:gd name="connsiteY41" fmla="*/ 3484381 h 3924739"/>
                <a:gd name="connsiteX42" fmla="*/ 5363391 w 6010799"/>
                <a:gd name="connsiteY42" fmla="*/ 2975875 h 3924739"/>
                <a:gd name="connsiteX43" fmla="*/ 5535860 w 6010799"/>
                <a:gd name="connsiteY43" fmla="*/ 2312545 h 3924739"/>
                <a:gd name="connsiteX44" fmla="*/ 5621318 w 6010799"/>
                <a:gd name="connsiteY44" fmla="*/ 1828741 h 3924739"/>
                <a:gd name="connsiteX45" fmla="*/ 5690980 w 6010799"/>
                <a:gd name="connsiteY45" fmla="*/ 1362964 h 3924739"/>
                <a:gd name="connsiteX46" fmla="*/ 5837553 w 6010799"/>
                <a:gd name="connsiteY46" fmla="*/ 671754 h 3924739"/>
                <a:gd name="connsiteX47" fmla="*/ 6010799 w 6010799"/>
                <a:gd name="connsiteY47" fmla="*/ 1 h 3924739"/>
                <a:gd name="connsiteX0" fmla="*/ 0 w 5837553"/>
                <a:gd name="connsiteY0" fmla="*/ 3111485 h 3252984"/>
                <a:gd name="connsiteX1" fmla="*/ 162111 w 5837553"/>
                <a:gd name="connsiteY1" fmla="*/ 2904325 h 3252984"/>
                <a:gd name="connsiteX2" fmla="*/ 231254 w 5837553"/>
                <a:gd name="connsiteY2" fmla="*/ 2570101 h 3252984"/>
                <a:gd name="connsiteX3" fmla="*/ 283823 w 5837553"/>
                <a:gd name="connsiteY3" fmla="*/ 2365003 h 3252984"/>
                <a:gd name="connsiteX4" fmla="*/ 351153 w 5837553"/>
                <a:gd name="connsiteY4" fmla="*/ 2187720 h 3252984"/>
                <a:gd name="connsiteX5" fmla="*/ 405277 w 5837553"/>
                <a:gd name="connsiteY5" fmla="*/ 1999653 h 3252984"/>
                <a:gd name="connsiteX6" fmla="*/ 525436 w 5837553"/>
                <a:gd name="connsiteY6" fmla="*/ 1837283 h 3252984"/>
                <a:gd name="connsiteX7" fmla="*/ 705934 w 5837553"/>
                <a:gd name="connsiteY7" fmla="*/ 1748644 h 3252984"/>
                <a:gd name="connsiteX8" fmla="*/ 919836 w 5837553"/>
                <a:gd name="connsiteY8" fmla="*/ 1847949 h 3252984"/>
                <a:gd name="connsiteX9" fmla="*/ 1005294 w 5837553"/>
                <a:gd name="connsiteY9" fmla="*/ 1993228 h 3252984"/>
                <a:gd name="connsiteX10" fmla="*/ 1065373 w 5837553"/>
                <a:gd name="connsiteY10" fmla="*/ 2121417 h 3252984"/>
                <a:gd name="connsiteX11" fmla="*/ 1124677 w 5837553"/>
                <a:gd name="connsiteY11" fmla="*/ 2302999 h 3252984"/>
                <a:gd name="connsiteX12" fmla="*/ 1193304 w 5837553"/>
                <a:gd name="connsiteY12" fmla="*/ 2528371 h 3252984"/>
                <a:gd name="connsiteX13" fmla="*/ 1253900 w 5837553"/>
                <a:gd name="connsiteY13" fmla="*/ 2798593 h 3252984"/>
                <a:gd name="connsiteX14" fmla="*/ 1322784 w 5837553"/>
                <a:gd name="connsiteY14" fmla="*/ 2972691 h 3252984"/>
                <a:gd name="connsiteX15" fmla="*/ 1474537 w 5837553"/>
                <a:gd name="connsiteY15" fmla="*/ 3141427 h 3252984"/>
                <a:gd name="connsiteX16" fmla="*/ 1592367 w 5837553"/>
                <a:gd name="connsiteY16" fmla="*/ 3230064 h 3252984"/>
                <a:gd name="connsiteX17" fmla="*/ 1806011 w 5837553"/>
                <a:gd name="connsiteY17" fmla="*/ 3238673 h 3252984"/>
                <a:gd name="connsiteX18" fmla="*/ 1987803 w 5837553"/>
                <a:gd name="connsiteY18" fmla="*/ 3056150 h 3252984"/>
                <a:gd name="connsiteX19" fmla="*/ 2116247 w 5837553"/>
                <a:gd name="connsiteY19" fmla="*/ 2874688 h 3252984"/>
                <a:gd name="connsiteX20" fmla="*/ 2195492 w 5837553"/>
                <a:gd name="connsiteY20" fmla="*/ 2567162 h 3252984"/>
                <a:gd name="connsiteX21" fmla="*/ 2224493 w 5837553"/>
                <a:gd name="connsiteY21" fmla="*/ 2321518 h 3252984"/>
                <a:gd name="connsiteX22" fmla="*/ 2251425 w 5837553"/>
                <a:gd name="connsiteY22" fmla="*/ 2070566 h 3252984"/>
                <a:gd name="connsiteX23" fmla="*/ 2336883 w 5837553"/>
                <a:gd name="connsiteY23" fmla="*/ 1650944 h 3252984"/>
                <a:gd name="connsiteX24" fmla="*/ 2413279 w 5837553"/>
                <a:gd name="connsiteY24" fmla="*/ 1222777 h 3252984"/>
                <a:gd name="connsiteX25" fmla="*/ 2514794 w 5837553"/>
                <a:gd name="connsiteY25" fmla="*/ 833034 h 3252984"/>
                <a:gd name="connsiteX26" fmla="*/ 2692443 w 5837553"/>
                <a:gd name="connsiteY26" fmla="*/ 408989 h 3252984"/>
                <a:gd name="connsiteX27" fmla="*/ 2987662 w 5837553"/>
                <a:gd name="connsiteY27" fmla="*/ 98098 h 3252984"/>
                <a:gd name="connsiteX28" fmla="*/ 3315768 w 5837553"/>
                <a:gd name="connsiteY28" fmla="*/ 90492 h 3252984"/>
                <a:gd name="connsiteX29" fmla="*/ 3595709 w 5837553"/>
                <a:gd name="connsiteY29" fmla="*/ 455533 h 3252984"/>
                <a:gd name="connsiteX30" fmla="*/ 3783458 w 5837553"/>
                <a:gd name="connsiteY30" fmla="*/ 1077952 h 3252984"/>
                <a:gd name="connsiteX31" fmla="*/ 3879013 w 5837553"/>
                <a:gd name="connsiteY31" fmla="*/ 1596940 h 3252984"/>
                <a:gd name="connsiteX32" fmla="*/ 3964471 w 5837553"/>
                <a:gd name="connsiteY32" fmla="*/ 1937651 h 3252984"/>
                <a:gd name="connsiteX33" fmla="*/ 4076604 w 5837553"/>
                <a:gd name="connsiteY33" fmla="*/ 2356335 h 3252984"/>
                <a:gd name="connsiteX34" fmla="*/ 4199093 w 5837553"/>
                <a:gd name="connsiteY34" fmla="*/ 2752745 h 3252984"/>
                <a:gd name="connsiteX35" fmla="*/ 4317699 w 5837553"/>
                <a:gd name="connsiteY35" fmla="*/ 2949296 h 3252984"/>
                <a:gd name="connsiteX36" fmla="*/ 4437599 w 5837553"/>
                <a:gd name="connsiteY36" fmla="*/ 3091395 h 3252984"/>
                <a:gd name="connsiteX37" fmla="*/ 4582618 w 5837553"/>
                <a:gd name="connsiteY37" fmla="*/ 3197127 h 3252984"/>
                <a:gd name="connsiteX38" fmla="*/ 4739548 w 5837553"/>
                <a:gd name="connsiteY38" fmla="*/ 3227066 h 3252984"/>
                <a:gd name="connsiteX39" fmla="*/ 4927556 w 5837553"/>
                <a:gd name="connsiteY39" fmla="*/ 3175791 h 3252984"/>
                <a:gd name="connsiteX40" fmla="*/ 5064289 w 5837553"/>
                <a:gd name="connsiteY40" fmla="*/ 3081787 h 3252984"/>
                <a:gd name="connsiteX41" fmla="*/ 5184705 w 5837553"/>
                <a:gd name="connsiteY41" fmla="*/ 2812626 h 3252984"/>
                <a:gd name="connsiteX42" fmla="*/ 5363391 w 5837553"/>
                <a:gd name="connsiteY42" fmla="*/ 2304120 h 3252984"/>
                <a:gd name="connsiteX43" fmla="*/ 5535860 w 5837553"/>
                <a:gd name="connsiteY43" fmla="*/ 1640790 h 3252984"/>
                <a:gd name="connsiteX44" fmla="*/ 5621318 w 5837553"/>
                <a:gd name="connsiteY44" fmla="*/ 1156986 h 3252984"/>
                <a:gd name="connsiteX45" fmla="*/ 5690980 w 5837553"/>
                <a:gd name="connsiteY45" fmla="*/ 691209 h 3252984"/>
                <a:gd name="connsiteX46" fmla="*/ 5837553 w 5837553"/>
                <a:gd name="connsiteY46" fmla="*/ -1 h 3252984"/>
                <a:gd name="connsiteX0" fmla="*/ 0 w 5690980"/>
                <a:gd name="connsiteY0" fmla="*/ 3059823 h 3201322"/>
                <a:gd name="connsiteX1" fmla="*/ 162111 w 5690980"/>
                <a:gd name="connsiteY1" fmla="*/ 2852663 h 3201322"/>
                <a:gd name="connsiteX2" fmla="*/ 231254 w 5690980"/>
                <a:gd name="connsiteY2" fmla="*/ 2518439 h 3201322"/>
                <a:gd name="connsiteX3" fmla="*/ 283823 w 5690980"/>
                <a:gd name="connsiteY3" fmla="*/ 2313341 h 3201322"/>
                <a:gd name="connsiteX4" fmla="*/ 351153 w 5690980"/>
                <a:gd name="connsiteY4" fmla="*/ 2136058 h 3201322"/>
                <a:gd name="connsiteX5" fmla="*/ 405277 w 5690980"/>
                <a:gd name="connsiteY5" fmla="*/ 1947991 h 3201322"/>
                <a:gd name="connsiteX6" fmla="*/ 525436 w 5690980"/>
                <a:gd name="connsiteY6" fmla="*/ 1785621 h 3201322"/>
                <a:gd name="connsiteX7" fmla="*/ 705934 w 5690980"/>
                <a:gd name="connsiteY7" fmla="*/ 1696982 h 3201322"/>
                <a:gd name="connsiteX8" fmla="*/ 919836 w 5690980"/>
                <a:gd name="connsiteY8" fmla="*/ 1796287 h 3201322"/>
                <a:gd name="connsiteX9" fmla="*/ 1005294 w 5690980"/>
                <a:gd name="connsiteY9" fmla="*/ 1941566 h 3201322"/>
                <a:gd name="connsiteX10" fmla="*/ 1065373 w 5690980"/>
                <a:gd name="connsiteY10" fmla="*/ 2069755 h 3201322"/>
                <a:gd name="connsiteX11" fmla="*/ 1124677 w 5690980"/>
                <a:gd name="connsiteY11" fmla="*/ 2251337 h 3201322"/>
                <a:gd name="connsiteX12" fmla="*/ 1193304 w 5690980"/>
                <a:gd name="connsiteY12" fmla="*/ 2476709 h 3201322"/>
                <a:gd name="connsiteX13" fmla="*/ 1253900 w 5690980"/>
                <a:gd name="connsiteY13" fmla="*/ 2746931 h 3201322"/>
                <a:gd name="connsiteX14" fmla="*/ 1322784 w 5690980"/>
                <a:gd name="connsiteY14" fmla="*/ 2921029 h 3201322"/>
                <a:gd name="connsiteX15" fmla="*/ 1474537 w 5690980"/>
                <a:gd name="connsiteY15" fmla="*/ 3089765 h 3201322"/>
                <a:gd name="connsiteX16" fmla="*/ 1592367 w 5690980"/>
                <a:gd name="connsiteY16" fmla="*/ 3178402 h 3201322"/>
                <a:gd name="connsiteX17" fmla="*/ 1806011 w 5690980"/>
                <a:gd name="connsiteY17" fmla="*/ 3187011 h 3201322"/>
                <a:gd name="connsiteX18" fmla="*/ 1987803 w 5690980"/>
                <a:gd name="connsiteY18" fmla="*/ 3004488 h 3201322"/>
                <a:gd name="connsiteX19" fmla="*/ 2116247 w 5690980"/>
                <a:gd name="connsiteY19" fmla="*/ 2823026 h 3201322"/>
                <a:gd name="connsiteX20" fmla="*/ 2195492 w 5690980"/>
                <a:gd name="connsiteY20" fmla="*/ 2515500 h 3201322"/>
                <a:gd name="connsiteX21" fmla="*/ 2224493 w 5690980"/>
                <a:gd name="connsiteY21" fmla="*/ 2269856 h 3201322"/>
                <a:gd name="connsiteX22" fmla="*/ 2251425 w 5690980"/>
                <a:gd name="connsiteY22" fmla="*/ 2018904 h 3201322"/>
                <a:gd name="connsiteX23" fmla="*/ 2336883 w 5690980"/>
                <a:gd name="connsiteY23" fmla="*/ 1599282 h 3201322"/>
                <a:gd name="connsiteX24" fmla="*/ 2413279 w 5690980"/>
                <a:gd name="connsiteY24" fmla="*/ 1171115 h 3201322"/>
                <a:gd name="connsiteX25" fmla="*/ 2514794 w 5690980"/>
                <a:gd name="connsiteY25" fmla="*/ 781372 h 3201322"/>
                <a:gd name="connsiteX26" fmla="*/ 2692443 w 5690980"/>
                <a:gd name="connsiteY26" fmla="*/ 357327 h 3201322"/>
                <a:gd name="connsiteX27" fmla="*/ 2987662 w 5690980"/>
                <a:gd name="connsiteY27" fmla="*/ 46436 h 3201322"/>
                <a:gd name="connsiteX28" fmla="*/ 3315768 w 5690980"/>
                <a:gd name="connsiteY28" fmla="*/ 38830 h 3201322"/>
                <a:gd name="connsiteX29" fmla="*/ 3595709 w 5690980"/>
                <a:gd name="connsiteY29" fmla="*/ 403871 h 3201322"/>
                <a:gd name="connsiteX30" fmla="*/ 3783458 w 5690980"/>
                <a:gd name="connsiteY30" fmla="*/ 1026290 h 3201322"/>
                <a:gd name="connsiteX31" fmla="*/ 3879013 w 5690980"/>
                <a:gd name="connsiteY31" fmla="*/ 1545278 h 3201322"/>
                <a:gd name="connsiteX32" fmla="*/ 3964471 w 5690980"/>
                <a:gd name="connsiteY32" fmla="*/ 1885989 h 3201322"/>
                <a:gd name="connsiteX33" fmla="*/ 4076604 w 5690980"/>
                <a:gd name="connsiteY33" fmla="*/ 2304673 h 3201322"/>
                <a:gd name="connsiteX34" fmla="*/ 4199093 w 5690980"/>
                <a:gd name="connsiteY34" fmla="*/ 2701083 h 3201322"/>
                <a:gd name="connsiteX35" fmla="*/ 4317699 w 5690980"/>
                <a:gd name="connsiteY35" fmla="*/ 2897634 h 3201322"/>
                <a:gd name="connsiteX36" fmla="*/ 4437599 w 5690980"/>
                <a:gd name="connsiteY36" fmla="*/ 3039733 h 3201322"/>
                <a:gd name="connsiteX37" fmla="*/ 4582618 w 5690980"/>
                <a:gd name="connsiteY37" fmla="*/ 3145465 h 3201322"/>
                <a:gd name="connsiteX38" fmla="*/ 4739548 w 5690980"/>
                <a:gd name="connsiteY38" fmla="*/ 3175404 h 3201322"/>
                <a:gd name="connsiteX39" fmla="*/ 4927556 w 5690980"/>
                <a:gd name="connsiteY39" fmla="*/ 3124129 h 3201322"/>
                <a:gd name="connsiteX40" fmla="*/ 5064289 w 5690980"/>
                <a:gd name="connsiteY40" fmla="*/ 3030125 h 3201322"/>
                <a:gd name="connsiteX41" fmla="*/ 5184705 w 5690980"/>
                <a:gd name="connsiteY41" fmla="*/ 2760964 h 3201322"/>
                <a:gd name="connsiteX42" fmla="*/ 5363391 w 5690980"/>
                <a:gd name="connsiteY42" fmla="*/ 2252458 h 3201322"/>
                <a:gd name="connsiteX43" fmla="*/ 5535860 w 5690980"/>
                <a:gd name="connsiteY43" fmla="*/ 1589128 h 3201322"/>
                <a:gd name="connsiteX44" fmla="*/ 5621318 w 5690980"/>
                <a:gd name="connsiteY44" fmla="*/ 1105324 h 3201322"/>
                <a:gd name="connsiteX45" fmla="*/ 5690980 w 5690980"/>
                <a:gd name="connsiteY45" fmla="*/ 639547 h 3201322"/>
                <a:gd name="connsiteX0" fmla="*/ 0 w 5621318"/>
                <a:gd name="connsiteY0" fmla="*/ 3059823 h 3201322"/>
                <a:gd name="connsiteX1" fmla="*/ 162111 w 5621318"/>
                <a:gd name="connsiteY1" fmla="*/ 2852663 h 3201322"/>
                <a:gd name="connsiteX2" fmla="*/ 231254 w 5621318"/>
                <a:gd name="connsiteY2" fmla="*/ 2518439 h 3201322"/>
                <a:gd name="connsiteX3" fmla="*/ 283823 w 5621318"/>
                <a:gd name="connsiteY3" fmla="*/ 2313341 h 3201322"/>
                <a:gd name="connsiteX4" fmla="*/ 351153 w 5621318"/>
                <a:gd name="connsiteY4" fmla="*/ 2136058 h 3201322"/>
                <a:gd name="connsiteX5" fmla="*/ 405277 w 5621318"/>
                <a:gd name="connsiteY5" fmla="*/ 1947991 h 3201322"/>
                <a:gd name="connsiteX6" fmla="*/ 525436 w 5621318"/>
                <a:gd name="connsiteY6" fmla="*/ 1785621 h 3201322"/>
                <a:gd name="connsiteX7" fmla="*/ 705934 w 5621318"/>
                <a:gd name="connsiteY7" fmla="*/ 1696982 h 3201322"/>
                <a:gd name="connsiteX8" fmla="*/ 919836 w 5621318"/>
                <a:gd name="connsiteY8" fmla="*/ 1796287 h 3201322"/>
                <a:gd name="connsiteX9" fmla="*/ 1005294 w 5621318"/>
                <a:gd name="connsiteY9" fmla="*/ 1941566 h 3201322"/>
                <a:gd name="connsiteX10" fmla="*/ 1065373 w 5621318"/>
                <a:gd name="connsiteY10" fmla="*/ 2069755 h 3201322"/>
                <a:gd name="connsiteX11" fmla="*/ 1124677 w 5621318"/>
                <a:gd name="connsiteY11" fmla="*/ 2251337 h 3201322"/>
                <a:gd name="connsiteX12" fmla="*/ 1193304 w 5621318"/>
                <a:gd name="connsiteY12" fmla="*/ 2476709 h 3201322"/>
                <a:gd name="connsiteX13" fmla="*/ 1253900 w 5621318"/>
                <a:gd name="connsiteY13" fmla="*/ 2746931 h 3201322"/>
                <a:gd name="connsiteX14" fmla="*/ 1322784 w 5621318"/>
                <a:gd name="connsiteY14" fmla="*/ 2921029 h 3201322"/>
                <a:gd name="connsiteX15" fmla="*/ 1474537 w 5621318"/>
                <a:gd name="connsiteY15" fmla="*/ 3089765 h 3201322"/>
                <a:gd name="connsiteX16" fmla="*/ 1592367 w 5621318"/>
                <a:gd name="connsiteY16" fmla="*/ 3178402 h 3201322"/>
                <a:gd name="connsiteX17" fmla="*/ 1806011 w 5621318"/>
                <a:gd name="connsiteY17" fmla="*/ 3187011 h 3201322"/>
                <a:gd name="connsiteX18" fmla="*/ 1987803 w 5621318"/>
                <a:gd name="connsiteY18" fmla="*/ 3004488 h 3201322"/>
                <a:gd name="connsiteX19" fmla="*/ 2116247 w 5621318"/>
                <a:gd name="connsiteY19" fmla="*/ 2823026 h 3201322"/>
                <a:gd name="connsiteX20" fmla="*/ 2195492 w 5621318"/>
                <a:gd name="connsiteY20" fmla="*/ 2515500 h 3201322"/>
                <a:gd name="connsiteX21" fmla="*/ 2224493 w 5621318"/>
                <a:gd name="connsiteY21" fmla="*/ 2269856 h 3201322"/>
                <a:gd name="connsiteX22" fmla="*/ 2251425 w 5621318"/>
                <a:gd name="connsiteY22" fmla="*/ 2018904 h 3201322"/>
                <a:gd name="connsiteX23" fmla="*/ 2336883 w 5621318"/>
                <a:gd name="connsiteY23" fmla="*/ 1599282 h 3201322"/>
                <a:gd name="connsiteX24" fmla="*/ 2413279 w 5621318"/>
                <a:gd name="connsiteY24" fmla="*/ 1171115 h 3201322"/>
                <a:gd name="connsiteX25" fmla="*/ 2514794 w 5621318"/>
                <a:gd name="connsiteY25" fmla="*/ 781372 h 3201322"/>
                <a:gd name="connsiteX26" fmla="*/ 2692443 w 5621318"/>
                <a:gd name="connsiteY26" fmla="*/ 357327 h 3201322"/>
                <a:gd name="connsiteX27" fmla="*/ 2987662 w 5621318"/>
                <a:gd name="connsiteY27" fmla="*/ 46436 h 3201322"/>
                <a:gd name="connsiteX28" fmla="*/ 3315768 w 5621318"/>
                <a:gd name="connsiteY28" fmla="*/ 38830 h 3201322"/>
                <a:gd name="connsiteX29" fmla="*/ 3595709 w 5621318"/>
                <a:gd name="connsiteY29" fmla="*/ 403871 h 3201322"/>
                <a:gd name="connsiteX30" fmla="*/ 3783458 w 5621318"/>
                <a:gd name="connsiteY30" fmla="*/ 1026290 h 3201322"/>
                <a:gd name="connsiteX31" fmla="*/ 3879013 w 5621318"/>
                <a:gd name="connsiteY31" fmla="*/ 1545278 h 3201322"/>
                <a:gd name="connsiteX32" fmla="*/ 3964471 w 5621318"/>
                <a:gd name="connsiteY32" fmla="*/ 1885989 h 3201322"/>
                <a:gd name="connsiteX33" fmla="*/ 4076604 w 5621318"/>
                <a:gd name="connsiteY33" fmla="*/ 2304673 h 3201322"/>
                <a:gd name="connsiteX34" fmla="*/ 4199093 w 5621318"/>
                <a:gd name="connsiteY34" fmla="*/ 2701083 h 3201322"/>
                <a:gd name="connsiteX35" fmla="*/ 4317699 w 5621318"/>
                <a:gd name="connsiteY35" fmla="*/ 2897634 h 3201322"/>
                <a:gd name="connsiteX36" fmla="*/ 4437599 w 5621318"/>
                <a:gd name="connsiteY36" fmla="*/ 3039733 h 3201322"/>
                <a:gd name="connsiteX37" fmla="*/ 4582618 w 5621318"/>
                <a:gd name="connsiteY37" fmla="*/ 3145465 h 3201322"/>
                <a:gd name="connsiteX38" fmla="*/ 4739548 w 5621318"/>
                <a:gd name="connsiteY38" fmla="*/ 3175404 h 3201322"/>
                <a:gd name="connsiteX39" fmla="*/ 4927556 w 5621318"/>
                <a:gd name="connsiteY39" fmla="*/ 3124129 h 3201322"/>
                <a:gd name="connsiteX40" fmla="*/ 5064289 w 5621318"/>
                <a:gd name="connsiteY40" fmla="*/ 3030125 h 3201322"/>
                <a:gd name="connsiteX41" fmla="*/ 5184705 w 5621318"/>
                <a:gd name="connsiteY41" fmla="*/ 2760964 h 3201322"/>
                <a:gd name="connsiteX42" fmla="*/ 5363391 w 5621318"/>
                <a:gd name="connsiteY42" fmla="*/ 2252458 h 3201322"/>
                <a:gd name="connsiteX43" fmla="*/ 5535860 w 5621318"/>
                <a:gd name="connsiteY43" fmla="*/ 1589128 h 3201322"/>
                <a:gd name="connsiteX44" fmla="*/ 5621318 w 5621318"/>
                <a:gd name="connsiteY44" fmla="*/ 1105324 h 3201322"/>
                <a:gd name="connsiteX0" fmla="*/ 0 w 5535860"/>
                <a:gd name="connsiteY0" fmla="*/ 3059823 h 3201322"/>
                <a:gd name="connsiteX1" fmla="*/ 162111 w 5535860"/>
                <a:gd name="connsiteY1" fmla="*/ 2852663 h 3201322"/>
                <a:gd name="connsiteX2" fmla="*/ 231254 w 5535860"/>
                <a:gd name="connsiteY2" fmla="*/ 2518439 h 3201322"/>
                <a:gd name="connsiteX3" fmla="*/ 283823 w 5535860"/>
                <a:gd name="connsiteY3" fmla="*/ 2313341 h 3201322"/>
                <a:gd name="connsiteX4" fmla="*/ 351153 w 5535860"/>
                <a:gd name="connsiteY4" fmla="*/ 2136058 h 3201322"/>
                <a:gd name="connsiteX5" fmla="*/ 405277 w 5535860"/>
                <a:gd name="connsiteY5" fmla="*/ 1947991 h 3201322"/>
                <a:gd name="connsiteX6" fmla="*/ 525436 w 5535860"/>
                <a:gd name="connsiteY6" fmla="*/ 1785621 h 3201322"/>
                <a:gd name="connsiteX7" fmla="*/ 705934 w 5535860"/>
                <a:gd name="connsiteY7" fmla="*/ 1696982 h 3201322"/>
                <a:gd name="connsiteX8" fmla="*/ 919836 w 5535860"/>
                <a:gd name="connsiteY8" fmla="*/ 1796287 h 3201322"/>
                <a:gd name="connsiteX9" fmla="*/ 1005294 w 5535860"/>
                <a:gd name="connsiteY9" fmla="*/ 1941566 h 3201322"/>
                <a:gd name="connsiteX10" fmla="*/ 1065373 w 5535860"/>
                <a:gd name="connsiteY10" fmla="*/ 2069755 h 3201322"/>
                <a:gd name="connsiteX11" fmla="*/ 1124677 w 5535860"/>
                <a:gd name="connsiteY11" fmla="*/ 2251337 h 3201322"/>
                <a:gd name="connsiteX12" fmla="*/ 1193304 w 5535860"/>
                <a:gd name="connsiteY12" fmla="*/ 2476709 h 3201322"/>
                <a:gd name="connsiteX13" fmla="*/ 1253900 w 5535860"/>
                <a:gd name="connsiteY13" fmla="*/ 2746931 h 3201322"/>
                <a:gd name="connsiteX14" fmla="*/ 1322784 w 5535860"/>
                <a:gd name="connsiteY14" fmla="*/ 2921029 h 3201322"/>
                <a:gd name="connsiteX15" fmla="*/ 1474537 w 5535860"/>
                <a:gd name="connsiteY15" fmla="*/ 3089765 h 3201322"/>
                <a:gd name="connsiteX16" fmla="*/ 1592367 w 5535860"/>
                <a:gd name="connsiteY16" fmla="*/ 3178402 h 3201322"/>
                <a:gd name="connsiteX17" fmla="*/ 1806011 w 5535860"/>
                <a:gd name="connsiteY17" fmla="*/ 3187011 h 3201322"/>
                <a:gd name="connsiteX18" fmla="*/ 1987803 w 5535860"/>
                <a:gd name="connsiteY18" fmla="*/ 3004488 h 3201322"/>
                <a:gd name="connsiteX19" fmla="*/ 2116247 w 5535860"/>
                <a:gd name="connsiteY19" fmla="*/ 2823026 h 3201322"/>
                <a:gd name="connsiteX20" fmla="*/ 2195492 w 5535860"/>
                <a:gd name="connsiteY20" fmla="*/ 2515500 h 3201322"/>
                <a:gd name="connsiteX21" fmla="*/ 2224493 w 5535860"/>
                <a:gd name="connsiteY21" fmla="*/ 2269856 h 3201322"/>
                <a:gd name="connsiteX22" fmla="*/ 2251425 w 5535860"/>
                <a:gd name="connsiteY22" fmla="*/ 2018904 h 3201322"/>
                <a:gd name="connsiteX23" fmla="*/ 2336883 w 5535860"/>
                <a:gd name="connsiteY23" fmla="*/ 1599282 h 3201322"/>
                <a:gd name="connsiteX24" fmla="*/ 2413279 w 5535860"/>
                <a:gd name="connsiteY24" fmla="*/ 1171115 h 3201322"/>
                <a:gd name="connsiteX25" fmla="*/ 2514794 w 5535860"/>
                <a:gd name="connsiteY25" fmla="*/ 781372 h 3201322"/>
                <a:gd name="connsiteX26" fmla="*/ 2692443 w 5535860"/>
                <a:gd name="connsiteY26" fmla="*/ 357327 h 3201322"/>
                <a:gd name="connsiteX27" fmla="*/ 2987662 w 5535860"/>
                <a:gd name="connsiteY27" fmla="*/ 46436 h 3201322"/>
                <a:gd name="connsiteX28" fmla="*/ 3315768 w 5535860"/>
                <a:gd name="connsiteY28" fmla="*/ 38830 h 3201322"/>
                <a:gd name="connsiteX29" fmla="*/ 3595709 w 5535860"/>
                <a:gd name="connsiteY29" fmla="*/ 403871 h 3201322"/>
                <a:gd name="connsiteX30" fmla="*/ 3783458 w 5535860"/>
                <a:gd name="connsiteY30" fmla="*/ 1026290 h 3201322"/>
                <a:gd name="connsiteX31" fmla="*/ 3879013 w 5535860"/>
                <a:gd name="connsiteY31" fmla="*/ 1545278 h 3201322"/>
                <a:gd name="connsiteX32" fmla="*/ 3964471 w 5535860"/>
                <a:gd name="connsiteY32" fmla="*/ 1885989 h 3201322"/>
                <a:gd name="connsiteX33" fmla="*/ 4076604 w 5535860"/>
                <a:gd name="connsiteY33" fmla="*/ 2304673 h 3201322"/>
                <a:gd name="connsiteX34" fmla="*/ 4199093 w 5535860"/>
                <a:gd name="connsiteY34" fmla="*/ 2701083 h 3201322"/>
                <a:gd name="connsiteX35" fmla="*/ 4317699 w 5535860"/>
                <a:gd name="connsiteY35" fmla="*/ 2897634 h 3201322"/>
                <a:gd name="connsiteX36" fmla="*/ 4437599 w 5535860"/>
                <a:gd name="connsiteY36" fmla="*/ 3039733 h 3201322"/>
                <a:gd name="connsiteX37" fmla="*/ 4582618 w 5535860"/>
                <a:gd name="connsiteY37" fmla="*/ 3145465 h 3201322"/>
                <a:gd name="connsiteX38" fmla="*/ 4739548 w 5535860"/>
                <a:gd name="connsiteY38" fmla="*/ 3175404 h 3201322"/>
                <a:gd name="connsiteX39" fmla="*/ 4927556 w 5535860"/>
                <a:gd name="connsiteY39" fmla="*/ 3124129 h 3201322"/>
                <a:gd name="connsiteX40" fmla="*/ 5064289 w 5535860"/>
                <a:gd name="connsiteY40" fmla="*/ 3030125 h 3201322"/>
                <a:gd name="connsiteX41" fmla="*/ 5184705 w 5535860"/>
                <a:gd name="connsiteY41" fmla="*/ 2760964 h 3201322"/>
                <a:gd name="connsiteX42" fmla="*/ 5363391 w 5535860"/>
                <a:gd name="connsiteY42" fmla="*/ 2252458 h 3201322"/>
                <a:gd name="connsiteX43" fmla="*/ 5535860 w 5535860"/>
                <a:gd name="connsiteY43" fmla="*/ 1589128 h 3201322"/>
                <a:gd name="connsiteX0" fmla="*/ 0 w 5363390"/>
                <a:gd name="connsiteY0" fmla="*/ 3059823 h 3201322"/>
                <a:gd name="connsiteX1" fmla="*/ 162111 w 5363390"/>
                <a:gd name="connsiteY1" fmla="*/ 2852663 h 3201322"/>
                <a:gd name="connsiteX2" fmla="*/ 231254 w 5363390"/>
                <a:gd name="connsiteY2" fmla="*/ 2518439 h 3201322"/>
                <a:gd name="connsiteX3" fmla="*/ 283823 w 5363390"/>
                <a:gd name="connsiteY3" fmla="*/ 2313341 h 3201322"/>
                <a:gd name="connsiteX4" fmla="*/ 351153 w 5363390"/>
                <a:gd name="connsiteY4" fmla="*/ 2136058 h 3201322"/>
                <a:gd name="connsiteX5" fmla="*/ 405277 w 5363390"/>
                <a:gd name="connsiteY5" fmla="*/ 1947991 h 3201322"/>
                <a:gd name="connsiteX6" fmla="*/ 525436 w 5363390"/>
                <a:gd name="connsiteY6" fmla="*/ 1785621 h 3201322"/>
                <a:gd name="connsiteX7" fmla="*/ 705934 w 5363390"/>
                <a:gd name="connsiteY7" fmla="*/ 1696982 h 3201322"/>
                <a:gd name="connsiteX8" fmla="*/ 919836 w 5363390"/>
                <a:gd name="connsiteY8" fmla="*/ 1796287 h 3201322"/>
                <a:gd name="connsiteX9" fmla="*/ 1005294 w 5363390"/>
                <a:gd name="connsiteY9" fmla="*/ 1941566 h 3201322"/>
                <a:gd name="connsiteX10" fmla="*/ 1065373 w 5363390"/>
                <a:gd name="connsiteY10" fmla="*/ 2069755 h 3201322"/>
                <a:gd name="connsiteX11" fmla="*/ 1124677 w 5363390"/>
                <a:gd name="connsiteY11" fmla="*/ 2251337 h 3201322"/>
                <a:gd name="connsiteX12" fmla="*/ 1193304 w 5363390"/>
                <a:gd name="connsiteY12" fmla="*/ 2476709 h 3201322"/>
                <a:gd name="connsiteX13" fmla="*/ 1253900 w 5363390"/>
                <a:gd name="connsiteY13" fmla="*/ 2746931 h 3201322"/>
                <a:gd name="connsiteX14" fmla="*/ 1322784 w 5363390"/>
                <a:gd name="connsiteY14" fmla="*/ 2921029 h 3201322"/>
                <a:gd name="connsiteX15" fmla="*/ 1474537 w 5363390"/>
                <a:gd name="connsiteY15" fmla="*/ 3089765 h 3201322"/>
                <a:gd name="connsiteX16" fmla="*/ 1592367 w 5363390"/>
                <a:gd name="connsiteY16" fmla="*/ 3178402 h 3201322"/>
                <a:gd name="connsiteX17" fmla="*/ 1806011 w 5363390"/>
                <a:gd name="connsiteY17" fmla="*/ 3187011 h 3201322"/>
                <a:gd name="connsiteX18" fmla="*/ 1987803 w 5363390"/>
                <a:gd name="connsiteY18" fmla="*/ 3004488 h 3201322"/>
                <a:gd name="connsiteX19" fmla="*/ 2116247 w 5363390"/>
                <a:gd name="connsiteY19" fmla="*/ 2823026 h 3201322"/>
                <a:gd name="connsiteX20" fmla="*/ 2195492 w 5363390"/>
                <a:gd name="connsiteY20" fmla="*/ 2515500 h 3201322"/>
                <a:gd name="connsiteX21" fmla="*/ 2224493 w 5363390"/>
                <a:gd name="connsiteY21" fmla="*/ 2269856 h 3201322"/>
                <a:gd name="connsiteX22" fmla="*/ 2251425 w 5363390"/>
                <a:gd name="connsiteY22" fmla="*/ 2018904 h 3201322"/>
                <a:gd name="connsiteX23" fmla="*/ 2336883 w 5363390"/>
                <a:gd name="connsiteY23" fmla="*/ 1599282 h 3201322"/>
                <a:gd name="connsiteX24" fmla="*/ 2413279 w 5363390"/>
                <a:gd name="connsiteY24" fmla="*/ 1171115 h 3201322"/>
                <a:gd name="connsiteX25" fmla="*/ 2514794 w 5363390"/>
                <a:gd name="connsiteY25" fmla="*/ 781372 h 3201322"/>
                <a:gd name="connsiteX26" fmla="*/ 2692443 w 5363390"/>
                <a:gd name="connsiteY26" fmla="*/ 357327 h 3201322"/>
                <a:gd name="connsiteX27" fmla="*/ 2987662 w 5363390"/>
                <a:gd name="connsiteY27" fmla="*/ 46436 h 3201322"/>
                <a:gd name="connsiteX28" fmla="*/ 3315768 w 5363390"/>
                <a:gd name="connsiteY28" fmla="*/ 38830 h 3201322"/>
                <a:gd name="connsiteX29" fmla="*/ 3595709 w 5363390"/>
                <a:gd name="connsiteY29" fmla="*/ 403871 h 3201322"/>
                <a:gd name="connsiteX30" fmla="*/ 3783458 w 5363390"/>
                <a:gd name="connsiteY30" fmla="*/ 1026290 h 3201322"/>
                <a:gd name="connsiteX31" fmla="*/ 3879013 w 5363390"/>
                <a:gd name="connsiteY31" fmla="*/ 1545278 h 3201322"/>
                <a:gd name="connsiteX32" fmla="*/ 3964471 w 5363390"/>
                <a:gd name="connsiteY32" fmla="*/ 1885989 h 3201322"/>
                <a:gd name="connsiteX33" fmla="*/ 4076604 w 5363390"/>
                <a:gd name="connsiteY33" fmla="*/ 2304673 h 3201322"/>
                <a:gd name="connsiteX34" fmla="*/ 4199093 w 5363390"/>
                <a:gd name="connsiteY34" fmla="*/ 2701083 h 3201322"/>
                <a:gd name="connsiteX35" fmla="*/ 4317699 w 5363390"/>
                <a:gd name="connsiteY35" fmla="*/ 2897634 h 3201322"/>
                <a:gd name="connsiteX36" fmla="*/ 4437599 w 5363390"/>
                <a:gd name="connsiteY36" fmla="*/ 3039733 h 3201322"/>
                <a:gd name="connsiteX37" fmla="*/ 4582618 w 5363390"/>
                <a:gd name="connsiteY37" fmla="*/ 3145465 h 3201322"/>
                <a:gd name="connsiteX38" fmla="*/ 4739548 w 5363390"/>
                <a:gd name="connsiteY38" fmla="*/ 3175404 h 3201322"/>
                <a:gd name="connsiteX39" fmla="*/ 4927556 w 5363390"/>
                <a:gd name="connsiteY39" fmla="*/ 3124129 h 3201322"/>
                <a:gd name="connsiteX40" fmla="*/ 5064289 w 5363390"/>
                <a:gd name="connsiteY40" fmla="*/ 3030125 h 3201322"/>
                <a:gd name="connsiteX41" fmla="*/ 5184705 w 5363390"/>
                <a:gd name="connsiteY41" fmla="*/ 2760964 h 3201322"/>
                <a:gd name="connsiteX42" fmla="*/ 5363391 w 5363390"/>
                <a:gd name="connsiteY42" fmla="*/ 2252458 h 3201322"/>
                <a:gd name="connsiteX0" fmla="*/ 0 w 5184705"/>
                <a:gd name="connsiteY0" fmla="*/ 3059823 h 3201322"/>
                <a:gd name="connsiteX1" fmla="*/ 162111 w 5184705"/>
                <a:gd name="connsiteY1" fmla="*/ 2852663 h 3201322"/>
                <a:gd name="connsiteX2" fmla="*/ 231254 w 5184705"/>
                <a:gd name="connsiteY2" fmla="*/ 2518439 h 3201322"/>
                <a:gd name="connsiteX3" fmla="*/ 283823 w 5184705"/>
                <a:gd name="connsiteY3" fmla="*/ 2313341 h 3201322"/>
                <a:gd name="connsiteX4" fmla="*/ 351153 w 5184705"/>
                <a:gd name="connsiteY4" fmla="*/ 2136058 h 3201322"/>
                <a:gd name="connsiteX5" fmla="*/ 405277 w 5184705"/>
                <a:gd name="connsiteY5" fmla="*/ 1947991 h 3201322"/>
                <a:gd name="connsiteX6" fmla="*/ 525436 w 5184705"/>
                <a:gd name="connsiteY6" fmla="*/ 1785621 h 3201322"/>
                <a:gd name="connsiteX7" fmla="*/ 705934 w 5184705"/>
                <a:gd name="connsiteY7" fmla="*/ 1696982 h 3201322"/>
                <a:gd name="connsiteX8" fmla="*/ 919836 w 5184705"/>
                <a:gd name="connsiteY8" fmla="*/ 1796287 h 3201322"/>
                <a:gd name="connsiteX9" fmla="*/ 1005294 w 5184705"/>
                <a:gd name="connsiteY9" fmla="*/ 1941566 h 3201322"/>
                <a:gd name="connsiteX10" fmla="*/ 1065373 w 5184705"/>
                <a:gd name="connsiteY10" fmla="*/ 2069755 h 3201322"/>
                <a:gd name="connsiteX11" fmla="*/ 1124677 w 5184705"/>
                <a:gd name="connsiteY11" fmla="*/ 2251337 h 3201322"/>
                <a:gd name="connsiteX12" fmla="*/ 1193304 w 5184705"/>
                <a:gd name="connsiteY12" fmla="*/ 2476709 h 3201322"/>
                <a:gd name="connsiteX13" fmla="*/ 1253900 w 5184705"/>
                <a:gd name="connsiteY13" fmla="*/ 2746931 h 3201322"/>
                <a:gd name="connsiteX14" fmla="*/ 1322784 w 5184705"/>
                <a:gd name="connsiteY14" fmla="*/ 2921029 h 3201322"/>
                <a:gd name="connsiteX15" fmla="*/ 1474537 w 5184705"/>
                <a:gd name="connsiteY15" fmla="*/ 3089765 h 3201322"/>
                <a:gd name="connsiteX16" fmla="*/ 1592367 w 5184705"/>
                <a:gd name="connsiteY16" fmla="*/ 3178402 h 3201322"/>
                <a:gd name="connsiteX17" fmla="*/ 1806011 w 5184705"/>
                <a:gd name="connsiteY17" fmla="*/ 3187011 h 3201322"/>
                <a:gd name="connsiteX18" fmla="*/ 1987803 w 5184705"/>
                <a:gd name="connsiteY18" fmla="*/ 3004488 h 3201322"/>
                <a:gd name="connsiteX19" fmla="*/ 2116247 w 5184705"/>
                <a:gd name="connsiteY19" fmla="*/ 2823026 h 3201322"/>
                <a:gd name="connsiteX20" fmla="*/ 2195492 w 5184705"/>
                <a:gd name="connsiteY20" fmla="*/ 2515500 h 3201322"/>
                <a:gd name="connsiteX21" fmla="*/ 2224493 w 5184705"/>
                <a:gd name="connsiteY21" fmla="*/ 2269856 h 3201322"/>
                <a:gd name="connsiteX22" fmla="*/ 2251425 w 5184705"/>
                <a:gd name="connsiteY22" fmla="*/ 2018904 h 3201322"/>
                <a:gd name="connsiteX23" fmla="*/ 2336883 w 5184705"/>
                <a:gd name="connsiteY23" fmla="*/ 1599282 h 3201322"/>
                <a:gd name="connsiteX24" fmla="*/ 2413279 w 5184705"/>
                <a:gd name="connsiteY24" fmla="*/ 1171115 h 3201322"/>
                <a:gd name="connsiteX25" fmla="*/ 2514794 w 5184705"/>
                <a:gd name="connsiteY25" fmla="*/ 781372 h 3201322"/>
                <a:gd name="connsiteX26" fmla="*/ 2692443 w 5184705"/>
                <a:gd name="connsiteY26" fmla="*/ 357327 h 3201322"/>
                <a:gd name="connsiteX27" fmla="*/ 2987662 w 5184705"/>
                <a:gd name="connsiteY27" fmla="*/ 46436 h 3201322"/>
                <a:gd name="connsiteX28" fmla="*/ 3315768 w 5184705"/>
                <a:gd name="connsiteY28" fmla="*/ 38830 h 3201322"/>
                <a:gd name="connsiteX29" fmla="*/ 3595709 w 5184705"/>
                <a:gd name="connsiteY29" fmla="*/ 403871 h 3201322"/>
                <a:gd name="connsiteX30" fmla="*/ 3783458 w 5184705"/>
                <a:gd name="connsiteY30" fmla="*/ 1026290 h 3201322"/>
                <a:gd name="connsiteX31" fmla="*/ 3879013 w 5184705"/>
                <a:gd name="connsiteY31" fmla="*/ 1545278 h 3201322"/>
                <a:gd name="connsiteX32" fmla="*/ 3964471 w 5184705"/>
                <a:gd name="connsiteY32" fmla="*/ 1885989 h 3201322"/>
                <a:gd name="connsiteX33" fmla="*/ 4076604 w 5184705"/>
                <a:gd name="connsiteY33" fmla="*/ 2304673 h 3201322"/>
                <a:gd name="connsiteX34" fmla="*/ 4199093 w 5184705"/>
                <a:gd name="connsiteY34" fmla="*/ 2701083 h 3201322"/>
                <a:gd name="connsiteX35" fmla="*/ 4317699 w 5184705"/>
                <a:gd name="connsiteY35" fmla="*/ 2897634 h 3201322"/>
                <a:gd name="connsiteX36" fmla="*/ 4437599 w 5184705"/>
                <a:gd name="connsiteY36" fmla="*/ 3039733 h 3201322"/>
                <a:gd name="connsiteX37" fmla="*/ 4582618 w 5184705"/>
                <a:gd name="connsiteY37" fmla="*/ 3145465 h 3201322"/>
                <a:gd name="connsiteX38" fmla="*/ 4739548 w 5184705"/>
                <a:gd name="connsiteY38" fmla="*/ 3175404 h 3201322"/>
                <a:gd name="connsiteX39" fmla="*/ 4927556 w 5184705"/>
                <a:gd name="connsiteY39" fmla="*/ 3124129 h 3201322"/>
                <a:gd name="connsiteX40" fmla="*/ 5064289 w 5184705"/>
                <a:gd name="connsiteY40" fmla="*/ 3030125 h 3201322"/>
                <a:gd name="connsiteX41" fmla="*/ 5184705 w 5184705"/>
                <a:gd name="connsiteY41" fmla="*/ 2760964 h 3201322"/>
                <a:gd name="connsiteX0" fmla="*/ 0 w 5064288"/>
                <a:gd name="connsiteY0" fmla="*/ 3059823 h 3201322"/>
                <a:gd name="connsiteX1" fmla="*/ 162111 w 5064288"/>
                <a:gd name="connsiteY1" fmla="*/ 2852663 h 3201322"/>
                <a:gd name="connsiteX2" fmla="*/ 231254 w 5064288"/>
                <a:gd name="connsiteY2" fmla="*/ 2518439 h 3201322"/>
                <a:gd name="connsiteX3" fmla="*/ 283823 w 5064288"/>
                <a:gd name="connsiteY3" fmla="*/ 2313341 h 3201322"/>
                <a:gd name="connsiteX4" fmla="*/ 351153 w 5064288"/>
                <a:gd name="connsiteY4" fmla="*/ 2136058 h 3201322"/>
                <a:gd name="connsiteX5" fmla="*/ 405277 w 5064288"/>
                <a:gd name="connsiteY5" fmla="*/ 1947991 h 3201322"/>
                <a:gd name="connsiteX6" fmla="*/ 525436 w 5064288"/>
                <a:gd name="connsiteY6" fmla="*/ 1785621 h 3201322"/>
                <a:gd name="connsiteX7" fmla="*/ 705934 w 5064288"/>
                <a:gd name="connsiteY7" fmla="*/ 1696982 h 3201322"/>
                <a:gd name="connsiteX8" fmla="*/ 919836 w 5064288"/>
                <a:gd name="connsiteY8" fmla="*/ 1796287 h 3201322"/>
                <a:gd name="connsiteX9" fmla="*/ 1005294 w 5064288"/>
                <a:gd name="connsiteY9" fmla="*/ 1941566 h 3201322"/>
                <a:gd name="connsiteX10" fmla="*/ 1065373 w 5064288"/>
                <a:gd name="connsiteY10" fmla="*/ 2069755 h 3201322"/>
                <a:gd name="connsiteX11" fmla="*/ 1124677 w 5064288"/>
                <a:gd name="connsiteY11" fmla="*/ 2251337 h 3201322"/>
                <a:gd name="connsiteX12" fmla="*/ 1193304 w 5064288"/>
                <a:gd name="connsiteY12" fmla="*/ 2476709 h 3201322"/>
                <a:gd name="connsiteX13" fmla="*/ 1253900 w 5064288"/>
                <a:gd name="connsiteY13" fmla="*/ 2746931 h 3201322"/>
                <a:gd name="connsiteX14" fmla="*/ 1322784 w 5064288"/>
                <a:gd name="connsiteY14" fmla="*/ 2921029 h 3201322"/>
                <a:gd name="connsiteX15" fmla="*/ 1474537 w 5064288"/>
                <a:gd name="connsiteY15" fmla="*/ 3089765 h 3201322"/>
                <a:gd name="connsiteX16" fmla="*/ 1592367 w 5064288"/>
                <a:gd name="connsiteY16" fmla="*/ 3178402 h 3201322"/>
                <a:gd name="connsiteX17" fmla="*/ 1806011 w 5064288"/>
                <a:gd name="connsiteY17" fmla="*/ 3187011 h 3201322"/>
                <a:gd name="connsiteX18" fmla="*/ 1987803 w 5064288"/>
                <a:gd name="connsiteY18" fmla="*/ 3004488 h 3201322"/>
                <a:gd name="connsiteX19" fmla="*/ 2116247 w 5064288"/>
                <a:gd name="connsiteY19" fmla="*/ 2823026 h 3201322"/>
                <a:gd name="connsiteX20" fmla="*/ 2195492 w 5064288"/>
                <a:gd name="connsiteY20" fmla="*/ 2515500 h 3201322"/>
                <a:gd name="connsiteX21" fmla="*/ 2224493 w 5064288"/>
                <a:gd name="connsiteY21" fmla="*/ 2269856 h 3201322"/>
                <a:gd name="connsiteX22" fmla="*/ 2251425 w 5064288"/>
                <a:gd name="connsiteY22" fmla="*/ 2018904 h 3201322"/>
                <a:gd name="connsiteX23" fmla="*/ 2336883 w 5064288"/>
                <a:gd name="connsiteY23" fmla="*/ 1599282 h 3201322"/>
                <a:gd name="connsiteX24" fmla="*/ 2413279 w 5064288"/>
                <a:gd name="connsiteY24" fmla="*/ 1171115 h 3201322"/>
                <a:gd name="connsiteX25" fmla="*/ 2514794 w 5064288"/>
                <a:gd name="connsiteY25" fmla="*/ 781372 h 3201322"/>
                <a:gd name="connsiteX26" fmla="*/ 2692443 w 5064288"/>
                <a:gd name="connsiteY26" fmla="*/ 357327 h 3201322"/>
                <a:gd name="connsiteX27" fmla="*/ 2987662 w 5064288"/>
                <a:gd name="connsiteY27" fmla="*/ 46436 h 3201322"/>
                <a:gd name="connsiteX28" fmla="*/ 3315768 w 5064288"/>
                <a:gd name="connsiteY28" fmla="*/ 38830 h 3201322"/>
                <a:gd name="connsiteX29" fmla="*/ 3595709 w 5064288"/>
                <a:gd name="connsiteY29" fmla="*/ 403871 h 3201322"/>
                <a:gd name="connsiteX30" fmla="*/ 3783458 w 5064288"/>
                <a:gd name="connsiteY30" fmla="*/ 1026290 h 3201322"/>
                <a:gd name="connsiteX31" fmla="*/ 3879013 w 5064288"/>
                <a:gd name="connsiteY31" fmla="*/ 1545278 h 3201322"/>
                <a:gd name="connsiteX32" fmla="*/ 3964471 w 5064288"/>
                <a:gd name="connsiteY32" fmla="*/ 1885989 h 3201322"/>
                <a:gd name="connsiteX33" fmla="*/ 4076604 w 5064288"/>
                <a:gd name="connsiteY33" fmla="*/ 2304673 h 3201322"/>
                <a:gd name="connsiteX34" fmla="*/ 4199093 w 5064288"/>
                <a:gd name="connsiteY34" fmla="*/ 2701083 h 3201322"/>
                <a:gd name="connsiteX35" fmla="*/ 4317699 w 5064288"/>
                <a:gd name="connsiteY35" fmla="*/ 2897634 h 3201322"/>
                <a:gd name="connsiteX36" fmla="*/ 4437599 w 5064288"/>
                <a:gd name="connsiteY36" fmla="*/ 3039733 h 3201322"/>
                <a:gd name="connsiteX37" fmla="*/ 4582618 w 5064288"/>
                <a:gd name="connsiteY37" fmla="*/ 3145465 h 3201322"/>
                <a:gd name="connsiteX38" fmla="*/ 4739548 w 5064288"/>
                <a:gd name="connsiteY38" fmla="*/ 3175404 h 3201322"/>
                <a:gd name="connsiteX39" fmla="*/ 4927556 w 5064288"/>
                <a:gd name="connsiteY39" fmla="*/ 3124129 h 3201322"/>
                <a:gd name="connsiteX40" fmla="*/ 5064289 w 5064288"/>
                <a:gd name="connsiteY40" fmla="*/ 3030125 h 3201322"/>
                <a:gd name="connsiteX0" fmla="*/ 0 w 4927557"/>
                <a:gd name="connsiteY0" fmla="*/ 3059823 h 3201322"/>
                <a:gd name="connsiteX1" fmla="*/ 162111 w 4927557"/>
                <a:gd name="connsiteY1" fmla="*/ 2852663 h 3201322"/>
                <a:gd name="connsiteX2" fmla="*/ 231254 w 4927557"/>
                <a:gd name="connsiteY2" fmla="*/ 2518439 h 3201322"/>
                <a:gd name="connsiteX3" fmla="*/ 283823 w 4927557"/>
                <a:gd name="connsiteY3" fmla="*/ 2313341 h 3201322"/>
                <a:gd name="connsiteX4" fmla="*/ 351153 w 4927557"/>
                <a:gd name="connsiteY4" fmla="*/ 2136058 h 3201322"/>
                <a:gd name="connsiteX5" fmla="*/ 405277 w 4927557"/>
                <a:gd name="connsiteY5" fmla="*/ 1947991 h 3201322"/>
                <a:gd name="connsiteX6" fmla="*/ 525436 w 4927557"/>
                <a:gd name="connsiteY6" fmla="*/ 1785621 h 3201322"/>
                <a:gd name="connsiteX7" fmla="*/ 705934 w 4927557"/>
                <a:gd name="connsiteY7" fmla="*/ 1696982 h 3201322"/>
                <a:gd name="connsiteX8" fmla="*/ 919836 w 4927557"/>
                <a:gd name="connsiteY8" fmla="*/ 1796287 h 3201322"/>
                <a:gd name="connsiteX9" fmla="*/ 1005294 w 4927557"/>
                <a:gd name="connsiteY9" fmla="*/ 1941566 h 3201322"/>
                <a:gd name="connsiteX10" fmla="*/ 1065373 w 4927557"/>
                <a:gd name="connsiteY10" fmla="*/ 2069755 h 3201322"/>
                <a:gd name="connsiteX11" fmla="*/ 1124677 w 4927557"/>
                <a:gd name="connsiteY11" fmla="*/ 2251337 h 3201322"/>
                <a:gd name="connsiteX12" fmla="*/ 1193304 w 4927557"/>
                <a:gd name="connsiteY12" fmla="*/ 2476709 h 3201322"/>
                <a:gd name="connsiteX13" fmla="*/ 1253900 w 4927557"/>
                <a:gd name="connsiteY13" fmla="*/ 2746931 h 3201322"/>
                <a:gd name="connsiteX14" fmla="*/ 1322784 w 4927557"/>
                <a:gd name="connsiteY14" fmla="*/ 2921029 h 3201322"/>
                <a:gd name="connsiteX15" fmla="*/ 1474537 w 4927557"/>
                <a:gd name="connsiteY15" fmla="*/ 3089765 h 3201322"/>
                <a:gd name="connsiteX16" fmla="*/ 1592367 w 4927557"/>
                <a:gd name="connsiteY16" fmla="*/ 3178402 h 3201322"/>
                <a:gd name="connsiteX17" fmla="*/ 1806011 w 4927557"/>
                <a:gd name="connsiteY17" fmla="*/ 3187011 h 3201322"/>
                <a:gd name="connsiteX18" fmla="*/ 1987803 w 4927557"/>
                <a:gd name="connsiteY18" fmla="*/ 3004488 h 3201322"/>
                <a:gd name="connsiteX19" fmla="*/ 2116247 w 4927557"/>
                <a:gd name="connsiteY19" fmla="*/ 2823026 h 3201322"/>
                <a:gd name="connsiteX20" fmla="*/ 2195492 w 4927557"/>
                <a:gd name="connsiteY20" fmla="*/ 2515500 h 3201322"/>
                <a:gd name="connsiteX21" fmla="*/ 2224493 w 4927557"/>
                <a:gd name="connsiteY21" fmla="*/ 2269856 h 3201322"/>
                <a:gd name="connsiteX22" fmla="*/ 2251425 w 4927557"/>
                <a:gd name="connsiteY22" fmla="*/ 2018904 h 3201322"/>
                <a:gd name="connsiteX23" fmla="*/ 2336883 w 4927557"/>
                <a:gd name="connsiteY23" fmla="*/ 1599282 h 3201322"/>
                <a:gd name="connsiteX24" fmla="*/ 2413279 w 4927557"/>
                <a:gd name="connsiteY24" fmla="*/ 1171115 h 3201322"/>
                <a:gd name="connsiteX25" fmla="*/ 2514794 w 4927557"/>
                <a:gd name="connsiteY25" fmla="*/ 781372 h 3201322"/>
                <a:gd name="connsiteX26" fmla="*/ 2692443 w 4927557"/>
                <a:gd name="connsiteY26" fmla="*/ 357327 h 3201322"/>
                <a:gd name="connsiteX27" fmla="*/ 2987662 w 4927557"/>
                <a:gd name="connsiteY27" fmla="*/ 46436 h 3201322"/>
                <a:gd name="connsiteX28" fmla="*/ 3315768 w 4927557"/>
                <a:gd name="connsiteY28" fmla="*/ 38830 h 3201322"/>
                <a:gd name="connsiteX29" fmla="*/ 3595709 w 4927557"/>
                <a:gd name="connsiteY29" fmla="*/ 403871 h 3201322"/>
                <a:gd name="connsiteX30" fmla="*/ 3783458 w 4927557"/>
                <a:gd name="connsiteY30" fmla="*/ 1026290 h 3201322"/>
                <a:gd name="connsiteX31" fmla="*/ 3879013 w 4927557"/>
                <a:gd name="connsiteY31" fmla="*/ 1545278 h 3201322"/>
                <a:gd name="connsiteX32" fmla="*/ 3964471 w 4927557"/>
                <a:gd name="connsiteY32" fmla="*/ 1885989 h 3201322"/>
                <a:gd name="connsiteX33" fmla="*/ 4076604 w 4927557"/>
                <a:gd name="connsiteY33" fmla="*/ 2304673 h 3201322"/>
                <a:gd name="connsiteX34" fmla="*/ 4199093 w 4927557"/>
                <a:gd name="connsiteY34" fmla="*/ 2701083 h 3201322"/>
                <a:gd name="connsiteX35" fmla="*/ 4317699 w 4927557"/>
                <a:gd name="connsiteY35" fmla="*/ 2897634 h 3201322"/>
                <a:gd name="connsiteX36" fmla="*/ 4437599 w 4927557"/>
                <a:gd name="connsiteY36" fmla="*/ 3039733 h 3201322"/>
                <a:gd name="connsiteX37" fmla="*/ 4582618 w 4927557"/>
                <a:gd name="connsiteY37" fmla="*/ 3145465 h 3201322"/>
                <a:gd name="connsiteX38" fmla="*/ 4739548 w 4927557"/>
                <a:gd name="connsiteY38" fmla="*/ 3175404 h 3201322"/>
                <a:gd name="connsiteX39" fmla="*/ 4927556 w 4927557"/>
                <a:gd name="connsiteY39" fmla="*/ 3124129 h 3201322"/>
                <a:gd name="connsiteX0" fmla="*/ 0 w 4739549"/>
                <a:gd name="connsiteY0" fmla="*/ 3059823 h 3201322"/>
                <a:gd name="connsiteX1" fmla="*/ 162111 w 4739549"/>
                <a:gd name="connsiteY1" fmla="*/ 2852663 h 3201322"/>
                <a:gd name="connsiteX2" fmla="*/ 231254 w 4739549"/>
                <a:gd name="connsiteY2" fmla="*/ 2518439 h 3201322"/>
                <a:gd name="connsiteX3" fmla="*/ 283823 w 4739549"/>
                <a:gd name="connsiteY3" fmla="*/ 2313341 h 3201322"/>
                <a:gd name="connsiteX4" fmla="*/ 351153 w 4739549"/>
                <a:gd name="connsiteY4" fmla="*/ 2136058 h 3201322"/>
                <a:gd name="connsiteX5" fmla="*/ 405277 w 4739549"/>
                <a:gd name="connsiteY5" fmla="*/ 1947991 h 3201322"/>
                <a:gd name="connsiteX6" fmla="*/ 525436 w 4739549"/>
                <a:gd name="connsiteY6" fmla="*/ 1785621 h 3201322"/>
                <a:gd name="connsiteX7" fmla="*/ 705934 w 4739549"/>
                <a:gd name="connsiteY7" fmla="*/ 1696982 h 3201322"/>
                <a:gd name="connsiteX8" fmla="*/ 919836 w 4739549"/>
                <a:gd name="connsiteY8" fmla="*/ 1796287 h 3201322"/>
                <a:gd name="connsiteX9" fmla="*/ 1005294 w 4739549"/>
                <a:gd name="connsiteY9" fmla="*/ 1941566 h 3201322"/>
                <a:gd name="connsiteX10" fmla="*/ 1065373 w 4739549"/>
                <a:gd name="connsiteY10" fmla="*/ 2069755 h 3201322"/>
                <a:gd name="connsiteX11" fmla="*/ 1124677 w 4739549"/>
                <a:gd name="connsiteY11" fmla="*/ 2251337 h 3201322"/>
                <a:gd name="connsiteX12" fmla="*/ 1193304 w 4739549"/>
                <a:gd name="connsiteY12" fmla="*/ 2476709 h 3201322"/>
                <a:gd name="connsiteX13" fmla="*/ 1253900 w 4739549"/>
                <a:gd name="connsiteY13" fmla="*/ 2746931 h 3201322"/>
                <a:gd name="connsiteX14" fmla="*/ 1322784 w 4739549"/>
                <a:gd name="connsiteY14" fmla="*/ 2921029 h 3201322"/>
                <a:gd name="connsiteX15" fmla="*/ 1474537 w 4739549"/>
                <a:gd name="connsiteY15" fmla="*/ 3089765 h 3201322"/>
                <a:gd name="connsiteX16" fmla="*/ 1592367 w 4739549"/>
                <a:gd name="connsiteY16" fmla="*/ 3178402 h 3201322"/>
                <a:gd name="connsiteX17" fmla="*/ 1806011 w 4739549"/>
                <a:gd name="connsiteY17" fmla="*/ 3187011 h 3201322"/>
                <a:gd name="connsiteX18" fmla="*/ 1987803 w 4739549"/>
                <a:gd name="connsiteY18" fmla="*/ 3004488 h 3201322"/>
                <a:gd name="connsiteX19" fmla="*/ 2116247 w 4739549"/>
                <a:gd name="connsiteY19" fmla="*/ 2823026 h 3201322"/>
                <a:gd name="connsiteX20" fmla="*/ 2195492 w 4739549"/>
                <a:gd name="connsiteY20" fmla="*/ 2515500 h 3201322"/>
                <a:gd name="connsiteX21" fmla="*/ 2224493 w 4739549"/>
                <a:gd name="connsiteY21" fmla="*/ 2269856 h 3201322"/>
                <a:gd name="connsiteX22" fmla="*/ 2251425 w 4739549"/>
                <a:gd name="connsiteY22" fmla="*/ 2018904 h 3201322"/>
                <a:gd name="connsiteX23" fmla="*/ 2336883 w 4739549"/>
                <a:gd name="connsiteY23" fmla="*/ 1599282 h 3201322"/>
                <a:gd name="connsiteX24" fmla="*/ 2413279 w 4739549"/>
                <a:gd name="connsiteY24" fmla="*/ 1171115 h 3201322"/>
                <a:gd name="connsiteX25" fmla="*/ 2514794 w 4739549"/>
                <a:gd name="connsiteY25" fmla="*/ 781372 h 3201322"/>
                <a:gd name="connsiteX26" fmla="*/ 2692443 w 4739549"/>
                <a:gd name="connsiteY26" fmla="*/ 357327 h 3201322"/>
                <a:gd name="connsiteX27" fmla="*/ 2987662 w 4739549"/>
                <a:gd name="connsiteY27" fmla="*/ 46436 h 3201322"/>
                <a:gd name="connsiteX28" fmla="*/ 3315768 w 4739549"/>
                <a:gd name="connsiteY28" fmla="*/ 38830 h 3201322"/>
                <a:gd name="connsiteX29" fmla="*/ 3595709 w 4739549"/>
                <a:gd name="connsiteY29" fmla="*/ 403871 h 3201322"/>
                <a:gd name="connsiteX30" fmla="*/ 3783458 w 4739549"/>
                <a:gd name="connsiteY30" fmla="*/ 1026290 h 3201322"/>
                <a:gd name="connsiteX31" fmla="*/ 3879013 w 4739549"/>
                <a:gd name="connsiteY31" fmla="*/ 1545278 h 3201322"/>
                <a:gd name="connsiteX32" fmla="*/ 3964471 w 4739549"/>
                <a:gd name="connsiteY32" fmla="*/ 1885989 h 3201322"/>
                <a:gd name="connsiteX33" fmla="*/ 4076604 w 4739549"/>
                <a:gd name="connsiteY33" fmla="*/ 2304673 h 3201322"/>
                <a:gd name="connsiteX34" fmla="*/ 4199093 w 4739549"/>
                <a:gd name="connsiteY34" fmla="*/ 2701083 h 3201322"/>
                <a:gd name="connsiteX35" fmla="*/ 4317699 w 4739549"/>
                <a:gd name="connsiteY35" fmla="*/ 2897634 h 3201322"/>
                <a:gd name="connsiteX36" fmla="*/ 4437599 w 4739549"/>
                <a:gd name="connsiteY36" fmla="*/ 3039733 h 3201322"/>
                <a:gd name="connsiteX37" fmla="*/ 4582618 w 4739549"/>
                <a:gd name="connsiteY37" fmla="*/ 3145465 h 3201322"/>
                <a:gd name="connsiteX38" fmla="*/ 4739548 w 4739549"/>
                <a:gd name="connsiteY38" fmla="*/ 3175404 h 3201322"/>
                <a:gd name="connsiteX0" fmla="*/ 0 w 4582618"/>
                <a:gd name="connsiteY0" fmla="*/ 3059823 h 3201322"/>
                <a:gd name="connsiteX1" fmla="*/ 162111 w 4582618"/>
                <a:gd name="connsiteY1" fmla="*/ 2852663 h 3201322"/>
                <a:gd name="connsiteX2" fmla="*/ 231254 w 4582618"/>
                <a:gd name="connsiteY2" fmla="*/ 2518439 h 3201322"/>
                <a:gd name="connsiteX3" fmla="*/ 283823 w 4582618"/>
                <a:gd name="connsiteY3" fmla="*/ 2313341 h 3201322"/>
                <a:gd name="connsiteX4" fmla="*/ 351153 w 4582618"/>
                <a:gd name="connsiteY4" fmla="*/ 2136058 h 3201322"/>
                <a:gd name="connsiteX5" fmla="*/ 405277 w 4582618"/>
                <a:gd name="connsiteY5" fmla="*/ 1947991 h 3201322"/>
                <a:gd name="connsiteX6" fmla="*/ 525436 w 4582618"/>
                <a:gd name="connsiteY6" fmla="*/ 1785621 h 3201322"/>
                <a:gd name="connsiteX7" fmla="*/ 705934 w 4582618"/>
                <a:gd name="connsiteY7" fmla="*/ 1696982 h 3201322"/>
                <a:gd name="connsiteX8" fmla="*/ 919836 w 4582618"/>
                <a:gd name="connsiteY8" fmla="*/ 1796287 h 3201322"/>
                <a:gd name="connsiteX9" fmla="*/ 1005294 w 4582618"/>
                <a:gd name="connsiteY9" fmla="*/ 1941566 h 3201322"/>
                <a:gd name="connsiteX10" fmla="*/ 1065373 w 4582618"/>
                <a:gd name="connsiteY10" fmla="*/ 2069755 h 3201322"/>
                <a:gd name="connsiteX11" fmla="*/ 1124677 w 4582618"/>
                <a:gd name="connsiteY11" fmla="*/ 2251337 h 3201322"/>
                <a:gd name="connsiteX12" fmla="*/ 1193304 w 4582618"/>
                <a:gd name="connsiteY12" fmla="*/ 2476709 h 3201322"/>
                <a:gd name="connsiteX13" fmla="*/ 1253900 w 4582618"/>
                <a:gd name="connsiteY13" fmla="*/ 2746931 h 3201322"/>
                <a:gd name="connsiteX14" fmla="*/ 1322784 w 4582618"/>
                <a:gd name="connsiteY14" fmla="*/ 2921029 h 3201322"/>
                <a:gd name="connsiteX15" fmla="*/ 1474537 w 4582618"/>
                <a:gd name="connsiteY15" fmla="*/ 3089765 h 3201322"/>
                <a:gd name="connsiteX16" fmla="*/ 1592367 w 4582618"/>
                <a:gd name="connsiteY16" fmla="*/ 3178402 h 3201322"/>
                <a:gd name="connsiteX17" fmla="*/ 1806011 w 4582618"/>
                <a:gd name="connsiteY17" fmla="*/ 3187011 h 3201322"/>
                <a:gd name="connsiteX18" fmla="*/ 1987803 w 4582618"/>
                <a:gd name="connsiteY18" fmla="*/ 3004488 h 3201322"/>
                <a:gd name="connsiteX19" fmla="*/ 2116247 w 4582618"/>
                <a:gd name="connsiteY19" fmla="*/ 2823026 h 3201322"/>
                <a:gd name="connsiteX20" fmla="*/ 2195492 w 4582618"/>
                <a:gd name="connsiteY20" fmla="*/ 2515500 h 3201322"/>
                <a:gd name="connsiteX21" fmla="*/ 2224493 w 4582618"/>
                <a:gd name="connsiteY21" fmla="*/ 2269856 h 3201322"/>
                <a:gd name="connsiteX22" fmla="*/ 2251425 w 4582618"/>
                <a:gd name="connsiteY22" fmla="*/ 2018904 h 3201322"/>
                <a:gd name="connsiteX23" fmla="*/ 2336883 w 4582618"/>
                <a:gd name="connsiteY23" fmla="*/ 1599282 h 3201322"/>
                <a:gd name="connsiteX24" fmla="*/ 2413279 w 4582618"/>
                <a:gd name="connsiteY24" fmla="*/ 1171115 h 3201322"/>
                <a:gd name="connsiteX25" fmla="*/ 2514794 w 4582618"/>
                <a:gd name="connsiteY25" fmla="*/ 781372 h 3201322"/>
                <a:gd name="connsiteX26" fmla="*/ 2692443 w 4582618"/>
                <a:gd name="connsiteY26" fmla="*/ 357327 h 3201322"/>
                <a:gd name="connsiteX27" fmla="*/ 2987662 w 4582618"/>
                <a:gd name="connsiteY27" fmla="*/ 46436 h 3201322"/>
                <a:gd name="connsiteX28" fmla="*/ 3315768 w 4582618"/>
                <a:gd name="connsiteY28" fmla="*/ 38830 h 3201322"/>
                <a:gd name="connsiteX29" fmla="*/ 3595709 w 4582618"/>
                <a:gd name="connsiteY29" fmla="*/ 403871 h 3201322"/>
                <a:gd name="connsiteX30" fmla="*/ 3783458 w 4582618"/>
                <a:gd name="connsiteY30" fmla="*/ 1026290 h 3201322"/>
                <a:gd name="connsiteX31" fmla="*/ 3879013 w 4582618"/>
                <a:gd name="connsiteY31" fmla="*/ 1545278 h 3201322"/>
                <a:gd name="connsiteX32" fmla="*/ 3964471 w 4582618"/>
                <a:gd name="connsiteY32" fmla="*/ 1885989 h 3201322"/>
                <a:gd name="connsiteX33" fmla="*/ 4076604 w 4582618"/>
                <a:gd name="connsiteY33" fmla="*/ 2304673 h 3201322"/>
                <a:gd name="connsiteX34" fmla="*/ 4199093 w 4582618"/>
                <a:gd name="connsiteY34" fmla="*/ 2701083 h 3201322"/>
                <a:gd name="connsiteX35" fmla="*/ 4317699 w 4582618"/>
                <a:gd name="connsiteY35" fmla="*/ 2897634 h 3201322"/>
                <a:gd name="connsiteX36" fmla="*/ 4437599 w 4582618"/>
                <a:gd name="connsiteY36" fmla="*/ 3039733 h 3201322"/>
                <a:gd name="connsiteX37" fmla="*/ 4582618 w 4582618"/>
                <a:gd name="connsiteY37" fmla="*/ 3145465 h 3201322"/>
                <a:gd name="connsiteX0" fmla="*/ 0 w 4420507"/>
                <a:gd name="connsiteY0" fmla="*/ 2852663 h 3201322"/>
                <a:gd name="connsiteX1" fmla="*/ 69143 w 4420507"/>
                <a:gd name="connsiteY1" fmla="*/ 2518439 h 3201322"/>
                <a:gd name="connsiteX2" fmla="*/ 121712 w 4420507"/>
                <a:gd name="connsiteY2" fmla="*/ 2313341 h 3201322"/>
                <a:gd name="connsiteX3" fmla="*/ 189042 w 4420507"/>
                <a:gd name="connsiteY3" fmla="*/ 2136058 h 3201322"/>
                <a:gd name="connsiteX4" fmla="*/ 243166 w 4420507"/>
                <a:gd name="connsiteY4" fmla="*/ 1947991 h 3201322"/>
                <a:gd name="connsiteX5" fmla="*/ 363325 w 4420507"/>
                <a:gd name="connsiteY5" fmla="*/ 1785621 h 3201322"/>
                <a:gd name="connsiteX6" fmla="*/ 543823 w 4420507"/>
                <a:gd name="connsiteY6" fmla="*/ 1696982 h 3201322"/>
                <a:gd name="connsiteX7" fmla="*/ 757725 w 4420507"/>
                <a:gd name="connsiteY7" fmla="*/ 1796287 h 3201322"/>
                <a:gd name="connsiteX8" fmla="*/ 843183 w 4420507"/>
                <a:gd name="connsiteY8" fmla="*/ 1941566 h 3201322"/>
                <a:gd name="connsiteX9" fmla="*/ 903262 w 4420507"/>
                <a:gd name="connsiteY9" fmla="*/ 2069755 h 3201322"/>
                <a:gd name="connsiteX10" fmla="*/ 962566 w 4420507"/>
                <a:gd name="connsiteY10" fmla="*/ 2251337 h 3201322"/>
                <a:gd name="connsiteX11" fmla="*/ 1031193 w 4420507"/>
                <a:gd name="connsiteY11" fmla="*/ 2476709 h 3201322"/>
                <a:gd name="connsiteX12" fmla="*/ 1091789 w 4420507"/>
                <a:gd name="connsiteY12" fmla="*/ 2746931 h 3201322"/>
                <a:gd name="connsiteX13" fmla="*/ 1160673 w 4420507"/>
                <a:gd name="connsiteY13" fmla="*/ 2921029 h 3201322"/>
                <a:gd name="connsiteX14" fmla="*/ 1312426 w 4420507"/>
                <a:gd name="connsiteY14" fmla="*/ 3089765 h 3201322"/>
                <a:gd name="connsiteX15" fmla="*/ 1430256 w 4420507"/>
                <a:gd name="connsiteY15" fmla="*/ 3178402 h 3201322"/>
                <a:gd name="connsiteX16" fmla="*/ 1643900 w 4420507"/>
                <a:gd name="connsiteY16" fmla="*/ 3187011 h 3201322"/>
                <a:gd name="connsiteX17" fmla="*/ 1825692 w 4420507"/>
                <a:gd name="connsiteY17" fmla="*/ 3004488 h 3201322"/>
                <a:gd name="connsiteX18" fmla="*/ 1954136 w 4420507"/>
                <a:gd name="connsiteY18" fmla="*/ 2823026 h 3201322"/>
                <a:gd name="connsiteX19" fmla="*/ 2033381 w 4420507"/>
                <a:gd name="connsiteY19" fmla="*/ 2515500 h 3201322"/>
                <a:gd name="connsiteX20" fmla="*/ 2062382 w 4420507"/>
                <a:gd name="connsiteY20" fmla="*/ 2269856 h 3201322"/>
                <a:gd name="connsiteX21" fmla="*/ 2089314 w 4420507"/>
                <a:gd name="connsiteY21" fmla="*/ 2018904 h 3201322"/>
                <a:gd name="connsiteX22" fmla="*/ 2174772 w 4420507"/>
                <a:gd name="connsiteY22" fmla="*/ 1599282 h 3201322"/>
                <a:gd name="connsiteX23" fmla="*/ 2251168 w 4420507"/>
                <a:gd name="connsiteY23" fmla="*/ 1171115 h 3201322"/>
                <a:gd name="connsiteX24" fmla="*/ 2352683 w 4420507"/>
                <a:gd name="connsiteY24" fmla="*/ 781372 h 3201322"/>
                <a:gd name="connsiteX25" fmla="*/ 2530332 w 4420507"/>
                <a:gd name="connsiteY25" fmla="*/ 357327 h 3201322"/>
                <a:gd name="connsiteX26" fmla="*/ 2825551 w 4420507"/>
                <a:gd name="connsiteY26" fmla="*/ 46436 h 3201322"/>
                <a:gd name="connsiteX27" fmla="*/ 3153657 w 4420507"/>
                <a:gd name="connsiteY27" fmla="*/ 38830 h 3201322"/>
                <a:gd name="connsiteX28" fmla="*/ 3433598 w 4420507"/>
                <a:gd name="connsiteY28" fmla="*/ 403871 h 3201322"/>
                <a:gd name="connsiteX29" fmla="*/ 3621347 w 4420507"/>
                <a:gd name="connsiteY29" fmla="*/ 1026290 h 3201322"/>
                <a:gd name="connsiteX30" fmla="*/ 3716902 w 4420507"/>
                <a:gd name="connsiteY30" fmla="*/ 1545278 h 3201322"/>
                <a:gd name="connsiteX31" fmla="*/ 3802360 w 4420507"/>
                <a:gd name="connsiteY31" fmla="*/ 1885989 h 3201322"/>
                <a:gd name="connsiteX32" fmla="*/ 3914493 w 4420507"/>
                <a:gd name="connsiteY32" fmla="*/ 2304673 h 3201322"/>
                <a:gd name="connsiteX33" fmla="*/ 4036982 w 4420507"/>
                <a:gd name="connsiteY33" fmla="*/ 2701083 h 3201322"/>
                <a:gd name="connsiteX34" fmla="*/ 4155588 w 4420507"/>
                <a:gd name="connsiteY34" fmla="*/ 2897634 h 3201322"/>
                <a:gd name="connsiteX35" fmla="*/ 4275488 w 4420507"/>
                <a:gd name="connsiteY35" fmla="*/ 3039733 h 3201322"/>
                <a:gd name="connsiteX36" fmla="*/ 4420507 w 4420507"/>
                <a:gd name="connsiteY36" fmla="*/ 3145465 h 3201322"/>
                <a:gd name="connsiteX0" fmla="*/ 0 w 4351364"/>
                <a:gd name="connsiteY0" fmla="*/ 2518439 h 3201322"/>
                <a:gd name="connsiteX1" fmla="*/ 52569 w 4351364"/>
                <a:gd name="connsiteY1" fmla="*/ 2313341 h 3201322"/>
                <a:gd name="connsiteX2" fmla="*/ 119899 w 4351364"/>
                <a:gd name="connsiteY2" fmla="*/ 2136058 h 3201322"/>
                <a:gd name="connsiteX3" fmla="*/ 174023 w 4351364"/>
                <a:gd name="connsiteY3" fmla="*/ 1947991 h 3201322"/>
                <a:gd name="connsiteX4" fmla="*/ 294182 w 4351364"/>
                <a:gd name="connsiteY4" fmla="*/ 1785621 h 3201322"/>
                <a:gd name="connsiteX5" fmla="*/ 474680 w 4351364"/>
                <a:gd name="connsiteY5" fmla="*/ 1696982 h 3201322"/>
                <a:gd name="connsiteX6" fmla="*/ 688582 w 4351364"/>
                <a:gd name="connsiteY6" fmla="*/ 1796287 h 3201322"/>
                <a:gd name="connsiteX7" fmla="*/ 774040 w 4351364"/>
                <a:gd name="connsiteY7" fmla="*/ 1941566 h 3201322"/>
                <a:gd name="connsiteX8" fmla="*/ 834119 w 4351364"/>
                <a:gd name="connsiteY8" fmla="*/ 2069755 h 3201322"/>
                <a:gd name="connsiteX9" fmla="*/ 893423 w 4351364"/>
                <a:gd name="connsiteY9" fmla="*/ 2251337 h 3201322"/>
                <a:gd name="connsiteX10" fmla="*/ 962050 w 4351364"/>
                <a:gd name="connsiteY10" fmla="*/ 2476709 h 3201322"/>
                <a:gd name="connsiteX11" fmla="*/ 1022646 w 4351364"/>
                <a:gd name="connsiteY11" fmla="*/ 2746931 h 3201322"/>
                <a:gd name="connsiteX12" fmla="*/ 1091530 w 4351364"/>
                <a:gd name="connsiteY12" fmla="*/ 2921029 h 3201322"/>
                <a:gd name="connsiteX13" fmla="*/ 1243283 w 4351364"/>
                <a:gd name="connsiteY13" fmla="*/ 3089765 h 3201322"/>
                <a:gd name="connsiteX14" fmla="*/ 1361113 w 4351364"/>
                <a:gd name="connsiteY14" fmla="*/ 3178402 h 3201322"/>
                <a:gd name="connsiteX15" fmla="*/ 1574757 w 4351364"/>
                <a:gd name="connsiteY15" fmla="*/ 3187011 h 3201322"/>
                <a:gd name="connsiteX16" fmla="*/ 1756549 w 4351364"/>
                <a:gd name="connsiteY16" fmla="*/ 3004488 h 3201322"/>
                <a:gd name="connsiteX17" fmla="*/ 1884993 w 4351364"/>
                <a:gd name="connsiteY17" fmla="*/ 2823026 h 3201322"/>
                <a:gd name="connsiteX18" fmla="*/ 1964238 w 4351364"/>
                <a:gd name="connsiteY18" fmla="*/ 2515500 h 3201322"/>
                <a:gd name="connsiteX19" fmla="*/ 1993239 w 4351364"/>
                <a:gd name="connsiteY19" fmla="*/ 2269856 h 3201322"/>
                <a:gd name="connsiteX20" fmla="*/ 2020171 w 4351364"/>
                <a:gd name="connsiteY20" fmla="*/ 2018904 h 3201322"/>
                <a:gd name="connsiteX21" fmla="*/ 2105629 w 4351364"/>
                <a:gd name="connsiteY21" fmla="*/ 1599282 h 3201322"/>
                <a:gd name="connsiteX22" fmla="*/ 2182025 w 4351364"/>
                <a:gd name="connsiteY22" fmla="*/ 1171115 h 3201322"/>
                <a:gd name="connsiteX23" fmla="*/ 2283540 w 4351364"/>
                <a:gd name="connsiteY23" fmla="*/ 781372 h 3201322"/>
                <a:gd name="connsiteX24" fmla="*/ 2461189 w 4351364"/>
                <a:gd name="connsiteY24" fmla="*/ 357327 h 3201322"/>
                <a:gd name="connsiteX25" fmla="*/ 2756408 w 4351364"/>
                <a:gd name="connsiteY25" fmla="*/ 46436 h 3201322"/>
                <a:gd name="connsiteX26" fmla="*/ 3084514 w 4351364"/>
                <a:gd name="connsiteY26" fmla="*/ 38830 h 3201322"/>
                <a:gd name="connsiteX27" fmla="*/ 3364455 w 4351364"/>
                <a:gd name="connsiteY27" fmla="*/ 403871 h 3201322"/>
                <a:gd name="connsiteX28" fmla="*/ 3552204 w 4351364"/>
                <a:gd name="connsiteY28" fmla="*/ 1026290 h 3201322"/>
                <a:gd name="connsiteX29" fmla="*/ 3647759 w 4351364"/>
                <a:gd name="connsiteY29" fmla="*/ 1545278 h 3201322"/>
                <a:gd name="connsiteX30" fmla="*/ 3733217 w 4351364"/>
                <a:gd name="connsiteY30" fmla="*/ 1885989 h 3201322"/>
                <a:gd name="connsiteX31" fmla="*/ 3845350 w 4351364"/>
                <a:gd name="connsiteY31" fmla="*/ 2304673 h 3201322"/>
                <a:gd name="connsiteX32" fmla="*/ 3967839 w 4351364"/>
                <a:gd name="connsiteY32" fmla="*/ 2701083 h 3201322"/>
                <a:gd name="connsiteX33" fmla="*/ 4086445 w 4351364"/>
                <a:gd name="connsiteY33" fmla="*/ 2897634 h 3201322"/>
                <a:gd name="connsiteX34" fmla="*/ 4206345 w 4351364"/>
                <a:gd name="connsiteY34" fmla="*/ 3039733 h 3201322"/>
                <a:gd name="connsiteX35" fmla="*/ 4351364 w 4351364"/>
                <a:gd name="connsiteY35" fmla="*/ 3145465 h 3201322"/>
                <a:gd name="connsiteX0" fmla="*/ -1 w 4298794"/>
                <a:gd name="connsiteY0" fmla="*/ 2313341 h 3201322"/>
                <a:gd name="connsiteX1" fmla="*/ 67329 w 4298794"/>
                <a:gd name="connsiteY1" fmla="*/ 2136058 h 3201322"/>
                <a:gd name="connsiteX2" fmla="*/ 121453 w 4298794"/>
                <a:gd name="connsiteY2" fmla="*/ 1947991 h 3201322"/>
                <a:gd name="connsiteX3" fmla="*/ 241612 w 4298794"/>
                <a:gd name="connsiteY3" fmla="*/ 1785621 h 3201322"/>
                <a:gd name="connsiteX4" fmla="*/ 422110 w 4298794"/>
                <a:gd name="connsiteY4" fmla="*/ 1696982 h 3201322"/>
                <a:gd name="connsiteX5" fmla="*/ 636012 w 4298794"/>
                <a:gd name="connsiteY5" fmla="*/ 1796287 h 3201322"/>
                <a:gd name="connsiteX6" fmla="*/ 721470 w 4298794"/>
                <a:gd name="connsiteY6" fmla="*/ 1941566 h 3201322"/>
                <a:gd name="connsiteX7" fmla="*/ 781549 w 4298794"/>
                <a:gd name="connsiteY7" fmla="*/ 2069755 h 3201322"/>
                <a:gd name="connsiteX8" fmla="*/ 840853 w 4298794"/>
                <a:gd name="connsiteY8" fmla="*/ 2251337 h 3201322"/>
                <a:gd name="connsiteX9" fmla="*/ 909480 w 4298794"/>
                <a:gd name="connsiteY9" fmla="*/ 2476709 h 3201322"/>
                <a:gd name="connsiteX10" fmla="*/ 970076 w 4298794"/>
                <a:gd name="connsiteY10" fmla="*/ 2746931 h 3201322"/>
                <a:gd name="connsiteX11" fmla="*/ 1038960 w 4298794"/>
                <a:gd name="connsiteY11" fmla="*/ 2921029 h 3201322"/>
                <a:gd name="connsiteX12" fmla="*/ 1190713 w 4298794"/>
                <a:gd name="connsiteY12" fmla="*/ 3089765 h 3201322"/>
                <a:gd name="connsiteX13" fmla="*/ 1308543 w 4298794"/>
                <a:gd name="connsiteY13" fmla="*/ 3178402 h 3201322"/>
                <a:gd name="connsiteX14" fmla="*/ 1522187 w 4298794"/>
                <a:gd name="connsiteY14" fmla="*/ 3187011 h 3201322"/>
                <a:gd name="connsiteX15" fmla="*/ 1703979 w 4298794"/>
                <a:gd name="connsiteY15" fmla="*/ 3004488 h 3201322"/>
                <a:gd name="connsiteX16" fmla="*/ 1832423 w 4298794"/>
                <a:gd name="connsiteY16" fmla="*/ 2823026 h 3201322"/>
                <a:gd name="connsiteX17" fmla="*/ 1911668 w 4298794"/>
                <a:gd name="connsiteY17" fmla="*/ 2515500 h 3201322"/>
                <a:gd name="connsiteX18" fmla="*/ 1940669 w 4298794"/>
                <a:gd name="connsiteY18" fmla="*/ 2269856 h 3201322"/>
                <a:gd name="connsiteX19" fmla="*/ 1967601 w 4298794"/>
                <a:gd name="connsiteY19" fmla="*/ 2018904 h 3201322"/>
                <a:gd name="connsiteX20" fmla="*/ 2053059 w 4298794"/>
                <a:gd name="connsiteY20" fmla="*/ 1599282 h 3201322"/>
                <a:gd name="connsiteX21" fmla="*/ 2129455 w 4298794"/>
                <a:gd name="connsiteY21" fmla="*/ 1171115 h 3201322"/>
                <a:gd name="connsiteX22" fmla="*/ 2230970 w 4298794"/>
                <a:gd name="connsiteY22" fmla="*/ 781372 h 3201322"/>
                <a:gd name="connsiteX23" fmla="*/ 2408619 w 4298794"/>
                <a:gd name="connsiteY23" fmla="*/ 357327 h 3201322"/>
                <a:gd name="connsiteX24" fmla="*/ 2703838 w 4298794"/>
                <a:gd name="connsiteY24" fmla="*/ 46436 h 3201322"/>
                <a:gd name="connsiteX25" fmla="*/ 3031944 w 4298794"/>
                <a:gd name="connsiteY25" fmla="*/ 38830 h 3201322"/>
                <a:gd name="connsiteX26" fmla="*/ 3311885 w 4298794"/>
                <a:gd name="connsiteY26" fmla="*/ 403871 h 3201322"/>
                <a:gd name="connsiteX27" fmla="*/ 3499634 w 4298794"/>
                <a:gd name="connsiteY27" fmla="*/ 1026290 h 3201322"/>
                <a:gd name="connsiteX28" fmla="*/ 3595189 w 4298794"/>
                <a:gd name="connsiteY28" fmla="*/ 1545278 h 3201322"/>
                <a:gd name="connsiteX29" fmla="*/ 3680647 w 4298794"/>
                <a:gd name="connsiteY29" fmla="*/ 1885989 h 3201322"/>
                <a:gd name="connsiteX30" fmla="*/ 3792780 w 4298794"/>
                <a:gd name="connsiteY30" fmla="*/ 2304673 h 3201322"/>
                <a:gd name="connsiteX31" fmla="*/ 3915269 w 4298794"/>
                <a:gd name="connsiteY31" fmla="*/ 2701083 h 3201322"/>
                <a:gd name="connsiteX32" fmla="*/ 4033875 w 4298794"/>
                <a:gd name="connsiteY32" fmla="*/ 2897634 h 3201322"/>
                <a:gd name="connsiteX33" fmla="*/ 4153775 w 4298794"/>
                <a:gd name="connsiteY33" fmla="*/ 3039733 h 3201322"/>
                <a:gd name="connsiteX34" fmla="*/ 4298794 w 4298794"/>
                <a:gd name="connsiteY34" fmla="*/ 3145465 h 3201322"/>
                <a:gd name="connsiteX0" fmla="*/ 0 w 4231465"/>
                <a:gd name="connsiteY0" fmla="*/ 2136058 h 3201322"/>
                <a:gd name="connsiteX1" fmla="*/ 54124 w 4231465"/>
                <a:gd name="connsiteY1" fmla="*/ 1947991 h 3201322"/>
                <a:gd name="connsiteX2" fmla="*/ 174283 w 4231465"/>
                <a:gd name="connsiteY2" fmla="*/ 1785621 h 3201322"/>
                <a:gd name="connsiteX3" fmla="*/ 354781 w 4231465"/>
                <a:gd name="connsiteY3" fmla="*/ 1696982 h 3201322"/>
                <a:gd name="connsiteX4" fmla="*/ 568683 w 4231465"/>
                <a:gd name="connsiteY4" fmla="*/ 1796287 h 3201322"/>
                <a:gd name="connsiteX5" fmla="*/ 654141 w 4231465"/>
                <a:gd name="connsiteY5" fmla="*/ 1941566 h 3201322"/>
                <a:gd name="connsiteX6" fmla="*/ 714220 w 4231465"/>
                <a:gd name="connsiteY6" fmla="*/ 2069755 h 3201322"/>
                <a:gd name="connsiteX7" fmla="*/ 773524 w 4231465"/>
                <a:gd name="connsiteY7" fmla="*/ 2251337 h 3201322"/>
                <a:gd name="connsiteX8" fmla="*/ 842151 w 4231465"/>
                <a:gd name="connsiteY8" fmla="*/ 2476709 h 3201322"/>
                <a:gd name="connsiteX9" fmla="*/ 902747 w 4231465"/>
                <a:gd name="connsiteY9" fmla="*/ 2746931 h 3201322"/>
                <a:gd name="connsiteX10" fmla="*/ 971631 w 4231465"/>
                <a:gd name="connsiteY10" fmla="*/ 2921029 h 3201322"/>
                <a:gd name="connsiteX11" fmla="*/ 1123384 w 4231465"/>
                <a:gd name="connsiteY11" fmla="*/ 3089765 h 3201322"/>
                <a:gd name="connsiteX12" fmla="*/ 1241214 w 4231465"/>
                <a:gd name="connsiteY12" fmla="*/ 3178402 h 3201322"/>
                <a:gd name="connsiteX13" fmla="*/ 1454858 w 4231465"/>
                <a:gd name="connsiteY13" fmla="*/ 3187011 h 3201322"/>
                <a:gd name="connsiteX14" fmla="*/ 1636650 w 4231465"/>
                <a:gd name="connsiteY14" fmla="*/ 3004488 h 3201322"/>
                <a:gd name="connsiteX15" fmla="*/ 1765094 w 4231465"/>
                <a:gd name="connsiteY15" fmla="*/ 2823026 h 3201322"/>
                <a:gd name="connsiteX16" fmla="*/ 1844339 w 4231465"/>
                <a:gd name="connsiteY16" fmla="*/ 2515500 h 3201322"/>
                <a:gd name="connsiteX17" fmla="*/ 1873340 w 4231465"/>
                <a:gd name="connsiteY17" fmla="*/ 2269856 h 3201322"/>
                <a:gd name="connsiteX18" fmla="*/ 1900272 w 4231465"/>
                <a:gd name="connsiteY18" fmla="*/ 2018904 h 3201322"/>
                <a:gd name="connsiteX19" fmla="*/ 1985730 w 4231465"/>
                <a:gd name="connsiteY19" fmla="*/ 1599282 h 3201322"/>
                <a:gd name="connsiteX20" fmla="*/ 2062126 w 4231465"/>
                <a:gd name="connsiteY20" fmla="*/ 1171115 h 3201322"/>
                <a:gd name="connsiteX21" fmla="*/ 2163641 w 4231465"/>
                <a:gd name="connsiteY21" fmla="*/ 781372 h 3201322"/>
                <a:gd name="connsiteX22" fmla="*/ 2341290 w 4231465"/>
                <a:gd name="connsiteY22" fmla="*/ 357327 h 3201322"/>
                <a:gd name="connsiteX23" fmla="*/ 2636509 w 4231465"/>
                <a:gd name="connsiteY23" fmla="*/ 46436 h 3201322"/>
                <a:gd name="connsiteX24" fmla="*/ 2964615 w 4231465"/>
                <a:gd name="connsiteY24" fmla="*/ 38830 h 3201322"/>
                <a:gd name="connsiteX25" fmla="*/ 3244556 w 4231465"/>
                <a:gd name="connsiteY25" fmla="*/ 403871 h 3201322"/>
                <a:gd name="connsiteX26" fmla="*/ 3432305 w 4231465"/>
                <a:gd name="connsiteY26" fmla="*/ 1026290 h 3201322"/>
                <a:gd name="connsiteX27" fmla="*/ 3527860 w 4231465"/>
                <a:gd name="connsiteY27" fmla="*/ 1545278 h 3201322"/>
                <a:gd name="connsiteX28" fmla="*/ 3613318 w 4231465"/>
                <a:gd name="connsiteY28" fmla="*/ 1885989 h 3201322"/>
                <a:gd name="connsiteX29" fmla="*/ 3725451 w 4231465"/>
                <a:gd name="connsiteY29" fmla="*/ 2304673 h 3201322"/>
                <a:gd name="connsiteX30" fmla="*/ 3847940 w 4231465"/>
                <a:gd name="connsiteY30" fmla="*/ 2701083 h 3201322"/>
                <a:gd name="connsiteX31" fmla="*/ 3966546 w 4231465"/>
                <a:gd name="connsiteY31" fmla="*/ 2897634 h 3201322"/>
                <a:gd name="connsiteX32" fmla="*/ 4086446 w 4231465"/>
                <a:gd name="connsiteY32" fmla="*/ 3039733 h 3201322"/>
                <a:gd name="connsiteX33" fmla="*/ 4231465 w 4231465"/>
                <a:gd name="connsiteY33" fmla="*/ 3145465 h 3201322"/>
                <a:gd name="connsiteX0" fmla="*/ 0 w 4177341"/>
                <a:gd name="connsiteY0" fmla="*/ 1947991 h 3201322"/>
                <a:gd name="connsiteX1" fmla="*/ 120159 w 4177341"/>
                <a:gd name="connsiteY1" fmla="*/ 1785621 h 3201322"/>
                <a:gd name="connsiteX2" fmla="*/ 300657 w 4177341"/>
                <a:gd name="connsiteY2" fmla="*/ 1696982 h 3201322"/>
                <a:gd name="connsiteX3" fmla="*/ 514559 w 4177341"/>
                <a:gd name="connsiteY3" fmla="*/ 1796287 h 3201322"/>
                <a:gd name="connsiteX4" fmla="*/ 600017 w 4177341"/>
                <a:gd name="connsiteY4" fmla="*/ 1941566 h 3201322"/>
                <a:gd name="connsiteX5" fmla="*/ 660096 w 4177341"/>
                <a:gd name="connsiteY5" fmla="*/ 2069755 h 3201322"/>
                <a:gd name="connsiteX6" fmla="*/ 719400 w 4177341"/>
                <a:gd name="connsiteY6" fmla="*/ 2251337 h 3201322"/>
                <a:gd name="connsiteX7" fmla="*/ 788027 w 4177341"/>
                <a:gd name="connsiteY7" fmla="*/ 2476709 h 3201322"/>
                <a:gd name="connsiteX8" fmla="*/ 848623 w 4177341"/>
                <a:gd name="connsiteY8" fmla="*/ 2746931 h 3201322"/>
                <a:gd name="connsiteX9" fmla="*/ 917507 w 4177341"/>
                <a:gd name="connsiteY9" fmla="*/ 2921029 h 3201322"/>
                <a:gd name="connsiteX10" fmla="*/ 1069260 w 4177341"/>
                <a:gd name="connsiteY10" fmla="*/ 3089765 h 3201322"/>
                <a:gd name="connsiteX11" fmla="*/ 1187090 w 4177341"/>
                <a:gd name="connsiteY11" fmla="*/ 3178402 h 3201322"/>
                <a:gd name="connsiteX12" fmla="*/ 1400734 w 4177341"/>
                <a:gd name="connsiteY12" fmla="*/ 3187011 h 3201322"/>
                <a:gd name="connsiteX13" fmla="*/ 1582526 w 4177341"/>
                <a:gd name="connsiteY13" fmla="*/ 3004488 h 3201322"/>
                <a:gd name="connsiteX14" fmla="*/ 1710970 w 4177341"/>
                <a:gd name="connsiteY14" fmla="*/ 2823026 h 3201322"/>
                <a:gd name="connsiteX15" fmla="*/ 1790215 w 4177341"/>
                <a:gd name="connsiteY15" fmla="*/ 2515500 h 3201322"/>
                <a:gd name="connsiteX16" fmla="*/ 1819216 w 4177341"/>
                <a:gd name="connsiteY16" fmla="*/ 2269856 h 3201322"/>
                <a:gd name="connsiteX17" fmla="*/ 1846148 w 4177341"/>
                <a:gd name="connsiteY17" fmla="*/ 2018904 h 3201322"/>
                <a:gd name="connsiteX18" fmla="*/ 1931606 w 4177341"/>
                <a:gd name="connsiteY18" fmla="*/ 1599282 h 3201322"/>
                <a:gd name="connsiteX19" fmla="*/ 2008002 w 4177341"/>
                <a:gd name="connsiteY19" fmla="*/ 1171115 h 3201322"/>
                <a:gd name="connsiteX20" fmla="*/ 2109517 w 4177341"/>
                <a:gd name="connsiteY20" fmla="*/ 781372 h 3201322"/>
                <a:gd name="connsiteX21" fmla="*/ 2287166 w 4177341"/>
                <a:gd name="connsiteY21" fmla="*/ 357327 h 3201322"/>
                <a:gd name="connsiteX22" fmla="*/ 2582385 w 4177341"/>
                <a:gd name="connsiteY22" fmla="*/ 46436 h 3201322"/>
                <a:gd name="connsiteX23" fmla="*/ 2910491 w 4177341"/>
                <a:gd name="connsiteY23" fmla="*/ 38830 h 3201322"/>
                <a:gd name="connsiteX24" fmla="*/ 3190432 w 4177341"/>
                <a:gd name="connsiteY24" fmla="*/ 403871 h 3201322"/>
                <a:gd name="connsiteX25" fmla="*/ 3378181 w 4177341"/>
                <a:gd name="connsiteY25" fmla="*/ 1026290 h 3201322"/>
                <a:gd name="connsiteX26" fmla="*/ 3473736 w 4177341"/>
                <a:gd name="connsiteY26" fmla="*/ 1545278 h 3201322"/>
                <a:gd name="connsiteX27" fmla="*/ 3559194 w 4177341"/>
                <a:gd name="connsiteY27" fmla="*/ 1885989 h 3201322"/>
                <a:gd name="connsiteX28" fmla="*/ 3671327 w 4177341"/>
                <a:gd name="connsiteY28" fmla="*/ 2304673 h 3201322"/>
                <a:gd name="connsiteX29" fmla="*/ 3793816 w 4177341"/>
                <a:gd name="connsiteY29" fmla="*/ 2701083 h 3201322"/>
                <a:gd name="connsiteX30" fmla="*/ 3912422 w 4177341"/>
                <a:gd name="connsiteY30" fmla="*/ 2897634 h 3201322"/>
                <a:gd name="connsiteX31" fmla="*/ 4032322 w 4177341"/>
                <a:gd name="connsiteY31" fmla="*/ 3039733 h 3201322"/>
                <a:gd name="connsiteX32" fmla="*/ 4177341 w 4177341"/>
                <a:gd name="connsiteY32" fmla="*/ 3145465 h 3201322"/>
                <a:gd name="connsiteX0" fmla="*/ 0 w 4057182"/>
                <a:gd name="connsiteY0" fmla="*/ 1785621 h 3201322"/>
                <a:gd name="connsiteX1" fmla="*/ 180498 w 4057182"/>
                <a:gd name="connsiteY1" fmla="*/ 1696982 h 3201322"/>
                <a:gd name="connsiteX2" fmla="*/ 394400 w 4057182"/>
                <a:gd name="connsiteY2" fmla="*/ 1796287 h 3201322"/>
                <a:gd name="connsiteX3" fmla="*/ 479858 w 4057182"/>
                <a:gd name="connsiteY3" fmla="*/ 1941566 h 3201322"/>
                <a:gd name="connsiteX4" fmla="*/ 539937 w 4057182"/>
                <a:gd name="connsiteY4" fmla="*/ 2069755 h 3201322"/>
                <a:gd name="connsiteX5" fmla="*/ 599241 w 4057182"/>
                <a:gd name="connsiteY5" fmla="*/ 2251337 h 3201322"/>
                <a:gd name="connsiteX6" fmla="*/ 667868 w 4057182"/>
                <a:gd name="connsiteY6" fmla="*/ 2476709 h 3201322"/>
                <a:gd name="connsiteX7" fmla="*/ 728464 w 4057182"/>
                <a:gd name="connsiteY7" fmla="*/ 2746931 h 3201322"/>
                <a:gd name="connsiteX8" fmla="*/ 797348 w 4057182"/>
                <a:gd name="connsiteY8" fmla="*/ 2921029 h 3201322"/>
                <a:gd name="connsiteX9" fmla="*/ 949101 w 4057182"/>
                <a:gd name="connsiteY9" fmla="*/ 3089765 h 3201322"/>
                <a:gd name="connsiteX10" fmla="*/ 1066931 w 4057182"/>
                <a:gd name="connsiteY10" fmla="*/ 3178402 h 3201322"/>
                <a:gd name="connsiteX11" fmla="*/ 1280575 w 4057182"/>
                <a:gd name="connsiteY11" fmla="*/ 3187011 h 3201322"/>
                <a:gd name="connsiteX12" fmla="*/ 1462367 w 4057182"/>
                <a:gd name="connsiteY12" fmla="*/ 3004488 h 3201322"/>
                <a:gd name="connsiteX13" fmla="*/ 1590811 w 4057182"/>
                <a:gd name="connsiteY13" fmla="*/ 2823026 h 3201322"/>
                <a:gd name="connsiteX14" fmla="*/ 1670056 w 4057182"/>
                <a:gd name="connsiteY14" fmla="*/ 2515500 h 3201322"/>
                <a:gd name="connsiteX15" fmla="*/ 1699057 w 4057182"/>
                <a:gd name="connsiteY15" fmla="*/ 2269856 h 3201322"/>
                <a:gd name="connsiteX16" fmla="*/ 1725989 w 4057182"/>
                <a:gd name="connsiteY16" fmla="*/ 2018904 h 3201322"/>
                <a:gd name="connsiteX17" fmla="*/ 1811447 w 4057182"/>
                <a:gd name="connsiteY17" fmla="*/ 1599282 h 3201322"/>
                <a:gd name="connsiteX18" fmla="*/ 1887843 w 4057182"/>
                <a:gd name="connsiteY18" fmla="*/ 1171115 h 3201322"/>
                <a:gd name="connsiteX19" fmla="*/ 1989358 w 4057182"/>
                <a:gd name="connsiteY19" fmla="*/ 781372 h 3201322"/>
                <a:gd name="connsiteX20" fmla="*/ 2167007 w 4057182"/>
                <a:gd name="connsiteY20" fmla="*/ 357327 h 3201322"/>
                <a:gd name="connsiteX21" fmla="*/ 2462226 w 4057182"/>
                <a:gd name="connsiteY21" fmla="*/ 46436 h 3201322"/>
                <a:gd name="connsiteX22" fmla="*/ 2790332 w 4057182"/>
                <a:gd name="connsiteY22" fmla="*/ 38830 h 3201322"/>
                <a:gd name="connsiteX23" fmla="*/ 3070273 w 4057182"/>
                <a:gd name="connsiteY23" fmla="*/ 403871 h 3201322"/>
                <a:gd name="connsiteX24" fmla="*/ 3258022 w 4057182"/>
                <a:gd name="connsiteY24" fmla="*/ 1026290 h 3201322"/>
                <a:gd name="connsiteX25" fmla="*/ 3353577 w 4057182"/>
                <a:gd name="connsiteY25" fmla="*/ 1545278 h 3201322"/>
                <a:gd name="connsiteX26" fmla="*/ 3439035 w 4057182"/>
                <a:gd name="connsiteY26" fmla="*/ 1885989 h 3201322"/>
                <a:gd name="connsiteX27" fmla="*/ 3551168 w 4057182"/>
                <a:gd name="connsiteY27" fmla="*/ 2304673 h 3201322"/>
                <a:gd name="connsiteX28" fmla="*/ 3673657 w 4057182"/>
                <a:gd name="connsiteY28" fmla="*/ 2701083 h 3201322"/>
                <a:gd name="connsiteX29" fmla="*/ 3792263 w 4057182"/>
                <a:gd name="connsiteY29" fmla="*/ 2897634 h 3201322"/>
                <a:gd name="connsiteX30" fmla="*/ 3912163 w 4057182"/>
                <a:gd name="connsiteY30" fmla="*/ 3039733 h 3201322"/>
                <a:gd name="connsiteX31" fmla="*/ 4057182 w 4057182"/>
                <a:gd name="connsiteY31" fmla="*/ 3145465 h 3201322"/>
                <a:gd name="connsiteX0" fmla="*/ 0 w 3876684"/>
                <a:gd name="connsiteY0" fmla="*/ 1696982 h 3201322"/>
                <a:gd name="connsiteX1" fmla="*/ 213902 w 3876684"/>
                <a:gd name="connsiteY1" fmla="*/ 1796287 h 3201322"/>
                <a:gd name="connsiteX2" fmla="*/ 299360 w 3876684"/>
                <a:gd name="connsiteY2" fmla="*/ 1941566 h 3201322"/>
                <a:gd name="connsiteX3" fmla="*/ 359439 w 3876684"/>
                <a:gd name="connsiteY3" fmla="*/ 2069755 h 3201322"/>
                <a:gd name="connsiteX4" fmla="*/ 418743 w 3876684"/>
                <a:gd name="connsiteY4" fmla="*/ 2251337 h 3201322"/>
                <a:gd name="connsiteX5" fmla="*/ 487370 w 3876684"/>
                <a:gd name="connsiteY5" fmla="*/ 2476709 h 3201322"/>
                <a:gd name="connsiteX6" fmla="*/ 547966 w 3876684"/>
                <a:gd name="connsiteY6" fmla="*/ 2746931 h 3201322"/>
                <a:gd name="connsiteX7" fmla="*/ 616850 w 3876684"/>
                <a:gd name="connsiteY7" fmla="*/ 2921029 h 3201322"/>
                <a:gd name="connsiteX8" fmla="*/ 768603 w 3876684"/>
                <a:gd name="connsiteY8" fmla="*/ 3089765 h 3201322"/>
                <a:gd name="connsiteX9" fmla="*/ 886433 w 3876684"/>
                <a:gd name="connsiteY9" fmla="*/ 3178402 h 3201322"/>
                <a:gd name="connsiteX10" fmla="*/ 1100077 w 3876684"/>
                <a:gd name="connsiteY10" fmla="*/ 3187011 h 3201322"/>
                <a:gd name="connsiteX11" fmla="*/ 1281869 w 3876684"/>
                <a:gd name="connsiteY11" fmla="*/ 3004488 h 3201322"/>
                <a:gd name="connsiteX12" fmla="*/ 1410313 w 3876684"/>
                <a:gd name="connsiteY12" fmla="*/ 2823026 h 3201322"/>
                <a:gd name="connsiteX13" fmla="*/ 1489558 w 3876684"/>
                <a:gd name="connsiteY13" fmla="*/ 2515500 h 3201322"/>
                <a:gd name="connsiteX14" fmla="*/ 1518559 w 3876684"/>
                <a:gd name="connsiteY14" fmla="*/ 2269856 h 3201322"/>
                <a:gd name="connsiteX15" fmla="*/ 1545491 w 3876684"/>
                <a:gd name="connsiteY15" fmla="*/ 2018904 h 3201322"/>
                <a:gd name="connsiteX16" fmla="*/ 1630949 w 3876684"/>
                <a:gd name="connsiteY16" fmla="*/ 1599282 h 3201322"/>
                <a:gd name="connsiteX17" fmla="*/ 1707345 w 3876684"/>
                <a:gd name="connsiteY17" fmla="*/ 1171115 h 3201322"/>
                <a:gd name="connsiteX18" fmla="*/ 1808860 w 3876684"/>
                <a:gd name="connsiteY18" fmla="*/ 781372 h 3201322"/>
                <a:gd name="connsiteX19" fmla="*/ 1986509 w 3876684"/>
                <a:gd name="connsiteY19" fmla="*/ 357327 h 3201322"/>
                <a:gd name="connsiteX20" fmla="*/ 2281728 w 3876684"/>
                <a:gd name="connsiteY20" fmla="*/ 46436 h 3201322"/>
                <a:gd name="connsiteX21" fmla="*/ 2609834 w 3876684"/>
                <a:gd name="connsiteY21" fmla="*/ 38830 h 3201322"/>
                <a:gd name="connsiteX22" fmla="*/ 2889775 w 3876684"/>
                <a:gd name="connsiteY22" fmla="*/ 403871 h 3201322"/>
                <a:gd name="connsiteX23" fmla="*/ 3077524 w 3876684"/>
                <a:gd name="connsiteY23" fmla="*/ 1026290 h 3201322"/>
                <a:gd name="connsiteX24" fmla="*/ 3173079 w 3876684"/>
                <a:gd name="connsiteY24" fmla="*/ 1545278 h 3201322"/>
                <a:gd name="connsiteX25" fmla="*/ 3258537 w 3876684"/>
                <a:gd name="connsiteY25" fmla="*/ 1885989 h 3201322"/>
                <a:gd name="connsiteX26" fmla="*/ 3370670 w 3876684"/>
                <a:gd name="connsiteY26" fmla="*/ 2304673 h 3201322"/>
                <a:gd name="connsiteX27" fmla="*/ 3493159 w 3876684"/>
                <a:gd name="connsiteY27" fmla="*/ 2701083 h 3201322"/>
                <a:gd name="connsiteX28" fmla="*/ 3611765 w 3876684"/>
                <a:gd name="connsiteY28" fmla="*/ 2897634 h 3201322"/>
                <a:gd name="connsiteX29" fmla="*/ 3731665 w 3876684"/>
                <a:gd name="connsiteY29" fmla="*/ 3039733 h 3201322"/>
                <a:gd name="connsiteX30" fmla="*/ 3876684 w 3876684"/>
                <a:gd name="connsiteY30" fmla="*/ 3145465 h 3201322"/>
                <a:gd name="connsiteX0" fmla="*/ 0 w 3662782"/>
                <a:gd name="connsiteY0" fmla="*/ 1796287 h 3201322"/>
                <a:gd name="connsiteX1" fmla="*/ 85458 w 3662782"/>
                <a:gd name="connsiteY1" fmla="*/ 1941566 h 3201322"/>
                <a:gd name="connsiteX2" fmla="*/ 145537 w 3662782"/>
                <a:gd name="connsiteY2" fmla="*/ 2069755 h 3201322"/>
                <a:gd name="connsiteX3" fmla="*/ 204841 w 3662782"/>
                <a:gd name="connsiteY3" fmla="*/ 2251337 h 3201322"/>
                <a:gd name="connsiteX4" fmla="*/ 273468 w 3662782"/>
                <a:gd name="connsiteY4" fmla="*/ 2476709 h 3201322"/>
                <a:gd name="connsiteX5" fmla="*/ 334064 w 3662782"/>
                <a:gd name="connsiteY5" fmla="*/ 2746931 h 3201322"/>
                <a:gd name="connsiteX6" fmla="*/ 402948 w 3662782"/>
                <a:gd name="connsiteY6" fmla="*/ 2921029 h 3201322"/>
                <a:gd name="connsiteX7" fmla="*/ 554701 w 3662782"/>
                <a:gd name="connsiteY7" fmla="*/ 3089765 h 3201322"/>
                <a:gd name="connsiteX8" fmla="*/ 672531 w 3662782"/>
                <a:gd name="connsiteY8" fmla="*/ 3178402 h 3201322"/>
                <a:gd name="connsiteX9" fmla="*/ 886175 w 3662782"/>
                <a:gd name="connsiteY9" fmla="*/ 3187011 h 3201322"/>
                <a:gd name="connsiteX10" fmla="*/ 1067967 w 3662782"/>
                <a:gd name="connsiteY10" fmla="*/ 3004488 h 3201322"/>
                <a:gd name="connsiteX11" fmla="*/ 1196411 w 3662782"/>
                <a:gd name="connsiteY11" fmla="*/ 2823026 h 3201322"/>
                <a:gd name="connsiteX12" fmla="*/ 1275656 w 3662782"/>
                <a:gd name="connsiteY12" fmla="*/ 2515500 h 3201322"/>
                <a:gd name="connsiteX13" fmla="*/ 1304657 w 3662782"/>
                <a:gd name="connsiteY13" fmla="*/ 2269856 h 3201322"/>
                <a:gd name="connsiteX14" fmla="*/ 1331589 w 3662782"/>
                <a:gd name="connsiteY14" fmla="*/ 2018904 h 3201322"/>
                <a:gd name="connsiteX15" fmla="*/ 1417047 w 3662782"/>
                <a:gd name="connsiteY15" fmla="*/ 1599282 h 3201322"/>
                <a:gd name="connsiteX16" fmla="*/ 1493443 w 3662782"/>
                <a:gd name="connsiteY16" fmla="*/ 1171115 h 3201322"/>
                <a:gd name="connsiteX17" fmla="*/ 1594958 w 3662782"/>
                <a:gd name="connsiteY17" fmla="*/ 781372 h 3201322"/>
                <a:gd name="connsiteX18" fmla="*/ 1772607 w 3662782"/>
                <a:gd name="connsiteY18" fmla="*/ 357327 h 3201322"/>
                <a:gd name="connsiteX19" fmla="*/ 2067826 w 3662782"/>
                <a:gd name="connsiteY19" fmla="*/ 46436 h 3201322"/>
                <a:gd name="connsiteX20" fmla="*/ 2395932 w 3662782"/>
                <a:gd name="connsiteY20" fmla="*/ 38830 h 3201322"/>
                <a:gd name="connsiteX21" fmla="*/ 2675873 w 3662782"/>
                <a:gd name="connsiteY21" fmla="*/ 403871 h 3201322"/>
                <a:gd name="connsiteX22" fmla="*/ 2863622 w 3662782"/>
                <a:gd name="connsiteY22" fmla="*/ 1026290 h 3201322"/>
                <a:gd name="connsiteX23" fmla="*/ 2959177 w 3662782"/>
                <a:gd name="connsiteY23" fmla="*/ 1545278 h 3201322"/>
                <a:gd name="connsiteX24" fmla="*/ 3044635 w 3662782"/>
                <a:gd name="connsiteY24" fmla="*/ 1885989 h 3201322"/>
                <a:gd name="connsiteX25" fmla="*/ 3156768 w 3662782"/>
                <a:gd name="connsiteY25" fmla="*/ 2304673 h 3201322"/>
                <a:gd name="connsiteX26" fmla="*/ 3279257 w 3662782"/>
                <a:gd name="connsiteY26" fmla="*/ 2701083 h 3201322"/>
                <a:gd name="connsiteX27" fmla="*/ 3397863 w 3662782"/>
                <a:gd name="connsiteY27" fmla="*/ 2897634 h 3201322"/>
                <a:gd name="connsiteX28" fmla="*/ 3517763 w 3662782"/>
                <a:gd name="connsiteY28" fmla="*/ 3039733 h 3201322"/>
                <a:gd name="connsiteX29" fmla="*/ 3662782 w 3662782"/>
                <a:gd name="connsiteY29" fmla="*/ 3145465 h 3201322"/>
                <a:gd name="connsiteX0" fmla="*/ 0 w 3577324"/>
                <a:gd name="connsiteY0" fmla="*/ 1941566 h 3201322"/>
                <a:gd name="connsiteX1" fmla="*/ 60079 w 3577324"/>
                <a:gd name="connsiteY1" fmla="*/ 2069755 h 3201322"/>
                <a:gd name="connsiteX2" fmla="*/ 119383 w 3577324"/>
                <a:gd name="connsiteY2" fmla="*/ 2251337 h 3201322"/>
                <a:gd name="connsiteX3" fmla="*/ 188010 w 3577324"/>
                <a:gd name="connsiteY3" fmla="*/ 2476709 h 3201322"/>
                <a:gd name="connsiteX4" fmla="*/ 248606 w 3577324"/>
                <a:gd name="connsiteY4" fmla="*/ 2746931 h 3201322"/>
                <a:gd name="connsiteX5" fmla="*/ 317490 w 3577324"/>
                <a:gd name="connsiteY5" fmla="*/ 2921029 h 3201322"/>
                <a:gd name="connsiteX6" fmla="*/ 469243 w 3577324"/>
                <a:gd name="connsiteY6" fmla="*/ 3089765 h 3201322"/>
                <a:gd name="connsiteX7" fmla="*/ 587073 w 3577324"/>
                <a:gd name="connsiteY7" fmla="*/ 3178402 h 3201322"/>
                <a:gd name="connsiteX8" fmla="*/ 800717 w 3577324"/>
                <a:gd name="connsiteY8" fmla="*/ 3187011 h 3201322"/>
                <a:gd name="connsiteX9" fmla="*/ 982509 w 3577324"/>
                <a:gd name="connsiteY9" fmla="*/ 3004488 h 3201322"/>
                <a:gd name="connsiteX10" fmla="*/ 1110953 w 3577324"/>
                <a:gd name="connsiteY10" fmla="*/ 2823026 h 3201322"/>
                <a:gd name="connsiteX11" fmla="*/ 1190198 w 3577324"/>
                <a:gd name="connsiteY11" fmla="*/ 2515500 h 3201322"/>
                <a:gd name="connsiteX12" fmla="*/ 1219199 w 3577324"/>
                <a:gd name="connsiteY12" fmla="*/ 2269856 h 3201322"/>
                <a:gd name="connsiteX13" fmla="*/ 1246131 w 3577324"/>
                <a:gd name="connsiteY13" fmla="*/ 2018904 h 3201322"/>
                <a:gd name="connsiteX14" fmla="*/ 1331589 w 3577324"/>
                <a:gd name="connsiteY14" fmla="*/ 1599282 h 3201322"/>
                <a:gd name="connsiteX15" fmla="*/ 1407985 w 3577324"/>
                <a:gd name="connsiteY15" fmla="*/ 1171115 h 3201322"/>
                <a:gd name="connsiteX16" fmla="*/ 1509500 w 3577324"/>
                <a:gd name="connsiteY16" fmla="*/ 781372 h 3201322"/>
                <a:gd name="connsiteX17" fmla="*/ 1687149 w 3577324"/>
                <a:gd name="connsiteY17" fmla="*/ 357327 h 3201322"/>
                <a:gd name="connsiteX18" fmla="*/ 1982368 w 3577324"/>
                <a:gd name="connsiteY18" fmla="*/ 46436 h 3201322"/>
                <a:gd name="connsiteX19" fmla="*/ 2310474 w 3577324"/>
                <a:gd name="connsiteY19" fmla="*/ 38830 h 3201322"/>
                <a:gd name="connsiteX20" fmla="*/ 2590415 w 3577324"/>
                <a:gd name="connsiteY20" fmla="*/ 403871 h 3201322"/>
                <a:gd name="connsiteX21" fmla="*/ 2778164 w 3577324"/>
                <a:gd name="connsiteY21" fmla="*/ 1026290 h 3201322"/>
                <a:gd name="connsiteX22" fmla="*/ 2873719 w 3577324"/>
                <a:gd name="connsiteY22" fmla="*/ 1545278 h 3201322"/>
                <a:gd name="connsiteX23" fmla="*/ 2959177 w 3577324"/>
                <a:gd name="connsiteY23" fmla="*/ 1885989 h 3201322"/>
                <a:gd name="connsiteX24" fmla="*/ 3071310 w 3577324"/>
                <a:gd name="connsiteY24" fmla="*/ 2304673 h 3201322"/>
                <a:gd name="connsiteX25" fmla="*/ 3193799 w 3577324"/>
                <a:gd name="connsiteY25" fmla="*/ 2701083 h 3201322"/>
                <a:gd name="connsiteX26" fmla="*/ 3312405 w 3577324"/>
                <a:gd name="connsiteY26" fmla="*/ 2897634 h 3201322"/>
                <a:gd name="connsiteX27" fmla="*/ 3432305 w 3577324"/>
                <a:gd name="connsiteY27" fmla="*/ 3039733 h 3201322"/>
                <a:gd name="connsiteX28" fmla="*/ 3577324 w 3577324"/>
                <a:gd name="connsiteY28" fmla="*/ 3145465 h 3201322"/>
                <a:gd name="connsiteX0" fmla="*/ 0 w 3577324"/>
                <a:gd name="connsiteY0" fmla="*/ 1941566 h 3201322"/>
                <a:gd name="connsiteX1" fmla="*/ 11552 w 3577324"/>
                <a:gd name="connsiteY1" fmla="*/ 1931334 h 3201322"/>
                <a:gd name="connsiteX2" fmla="*/ 60079 w 3577324"/>
                <a:gd name="connsiteY2" fmla="*/ 2069755 h 3201322"/>
                <a:gd name="connsiteX3" fmla="*/ 119383 w 3577324"/>
                <a:gd name="connsiteY3" fmla="*/ 2251337 h 3201322"/>
                <a:gd name="connsiteX4" fmla="*/ 188010 w 3577324"/>
                <a:gd name="connsiteY4" fmla="*/ 2476709 h 3201322"/>
                <a:gd name="connsiteX5" fmla="*/ 248606 w 3577324"/>
                <a:gd name="connsiteY5" fmla="*/ 2746931 h 3201322"/>
                <a:gd name="connsiteX6" fmla="*/ 317490 w 3577324"/>
                <a:gd name="connsiteY6" fmla="*/ 2921029 h 3201322"/>
                <a:gd name="connsiteX7" fmla="*/ 469243 w 3577324"/>
                <a:gd name="connsiteY7" fmla="*/ 3089765 h 3201322"/>
                <a:gd name="connsiteX8" fmla="*/ 587073 w 3577324"/>
                <a:gd name="connsiteY8" fmla="*/ 3178402 h 3201322"/>
                <a:gd name="connsiteX9" fmla="*/ 800717 w 3577324"/>
                <a:gd name="connsiteY9" fmla="*/ 3187011 h 3201322"/>
                <a:gd name="connsiteX10" fmla="*/ 982509 w 3577324"/>
                <a:gd name="connsiteY10" fmla="*/ 3004488 h 3201322"/>
                <a:gd name="connsiteX11" fmla="*/ 1110953 w 3577324"/>
                <a:gd name="connsiteY11" fmla="*/ 2823026 h 3201322"/>
                <a:gd name="connsiteX12" fmla="*/ 1190198 w 3577324"/>
                <a:gd name="connsiteY12" fmla="*/ 2515500 h 3201322"/>
                <a:gd name="connsiteX13" fmla="*/ 1219199 w 3577324"/>
                <a:gd name="connsiteY13" fmla="*/ 2269856 h 3201322"/>
                <a:gd name="connsiteX14" fmla="*/ 1246131 w 3577324"/>
                <a:gd name="connsiteY14" fmla="*/ 2018904 h 3201322"/>
                <a:gd name="connsiteX15" fmla="*/ 1331589 w 3577324"/>
                <a:gd name="connsiteY15" fmla="*/ 1599282 h 3201322"/>
                <a:gd name="connsiteX16" fmla="*/ 1407985 w 3577324"/>
                <a:gd name="connsiteY16" fmla="*/ 1171115 h 3201322"/>
                <a:gd name="connsiteX17" fmla="*/ 1509500 w 3577324"/>
                <a:gd name="connsiteY17" fmla="*/ 781372 h 3201322"/>
                <a:gd name="connsiteX18" fmla="*/ 1687149 w 3577324"/>
                <a:gd name="connsiteY18" fmla="*/ 357327 h 3201322"/>
                <a:gd name="connsiteX19" fmla="*/ 1982368 w 3577324"/>
                <a:gd name="connsiteY19" fmla="*/ 46436 h 3201322"/>
                <a:gd name="connsiteX20" fmla="*/ 2310474 w 3577324"/>
                <a:gd name="connsiteY20" fmla="*/ 38830 h 3201322"/>
                <a:gd name="connsiteX21" fmla="*/ 2590415 w 3577324"/>
                <a:gd name="connsiteY21" fmla="*/ 403871 h 3201322"/>
                <a:gd name="connsiteX22" fmla="*/ 2778164 w 3577324"/>
                <a:gd name="connsiteY22" fmla="*/ 1026290 h 3201322"/>
                <a:gd name="connsiteX23" fmla="*/ 2873719 w 3577324"/>
                <a:gd name="connsiteY23" fmla="*/ 1545278 h 3201322"/>
                <a:gd name="connsiteX24" fmla="*/ 2959177 w 3577324"/>
                <a:gd name="connsiteY24" fmla="*/ 1885989 h 3201322"/>
                <a:gd name="connsiteX25" fmla="*/ 3071310 w 3577324"/>
                <a:gd name="connsiteY25" fmla="*/ 2304673 h 3201322"/>
                <a:gd name="connsiteX26" fmla="*/ 3193799 w 3577324"/>
                <a:gd name="connsiteY26" fmla="*/ 2701083 h 3201322"/>
                <a:gd name="connsiteX27" fmla="*/ 3312405 w 3577324"/>
                <a:gd name="connsiteY27" fmla="*/ 2897634 h 3201322"/>
                <a:gd name="connsiteX28" fmla="*/ 3432305 w 3577324"/>
                <a:gd name="connsiteY28" fmla="*/ 3039733 h 3201322"/>
                <a:gd name="connsiteX29" fmla="*/ 3577324 w 3577324"/>
                <a:gd name="connsiteY29" fmla="*/ 3145465 h 3201322"/>
                <a:gd name="connsiteX0" fmla="*/ 0 w 3577324"/>
                <a:gd name="connsiteY0" fmla="*/ 1941566 h 3201322"/>
                <a:gd name="connsiteX1" fmla="*/ 60079 w 3577324"/>
                <a:gd name="connsiteY1" fmla="*/ 2069755 h 3201322"/>
                <a:gd name="connsiteX2" fmla="*/ 119383 w 3577324"/>
                <a:gd name="connsiteY2" fmla="*/ 2251337 h 3201322"/>
                <a:gd name="connsiteX3" fmla="*/ 188010 w 3577324"/>
                <a:gd name="connsiteY3" fmla="*/ 2476709 h 3201322"/>
                <a:gd name="connsiteX4" fmla="*/ 248606 w 3577324"/>
                <a:gd name="connsiteY4" fmla="*/ 2746931 h 3201322"/>
                <a:gd name="connsiteX5" fmla="*/ 317490 w 3577324"/>
                <a:gd name="connsiteY5" fmla="*/ 2921029 h 3201322"/>
                <a:gd name="connsiteX6" fmla="*/ 469243 w 3577324"/>
                <a:gd name="connsiteY6" fmla="*/ 3089765 h 3201322"/>
                <a:gd name="connsiteX7" fmla="*/ 587073 w 3577324"/>
                <a:gd name="connsiteY7" fmla="*/ 3178402 h 3201322"/>
                <a:gd name="connsiteX8" fmla="*/ 800717 w 3577324"/>
                <a:gd name="connsiteY8" fmla="*/ 3187011 h 3201322"/>
                <a:gd name="connsiteX9" fmla="*/ 982509 w 3577324"/>
                <a:gd name="connsiteY9" fmla="*/ 3004488 h 3201322"/>
                <a:gd name="connsiteX10" fmla="*/ 1110953 w 3577324"/>
                <a:gd name="connsiteY10" fmla="*/ 2823026 h 3201322"/>
                <a:gd name="connsiteX11" fmla="*/ 1190198 w 3577324"/>
                <a:gd name="connsiteY11" fmla="*/ 2515500 h 3201322"/>
                <a:gd name="connsiteX12" fmla="*/ 1219199 w 3577324"/>
                <a:gd name="connsiteY12" fmla="*/ 2269856 h 3201322"/>
                <a:gd name="connsiteX13" fmla="*/ 1246131 w 3577324"/>
                <a:gd name="connsiteY13" fmla="*/ 2018904 h 3201322"/>
                <a:gd name="connsiteX14" fmla="*/ 1331589 w 3577324"/>
                <a:gd name="connsiteY14" fmla="*/ 1599282 h 3201322"/>
                <a:gd name="connsiteX15" fmla="*/ 1407985 w 3577324"/>
                <a:gd name="connsiteY15" fmla="*/ 1171115 h 3201322"/>
                <a:gd name="connsiteX16" fmla="*/ 1509500 w 3577324"/>
                <a:gd name="connsiteY16" fmla="*/ 781372 h 3201322"/>
                <a:gd name="connsiteX17" fmla="*/ 1687149 w 3577324"/>
                <a:gd name="connsiteY17" fmla="*/ 357327 h 3201322"/>
                <a:gd name="connsiteX18" fmla="*/ 1982368 w 3577324"/>
                <a:gd name="connsiteY18" fmla="*/ 46436 h 3201322"/>
                <a:gd name="connsiteX19" fmla="*/ 2310474 w 3577324"/>
                <a:gd name="connsiteY19" fmla="*/ 38830 h 3201322"/>
                <a:gd name="connsiteX20" fmla="*/ 2590415 w 3577324"/>
                <a:gd name="connsiteY20" fmla="*/ 403871 h 3201322"/>
                <a:gd name="connsiteX21" fmla="*/ 2778164 w 3577324"/>
                <a:gd name="connsiteY21" fmla="*/ 1026290 h 3201322"/>
                <a:gd name="connsiteX22" fmla="*/ 2873719 w 3577324"/>
                <a:gd name="connsiteY22" fmla="*/ 1545278 h 3201322"/>
                <a:gd name="connsiteX23" fmla="*/ 2959177 w 3577324"/>
                <a:gd name="connsiteY23" fmla="*/ 1885989 h 3201322"/>
                <a:gd name="connsiteX24" fmla="*/ 3071310 w 3577324"/>
                <a:gd name="connsiteY24" fmla="*/ 2304673 h 3201322"/>
                <a:gd name="connsiteX25" fmla="*/ 3193799 w 3577324"/>
                <a:gd name="connsiteY25" fmla="*/ 2701083 h 3201322"/>
                <a:gd name="connsiteX26" fmla="*/ 3312405 w 3577324"/>
                <a:gd name="connsiteY26" fmla="*/ 2897634 h 3201322"/>
                <a:gd name="connsiteX27" fmla="*/ 3432305 w 3577324"/>
                <a:gd name="connsiteY27" fmla="*/ 3039733 h 3201322"/>
                <a:gd name="connsiteX28" fmla="*/ 3577324 w 3577324"/>
                <a:gd name="connsiteY28" fmla="*/ 3145465 h 3201322"/>
                <a:gd name="connsiteX0" fmla="*/ -1 w 3517244"/>
                <a:gd name="connsiteY0" fmla="*/ 2069755 h 3201322"/>
                <a:gd name="connsiteX1" fmla="*/ 59303 w 3517244"/>
                <a:gd name="connsiteY1" fmla="*/ 2251337 h 3201322"/>
                <a:gd name="connsiteX2" fmla="*/ 127930 w 3517244"/>
                <a:gd name="connsiteY2" fmla="*/ 2476709 h 3201322"/>
                <a:gd name="connsiteX3" fmla="*/ 188526 w 3517244"/>
                <a:gd name="connsiteY3" fmla="*/ 2746931 h 3201322"/>
                <a:gd name="connsiteX4" fmla="*/ 257410 w 3517244"/>
                <a:gd name="connsiteY4" fmla="*/ 2921029 h 3201322"/>
                <a:gd name="connsiteX5" fmla="*/ 409163 w 3517244"/>
                <a:gd name="connsiteY5" fmla="*/ 3089765 h 3201322"/>
                <a:gd name="connsiteX6" fmla="*/ 526993 w 3517244"/>
                <a:gd name="connsiteY6" fmla="*/ 3178402 h 3201322"/>
                <a:gd name="connsiteX7" fmla="*/ 740637 w 3517244"/>
                <a:gd name="connsiteY7" fmla="*/ 3187011 h 3201322"/>
                <a:gd name="connsiteX8" fmla="*/ 922429 w 3517244"/>
                <a:gd name="connsiteY8" fmla="*/ 3004488 h 3201322"/>
                <a:gd name="connsiteX9" fmla="*/ 1050873 w 3517244"/>
                <a:gd name="connsiteY9" fmla="*/ 2823026 h 3201322"/>
                <a:gd name="connsiteX10" fmla="*/ 1130118 w 3517244"/>
                <a:gd name="connsiteY10" fmla="*/ 2515500 h 3201322"/>
                <a:gd name="connsiteX11" fmla="*/ 1159119 w 3517244"/>
                <a:gd name="connsiteY11" fmla="*/ 2269856 h 3201322"/>
                <a:gd name="connsiteX12" fmla="*/ 1186051 w 3517244"/>
                <a:gd name="connsiteY12" fmla="*/ 2018904 h 3201322"/>
                <a:gd name="connsiteX13" fmla="*/ 1271509 w 3517244"/>
                <a:gd name="connsiteY13" fmla="*/ 1599282 h 3201322"/>
                <a:gd name="connsiteX14" fmla="*/ 1347905 w 3517244"/>
                <a:gd name="connsiteY14" fmla="*/ 1171115 h 3201322"/>
                <a:gd name="connsiteX15" fmla="*/ 1449420 w 3517244"/>
                <a:gd name="connsiteY15" fmla="*/ 781372 h 3201322"/>
                <a:gd name="connsiteX16" fmla="*/ 1627069 w 3517244"/>
                <a:gd name="connsiteY16" fmla="*/ 357327 h 3201322"/>
                <a:gd name="connsiteX17" fmla="*/ 1922288 w 3517244"/>
                <a:gd name="connsiteY17" fmla="*/ 46436 h 3201322"/>
                <a:gd name="connsiteX18" fmla="*/ 2250394 w 3517244"/>
                <a:gd name="connsiteY18" fmla="*/ 38830 h 3201322"/>
                <a:gd name="connsiteX19" fmla="*/ 2530335 w 3517244"/>
                <a:gd name="connsiteY19" fmla="*/ 403871 h 3201322"/>
                <a:gd name="connsiteX20" fmla="*/ 2718084 w 3517244"/>
                <a:gd name="connsiteY20" fmla="*/ 1026290 h 3201322"/>
                <a:gd name="connsiteX21" fmla="*/ 2813639 w 3517244"/>
                <a:gd name="connsiteY21" fmla="*/ 1545278 h 3201322"/>
                <a:gd name="connsiteX22" fmla="*/ 2899097 w 3517244"/>
                <a:gd name="connsiteY22" fmla="*/ 1885989 h 3201322"/>
                <a:gd name="connsiteX23" fmla="*/ 3011230 w 3517244"/>
                <a:gd name="connsiteY23" fmla="*/ 2304673 h 3201322"/>
                <a:gd name="connsiteX24" fmla="*/ 3133719 w 3517244"/>
                <a:gd name="connsiteY24" fmla="*/ 2701083 h 3201322"/>
                <a:gd name="connsiteX25" fmla="*/ 3252325 w 3517244"/>
                <a:gd name="connsiteY25" fmla="*/ 2897634 h 3201322"/>
                <a:gd name="connsiteX26" fmla="*/ 3372225 w 3517244"/>
                <a:gd name="connsiteY26" fmla="*/ 3039733 h 3201322"/>
                <a:gd name="connsiteX27" fmla="*/ 3517244 w 3517244"/>
                <a:gd name="connsiteY27" fmla="*/ 3145465 h 3201322"/>
                <a:gd name="connsiteX0" fmla="*/ -1 w 3457940"/>
                <a:gd name="connsiteY0" fmla="*/ 2251337 h 3201322"/>
                <a:gd name="connsiteX1" fmla="*/ 68626 w 3457940"/>
                <a:gd name="connsiteY1" fmla="*/ 2476709 h 3201322"/>
                <a:gd name="connsiteX2" fmla="*/ 129222 w 3457940"/>
                <a:gd name="connsiteY2" fmla="*/ 2746931 h 3201322"/>
                <a:gd name="connsiteX3" fmla="*/ 198106 w 3457940"/>
                <a:gd name="connsiteY3" fmla="*/ 2921029 h 3201322"/>
                <a:gd name="connsiteX4" fmla="*/ 349859 w 3457940"/>
                <a:gd name="connsiteY4" fmla="*/ 3089765 h 3201322"/>
                <a:gd name="connsiteX5" fmla="*/ 467689 w 3457940"/>
                <a:gd name="connsiteY5" fmla="*/ 3178402 h 3201322"/>
                <a:gd name="connsiteX6" fmla="*/ 681333 w 3457940"/>
                <a:gd name="connsiteY6" fmla="*/ 3187011 h 3201322"/>
                <a:gd name="connsiteX7" fmla="*/ 863125 w 3457940"/>
                <a:gd name="connsiteY7" fmla="*/ 3004488 h 3201322"/>
                <a:gd name="connsiteX8" fmla="*/ 991569 w 3457940"/>
                <a:gd name="connsiteY8" fmla="*/ 2823026 h 3201322"/>
                <a:gd name="connsiteX9" fmla="*/ 1070814 w 3457940"/>
                <a:gd name="connsiteY9" fmla="*/ 2515500 h 3201322"/>
                <a:gd name="connsiteX10" fmla="*/ 1099815 w 3457940"/>
                <a:gd name="connsiteY10" fmla="*/ 2269856 h 3201322"/>
                <a:gd name="connsiteX11" fmla="*/ 1126747 w 3457940"/>
                <a:gd name="connsiteY11" fmla="*/ 2018904 h 3201322"/>
                <a:gd name="connsiteX12" fmla="*/ 1212205 w 3457940"/>
                <a:gd name="connsiteY12" fmla="*/ 1599282 h 3201322"/>
                <a:gd name="connsiteX13" fmla="*/ 1288601 w 3457940"/>
                <a:gd name="connsiteY13" fmla="*/ 1171115 h 3201322"/>
                <a:gd name="connsiteX14" fmla="*/ 1390116 w 3457940"/>
                <a:gd name="connsiteY14" fmla="*/ 781372 h 3201322"/>
                <a:gd name="connsiteX15" fmla="*/ 1567765 w 3457940"/>
                <a:gd name="connsiteY15" fmla="*/ 357327 h 3201322"/>
                <a:gd name="connsiteX16" fmla="*/ 1862984 w 3457940"/>
                <a:gd name="connsiteY16" fmla="*/ 46436 h 3201322"/>
                <a:gd name="connsiteX17" fmla="*/ 2191090 w 3457940"/>
                <a:gd name="connsiteY17" fmla="*/ 38830 h 3201322"/>
                <a:gd name="connsiteX18" fmla="*/ 2471031 w 3457940"/>
                <a:gd name="connsiteY18" fmla="*/ 403871 h 3201322"/>
                <a:gd name="connsiteX19" fmla="*/ 2658780 w 3457940"/>
                <a:gd name="connsiteY19" fmla="*/ 1026290 h 3201322"/>
                <a:gd name="connsiteX20" fmla="*/ 2754335 w 3457940"/>
                <a:gd name="connsiteY20" fmla="*/ 1545278 h 3201322"/>
                <a:gd name="connsiteX21" fmla="*/ 2839793 w 3457940"/>
                <a:gd name="connsiteY21" fmla="*/ 1885989 h 3201322"/>
                <a:gd name="connsiteX22" fmla="*/ 2951926 w 3457940"/>
                <a:gd name="connsiteY22" fmla="*/ 2304673 h 3201322"/>
                <a:gd name="connsiteX23" fmla="*/ 3074415 w 3457940"/>
                <a:gd name="connsiteY23" fmla="*/ 2701083 h 3201322"/>
                <a:gd name="connsiteX24" fmla="*/ 3193021 w 3457940"/>
                <a:gd name="connsiteY24" fmla="*/ 2897634 h 3201322"/>
                <a:gd name="connsiteX25" fmla="*/ 3312921 w 3457940"/>
                <a:gd name="connsiteY25" fmla="*/ 3039733 h 3201322"/>
                <a:gd name="connsiteX26" fmla="*/ 3457940 w 3457940"/>
                <a:gd name="connsiteY26" fmla="*/ 3145465 h 3201322"/>
                <a:gd name="connsiteX0" fmla="*/ -1 w 3389313"/>
                <a:gd name="connsiteY0" fmla="*/ 2476709 h 3201322"/>
                <a:gd name="connsiteX1" fmla="*/ 60595 w 3389313"/>
                <a:gd name="connsiteY1" fmla="*/ 2746931 h 3201322"/>
                <a:gd name="connsiteX2" fmla="*/ 129479 w 3389313"/>
                <a:gd name="connsiteY2" fmla="*/ 2921029 h 3201322"/>
                <a:gd name="connsiteX3" fmla="*/ 281232 w 3389313"/>
                <a:gd name="connsiteY3" fmla="*/ 3089765 h 3201322"/>
                <a:gd name="connsiteX4" fmla="*/ 399062 w 3389313"/>
                <a:gd name="connsiteY4" fmla="*/ 3178402 h 3201322"/>
                <a:gd name="connsiteX5" fmla="*/ 612706 w 3389313"/>
                <a:gd name="connsiteY5" fmla="*/ 3187011 h 3201322"/>
                <a:gd name="connsiteX6" fmla="*/ 794498 w 3389313"/>
                <a:gd name="connsiteY6" fmla="*/ 3004488 h 3201322"/>
                <a:gd name="connsiteX7" fmla="*/ 922942 w 3389313"/>
                <a:gd name="connsiteY7" fmla="*/ 2823026 h 3201322"/>
                <a:gd name="connsiteX8" fmla="*/ 1002187 w 3389313"/>
                <a:gd name="connsiteY8" fmla="*/ 2515500 h 3201322"/>
                <a:gd name="connsiteX9" fmla="*/ 1031188 w 3389313"/>
                <a:gd name="connsiteY9" fmla="*/ 2269856 h 3201322"/>
                <a:gd name="connsiteX10" fmla="*/ 1058120 w 3389313"/>
                <a:gd name="connsiteY10" fmla="*/ 2018904 h 3201322"/>
                <a:gd name="connsiteX11" fmla="*/ 1143578 w 3389313"/>
                <a:gd name="connsiteY11" fmla="*/ 1599282 h 3201322"/>
                <a:gd name="connsiteX12" fmla="*/ 1219974 w 3389313"/>
                <a:gd name="connsiteY12" fmla="*/ 1171115 h 3201322"/>
                <a:gd name="connsiteX13" fmla="*/ 1321489 w 3389313"/>
                <a:gd name="connsiteY13" fmla="*/ 781372 h 3201322"/>
                <a:gd name="connsiteX14" fmla="*/ 1499138 w 3389313"/>
                <a:gd name="connsiteY14" fmla="*/ 357327 h 3201322"/>
                <a:gd name="connsiteX15" fmla="*/ 1794357 w 3389313"/>
                <a:gd name="connsiteY15" fmla="*/ 46436 h 3201322"/>
                <a:gd name="connsiteX16" fmla="*/ 2122463 w 3389313"/>
                <a:gd name="connsiteY16" fmla="*/ 38830 h 3201322"/>
                <a:gd name="connsiteX17" fmla="*/ 2402404 w 3389313"/>
                <a:gd name="connsiteY17" fmla="*/ 403871 h 3201322"/>
                <a:gd name="connsiteX18" fmla="*/ 2590153 w 3389313"/>
                <a:gd name="connsiteY18" fmla="*/ 1026290 h 3201322"/>
                <a:gd name="connsiteX19" fmla="*/ 2685708 w 3389313"/>
                <a:gd name="connsiteY19" fmla="*/ 1545278 h 3201322"/>
                <a:gd name="connsiteX20" fmla="*/ 2771166 w 3389313"/>
                <a:gd name="connsiteY20" fmla="*/ 1885989 h 3201322"/>
                <a:gd name="connsiteX21" fmla="*/ 2883299 w 3389313"/>
                <a:gd name="connsiteY21" fmla="*/ 2304673 h 3201322"/>
                <a:gd name="connsiteX22" fmla="*/ 3005788 w 3389313"/>
                <a:gd name="connsiteY22" fmla="*/ 2701083 h 3201322"/>
                <a:gd name="connsiteX23" fmla="*/ 3124394 w 3389313"/>
                <a:gd name="connsiteY23" fmla="*/ 2897634 h 3201322"/>
                <a:gd name="connsiteX24" fmla="*/ 3244294 w 3389313"/>
                <a:gd name="connsiteY24" fmla="*/ 3039733 h 3201322"/>
                <a:gd name="connsiteX25" fmla="*/ 3389313 w 3389313"/>
                <a:gd name="connsiteY25" fmla="*/ 3145465 h 3201322"/>
                <a:gd name="connsiteX0" fmla="*/ 0 w 3328718"/>
                <a:gd name="connsiteY0" fmla="*/ 2746931 h 3201322"/>
                <a:gd name="connsiteX1" fmla="*/ 68884 w 3328718"/>
                <a:gd name="connsiteY1" fmla="*/ 2921029 h 3201322"/>
                <a:gd name="connsiteX2" fmla="*/ 220637 w 3328718"/>
                <a:gd name="connsiteY2" fmla="*/ 3089765 h 3201322"/>
                <a:gd name="connsiteX3" fmla="*/ 338467 w 3328718"/>
                <a:gd name="connsiteY3" fmla="*/ 3178402 h 3201322"/>
                <a:gd name="connsiteX4" fmla="*/ 552111 w 3328718"/>
                <a:gd name="connsiteY4" fmla="*/ 3187011 h 3201322"/>
                <a:gd name="connsiteX5" fmla="*/ 733903 w 3328718"/>
                <a:gd name="connsiteY5" fmla="*/ 3004488 h 3201322"/>
                <a:gd name="connsiteX6" fmla="*/ 862347 w 3328718"/>
                <a:gd name="connsiteY6" fmla="*/ 2823026 h 3201322"/>
                <a:gd name="connsiteX7" fmla="*/ 941592 w 3328718"/>
                <a:gd name="connsiteY7" fmla="*/ 2515500 h 3201322"/>
                <a:gd name="connsiteX8" fmla="*/ 970593 w 3328718"/>
                <a:gd name="connsiteY8" fmla="*/ 2269856 h 3201322"/>
                <a:gd name="connsiteX9" fmla="*/ 997525 w 3328718"/>
                <a:gd name="connsiteY9" fmla="*/ 2018904 h 3201322"/>
                <a:gd name="connsiteX10" fmla="*/ 1082983 w 3328718"/>
                <a:gd name="connsiteY10" fmla="*/ 1599282 h 3201322"/>
                <a:gd name="connsiteX11" fmla="*/ 1159379 w 3328718"/>
                <a:gd name="connsiteY11" fmla="*/ 1171115 h 3201322"/>
                <a:gd name="connsiteX12" fmla="*/ 1260894 w 3328718"/>
                <a:gd name="connsiteY12" fmla="*/ 781372 h 3201322"/>
                <a:gd name="connsiteX13" fmla="*/ 1438543 w 3328718"/>
                <a:gd name="connsiteY13" fmla="*/ 357327 h 3201322"/>
                <a:gd name="connsiteX14" fmla="*/ 1733762 w 3328718"/>
                <a:gd name="connsiteY14" fmla="*/ 46436 h 3201322"/>
                <a:gd name="connsiteX15" fmla="*/ 2061868 w 3328718"/>
                <a:gd name="connsiteY15" fmla="*/ 38830 h 3201322"/>
                <a:gd name="connsiteX16" fmla="*/ 2341809 w 3328718"/>
                <a:gd name="connsiteY16" fmla="*/ 403871 h 3201322"/>
                <a:gd name="connsiteX17" fmla="*/ 2529558 w 3328718"/>
                <a:gd name="connsiteY17" fmla="*/ 1026290 h 3201322"/>
                <a:gd name="connsiteX18" fmla="*/ 2625113 w 3328718"/>
                <a:gd name="connsiteY18" fmla="*/ 1545278 h 3201322"/>
                <a:gd name="connsiteX19" fmla="*/ 2710571 w 3328718"/>
                <a:gd name="connsiteY19" fmla="*/ 1885989 h 3201322"/>
                <a:gd name="connsiteX20" fmla="*/ 2822704 w 3328718"/>
                <a:gd name="connsiteY20" fmla="*/ 2304673 h 3201322"/>
                <a:gd name="connsiteX21" fmla="*/ 2945193 w 3328718"/>
                <a:gd name="connsiteY21" fmla="*/ 2701083 h 3201322"/>
                <a:gd name="connsiteX22" fmla="*/ 3063799 w 3328718"/>
                <a:gd name="connsiteY22" fmla="*/ 2897634 h 3201322"/>
                <a:gd name="connsiteX23" fmla="*/ 3183699 w 3328718"/>
                <a:gd name="connsiteY23" fmla="*/ 3039733 h 3201322"/>
                <a:gd name="connsiteX24" fmla="*/ 3328718 w 3328718"/>
                <a:gd name="connsiteY24" fmla="*/ 3145465 h 3201322"/>
                <a:gd name="connsiteX0" fmla="*/ 0 w 3259834"/>
                <a:gd name="connsiteY0" fmla="*/ 2921029 h 3201322"/>
                <a:gd name="connsiteX1" fmla="*/ 151753 w 3259834"/>
                <a:gd name="connsiteY1" fmla="*/ 3089765 h 3201322"/>
                <a:gd name="connsiteX2" fmla="*/ 269583 w 3259834"/>
                <a:gd name="connsiteY2" fmla="*/ 3178402 h 3201322"/>
                <a:gd name="connsiteX3" fmla="*/ 483227 w 3259834"/>
                <a:gd name="connsiteY3" fmla="*/ 3187011 h 3201322"/>
                <a:gd name="connsiteX4" fmla="*/ 665019 w 3259834"/>
                <a:gd name="connsiteY4" fmla="*/ 3004488 h 3201322"/>
                <a:gd name="connsiteX5" fmla="*/ 793463 w 3259834"/>
                <a:gd name="connsiteY5" fmla="*/ 2823026 h 3201322"/>
                <a:gd name="connsiteX6" fmla="*/ 872708 w 3259834"/>
                <a:gd name="connsiteY6" fmla="*/ 2515500 h 3201322"/>
                <a:gd name="connsiteX7" fmla="*/ 901709 w 3259834"/>
                <a:gd name="connsiteY7" fmla="*/ 2269856 h 3201322"/>
                <a:gd name="connsiteX8" fmla="*/ 928641 w 3259834"/>
                <a:gd name="connsiteY8" fmla="*/ 2018904 h 3201322"/>
                <a:gd name="connsiteX9" fmla="*/ 1014099 w 3259834"/>
                <a:gd name="connsiteY9" fmla="*/ 1599282 h 3201322"/>
                <a:gd name="connsiteX10" fmla="*/ 1090495 w 3259834"/>
                <a:gd name="connsiteY10" fmla="*/ 1171115 h 3201322"/>
                <a:gd name="connsiteX11" fmla="*/ 1192010 w 3259834"/>
                <a:gd name="connsiteY11" fmla="*/ 781372 h 3201322"/>
                <a:gd name="connsiteX12" fmla="*/ 1369659 w 3259834"/>
                <a:gd name="connsiteY12" fmla="*/ 357327 h 3201322"/>
                <a:gd name="connsiteX13" fmla="*/ 1664878 w 3259834"/>
                <a:gd name="connsiteY13" fmla="*/ 46436 h 3201322"/>
                <a:gd name="connsiteX14" fmla="*/ 1992984 w 3259834"/>
                <a:gd name="connsiteY14" fmla="*/ 38830 h 3201322"/>
                <a:gd name="connsiteX15" fmla="*/ 2272925 w 3259834"/>
                <a:gd name="connsiteY15" fmla="*/ 403871 h 3201322"/>
                <a:gd name="connsiteX16" fmla="*/ 2460674 w 3259834"/>
                <a:gd name="connsiteY16" fmla="*/ 1026290 h 3201322"/>
                <a:gd name="connsiteX17" fmla="*/ 2556229 w 3259834"/>
                <a:gd name="connsiteY17" fmla="*/ 1545278 h 3201322"/>
                <a:gd name="connsiteX18" fmla="*/ 2641687 w 3259834"/>
                <a:gd name="connsiteY18" fmla="*/ 1885989 h 3201322"/>
                <a:gd name="connsiteX19" fmla="*/ 2753820 w 3259834"/>
                <a:gd name="connsiteY19" fmla="*/ 2304673 h 3201322"/>
                <a:gd name="connsiteX20" fmla="*/ 2876309 w 3259834"/>
                <a:gd name="connsiteY20" fmla="*/ 2701083 h 3201322"/>
                <a:gd name="connsiteX21" fmla="*/ 2994915 w 3259834"/>
                <a:gd name="connsiteY21" fmla="*/ 2897634 h 3201322"/>
                <a:gd name="connsiteX22" fmla="*/ 3114815 w 3259834"/>
                <a:gd name="connsiteY22" fmla="*/ 3039733 h 3201322"/>
                <a:gd name="connsiteX23" fmla="*/ 3259834 w 3259834"/>
                <a:gd name="connsiteY23" fmla="*/ 3145465 h 3201322"/>
                <a:gd name="connsiteX0" fmla="*/ 0 w 3108081"/>
                <a:gd name="connsiteY0" fmla="*/ 3089765 h 3201322"/>
                <a:gd name="connsiteX1" fmla="*/ 117830 w 3108081"/>
                <a:gd name="connsiteY1" fmla="*/ 3178402 h 3201322"/>
                <a:gd name="connsiteX2" fmla="*/ 331474 w 3108081"/>
                <a:gd name="connsiteY2" fmla="*/ 3187011 h 3201322"/>
                <a:gd name="connsiteX3" fmla="*/ 513266 w 3108081"/>
                <a:gd name="connsiteY3" fmla="*/ 3004488 h 3201322"/>
                <a:gd name="connsiteX4" fmla="*/ 641710 w 3108081"/>
                <a:gd name="connsiteY4" fmla="*/ 2823026 h 3201322"/>
                <a:gd name="connsiteX5" fmla="*/ 720955 w 3108081"/>
                <a:gd name="connsiteY5" fmla="*/ 2515500 h 3201322"/>
                <a:gd name="connsiteX6" fmla="*/ 749956 w 3108081"/>
                <a:gd name="connsiteY6" fmla="*/ 2269856 h 3201322"/>
                <a:gd name="connsiteX7" fmla="*/ 776888 w 3108081"/>
                <a:gd name="connsiteY7" fmla="*/ 2018904 h 3201322"/>
                <a:gd name="connsiteX8" fmla="*/ 862346 w 3108081"/>
                <a:gd name="connsiteY8" fmla="*/ 1599282 h 3201322"/>
                <a:gd name="connsiteX9" fmla="*/ 938742 w 3108081"/>
                <a:gd name="connsiteY9" fmla="*/ 1171115 h 3201322"/>
                <a:gd name="connsiteX10" fmla="*/ 1040257 w 3108081"/>
                <a:gd name="connsiteY10" fmla="*/ 781372 h 3201322"/>
                <a:gd name="connsiteX11" fmla="*/ 1217906 w 3108081"/>
                <a:gd name="connsiteY11" fmla="*/ 357327 h 3201322"/>
                <a:gd name="connsiteX12" fmla="*/ 1513125 w 3108081"/>
                <a:gd name="connsiteY12" fmla="*/ 46436 h 3201322"/>
                <a:gd name="connsiteX13" fmla="*/ 1841231 w 3108081"/>
                <a:gd name="connsiteY13" fmla="*/ 38830 h 3201322"/>
                <a:gd name="connsiteX14" fmla="*/ 2121172 w 3108081"/>
                <a:gd name="connsiteY14" fmla="*/ 403871 h 3201322"/>
                <a:gd name="connsiteX15" fmla="*/ 2308921 w 3108081"/>
                <a:gd name="connsiteY15" fmla="*/ 1026290 h 3201322"/>
                <a:gd name="connsiteX16" fmla="*/ 2404476 w 3108081"/>
                <a:gd name="connsiteY16" fmla="*/ 1545278 h 3201322"/>
                <a:gd name="connsiteX17" fmla="*/ 2489934 w 3108081"/>
                <a:gd name="connsiteY17" fmla="*/ 1885989 h 3201322"/>
                <a:gd name="connsiteX18" fmla="*/ 2602067 w 3108081"/>
                <a:gd name="connsiteY18" fmla="*/ 2304673 h 3201322"/>
                <a:gd name="connsiteX19" fmla="*/ 2724556 w 3108081"/>
                <a:gd name="connsiteY19" fmla="*/ 2701083 h 3201322"/>
                <a:gd name="connsiteX20" fmla="*/ 2843162 w 3108081"/>
                <a:gd name="connsiteY20" fmla="*/ 2897634 h 3201322"/>
                <a:gd name="connsiteX21" fmla="*/ 2963062 w 3108081"/>
                <a:gd name="connsiteY21" fmla="*/ 3039733 h 3201322"/>
                <a:gd name="connsiteX22" fmla="*/ 3108081 w 3108081"/>
                <a:gd name="connsiteY22" fmla="*/ 3145465 h 3201322"/>
                <a:gd name="connsiteX0" fmla="*/ 1 w 2990252"/>
                <a:gd name="connsiteY0" fmla="*/ 3178402 h 3201322"/>
                <a:gd name="connsiteX1" fmla="*/ 213645 w 2990252"/>
                <a:gd name="connsiteY1" fmla="*/ 3187011 h 3201322"/>
                <a:gd name="connsiteX2" fmla="*/ 395437 w 2990252"/>
                <a:gd name="connsiteY2" fmla="*/ 3004488 h 3201322"/>
                <a:gd name="connsiteX3" fmla="*/ 523881 w 2990252"/>
                <a:gd name="connsiteY3" fmla="*/ 2823026 h 3201322"/>
                <a:gd name="connsiteX4" fmla="*/ 603126 w 2990252"/>
                <a:gd name="connsiteY4" fmla="*/ 2515500 h 3201322"/>
                <a:gd name="connsiteX5" fmla="*/ 632127 w 2990252"/>
                <a:gd name="connsiteY5" fmla="*/ 2269856 h 3201322"/>
                <a:gd name="connsiteX6" fmla="*/ 659059 w 2990252"/>
                <a:gd name="connsiteY6" fmla="*/ 2018904 h 3201322"/>
                <a:gd name="connsiteX7" fmla="*/ 744517 w 2990252"/>
                <a:gd name="connsiteY7" fmla="*/ 1599282 h 3201322"/>
                <a:gd name="connsiteX8" fmla="*/ 820913 w 2990252"/>
                <a:gd name="connsiteY8" fmla="*/ 1171115 h 3201322"/>
                <a:gd name="connsiteX9" fmla="*/ 922428 w 2990252"/>
                <a:gd name="connsiteY9" fmla="*/ 781372 h 3201322"/>
                <a:gd name="connsiteX10" fmla="*/ 1100077 w 2990252"/>
                <a:gd name="connsiteY10" fmla="*/ 357327 h 3201322"/>
                <a:gd name="connsiteX11" fmla="*/ 1395296 w 2990252"/>
                <a:gd name="connsiteY11" fmla="*/ 46436 h 3201322"/>
                <a:gd name="connsiteX12" fmla="*/ 1723402 w 2990252"/>
                <a:gd name="connsiteY12" fmla="*/ 38830 h 3201322"/>
                <a:gd name="connsiteX13" fmla="*/ 2003343 w 2990252"/>
                <a:gd name="connsiteY13" fmla="*/ 403871 h 3201322"/>
                <a:gd name="connsiteX14" fmla="*/ 2191092 w 2990252"/>
                <a:gd name="connsiteY14" fmla="*/ 1026290 h 3201322"/>
                <a:gd name="connsiteX15" fmla="*/ 2286647 w 2990252"/>
                <a:gd name="connsiteY15" fmla="*/ 1545278 h 3201322"/>
                <a:gd name="connsiteX16" fmla="*/ 2372105 w 2990252"/>
                <a:gd name="connsiteY16" fmla="*/ 1885989 h 3201322"/>
                <a:gd name="connsiteX17" fmla="*/ 2484238 w 2990252"/>
                <a:gd name="connsiteY17" fmla="*/ 2304673 h 3201322"/>
                <a:gd name="connsiteX18" fmla="*/ 2606727 w 2990252"/>
                <a:gd name="connsiteY18" fmla="*/ 2701083 h 3201322"/>
                <a:gd name="connsiteX19" fmla="*/ 2725333 w 2990252"/>
                <a:gd name="connsiteY19" fmla="*/ 2897634 h 3201322"/>
                <a:gd name="connsiteX20" fmla="*/ 2845233 w 2990252"/>
                <a:gd name="connsiteY20" fmla="*/ 3039733 h 3201322"/>
                <a:gd name="connsiteX21" fmla="*/ 2990252 w 2990252"/>
                <a:gd name="connsiteY21" fmla="*/ 3145465 h 3201322"/>
                <a:gd name="connsiteX0" fmla="*/ -1 w 2776606"/>
                <a:gd name="connsiteY0" fmla="*/ 3187011 h 3187011"/>
                <a:gd name="connsiteX1" fmla="*/ 181791 w 2776606"/>
                <a:gd name="connsiteY1" fmla="*/ 3004488 h 3187011"/>
                <a:gd name="connsiteX2" fmla="*/ 310235 w 2776606"/>
                <a:gd name="connsiteY2" fmla="*/ 2823026 h 3187011"/>
                <a:gd name="connsiteX3" fmla="*/ 389480 w 2776606"/>
                <a:gd name="connsiteY3" fmla="*/ 2515500 h 3187011"/>
                <a:gd name="connsiteX4" fmla="*/ 418481 w 2776606"/>
                <a:gd name="connsiteY4" fmla="*/ 2269856 h 3187011"/>
                <a:gd name="connsiteX5" fmla="*/ 445413 w 2776606"/>
                <a:gd name="connsiteY5" fmla="*/ 2018904 h 3187011"/>
                <a:gd name="connsiteX6" fmla="*/ 530871 w 2776606"/>
                <a:gd name="connsiteY6" fmla="*/ 1599282 h 3187011"/>
                <a:gd name="connsiteX7" fmla="*/ 607267 w 2776606"/>
                <a:gd name="connsiteY7" fmla="*/ 1171115 h 3187011"/>
                <a:gd name="connsiteX8" fmla="*/ 708782 w 2776606"/>
                <a:gd name="connsiteY8" fmla="*/ 781372 h 3187011"/>
                <a:gd name="connsiteX9" fmla="*/ 886431 w 2776606"/>
                <a:gd name="connsiteY9" fmla="*/ 357327 h 3187011"/>
                <a:gd name="connsiteX10" fmla="*/ 1181650 w 2776606"/>
                <a:gd name="connsiteY10" fmla="*/ 46436 h 3187011"/>
                <a:gd name="connsiteX11" fmla="*/ 1509756 w 2776606"/>
                <a:gd name="connsiteY11" fmla="*/ 38830 h 3187011"/>
                <a:gd name="connsiteX12" fmla="*/ 1789697 w 2776606"/>
                <a:gd name="connsiteY12" fmla="*/ 403871 h 3187011"/>
                <a:gd name="connsiteX13" fmla="*/ 1977446 w 2776606"/>
                <a:gd name="connsiteY13" fmla="*/ 1026290 h 3187011"/>
                <a:gd name="connsiteX14" fmla="*/ 2073001 w 2776606"/>
                <a:gd name="connsiteY14" fmla="*/ 1545278 h 3187011"/>
                <a:gd name="connsiteX15" fmla="*/ 2158459 w 2776606"/>
                <a:gd name="connsiteY15" fmla="*/ 1885989 h 3187011"/>
                <a:gd name="connsiteX16" fmla="*/ 2270592 w 2776606"/>
                <a:gd name="connsiteY16" fmla="*/ 2304673 h 3187011"/>
                <a:gd name="connsiteX17" fmla="*/ 2393081 w 2776606"/>
                <a:gd name="connsiteY17" fmla="*/ 2701083 h 3187011"/>
                <a:gd name="connsiteX18" fmla="*/ 2511687 w 2776606"/>
                <a:gd name="connsiteY18" fmla="*/ 2897634 h 3187011"/>
                <a:gd name="connsiteX19" fmla="*/ 2631587 w 2776606"/>
                <a:gd name="connsiteY19" fmla="*/ 3039733 h 3187011"/>
                <a:gd name="connsiteX20" fmla="*/ 2776606 w 2776606"/>
                <a:gd name="connsiteY20" fmla="*/ 3145465 h 3187011"/>
                <a:gd name="connsiteX0" fmla="*/ 1 w 2776608"/>
                <a:gd name="connsiteY0" fmla="*/ 3187011 h 3187011"/>
                <a:gd name="connsiteX1" fmla="*/ 181793 w 2776608"/>
                <a:gd name="connsiteY1" fmla="*/ 3004488 h 3187011"/>
                <a:gd name="connsiteX2" fmla="*/ 310237 w 2776608"/>
                <a:gd name="connsiteY2" fmla="*/ 2823026 h 3187011"/>
                <a:gd name="connsiteX3" fmla="*/ 389482 w 2776608"/>
                <a:gd name="connsiteY3" fmla="*/ 2515500 h 3187011"/>
                <a:gd name="connsiteX4" fmla="*/ 418483 w 2776608"/>
                <a:gd name="connsiteY4" fmla="*/ 2269856 h 3187011"/>
                <a:gd name="connsiteX5" fmla="*/ 445415 w 2776608"/>
                <a:gd name="connsiteY5" fmla="*/ 2018904 h 3187011"/>
                <a:gd name="connsiteX6" fmla="*/ 530873 w 2776608"/>
                <a:gd name="connsiteY6" fmla="*/ 1599282 h 3187011"/>
                <a:gd name="connsiteX7" fmla="*/ 607269 w 2776608"/>
                <a:gd name="connsiteY7" fmla="*/ 1171115 h 3187011"/>
                <a:gd name="connsiteX8" fmla="*/ 708784 w 2776608"/>
                <a:gd name="connsiteY8" fmla="*/ 781372 h 3187011"/>
                <a:gd name="connsiteX9" fmla="*/ 886433 w 2776608"/>
                <a:gd name="connsiteY9" fmla="*/ 357327 h 3187011"/>
                <a:gd name="connsiteX10" fmla="*/ 1181652 w 2776608"/>
                <a:gd name="connsiteY10" fmla="*/ 46436 h 3187011"/>
                <a:gd name="connsiteX11" fmla="*/ 1509758 w 2776608"/>
                <a:gd name="connsiteY11" fmla="*/ 38830 h 3187011"/>
                <a:gd name="connsiteX12" fmla="*/ 1789699 w 2776608"/>
                <a:gd name="connsiteY12" fmla="*/ 403871 h 3187011"/>
                <a:gd name="connsiteX13" fmla="*/ 1977448 w 2776608"/>
                <a:gd name="connsiteY13" fmla="*/ 1026290 h 3187011"/>
                <a:gd name="connsiteX14" fmla="*/ 2073003 w 2776608"/>
                <a:gd name="connsiteY14" fmla="*/ 1545278 h 3187011"/>
                <a:gd name="connsiteX15" fmla="*/ 2158461 w 2776608"/>
                <a:gd name="connsiteY15" fmla="*/ 1885989 h 3187011"/>
                <a:gd name="connsiteX16" fmla="*/ 2270594 w 2776608"/>
                <a:gd name="connsiteY16" fmla="*/ 2304673 h 3187011"/>
                <a:gd name="connsiteX17" fmla="*/ 2393083 w 2776608"/>
                <a:gd name="connsiteY17" fmla="*/ 2701083 h 3187011"/>
                <a:gd name="connsiteX18" fmla="*/ 2511689 w 2776608"/>
                <a:gd name="connsiteY18" fmla="*/ 2897634 h 3187011"/>
                <a:gd name="connsiteX19" fmla="*/ 2631589 w 2776608"/>
                <a:gd name="connsiteY19" fmla="*/ 3039733 h 3187011"/>
                <a:gd name="connsiteX20" fmla="*/ 2776608 w 2776608"/>
                <a:gd name="connsiteY20" fmla="*/ 3145465 h 3187011"/>
                <a:gd name="connsiteX21" fmla="*/ 1 w 2776608"/>
                <a:gd name="connsiteY21" fmla="*/ 3187011 h 3187011"/>
                <a:gd name="connsiteX0" fmla="*/ 2594815 w 2594815"/>
                <a:gd name="connsiteY0" fmla="*/ 3145465 h 3145465"/>
                <a:gd name="connsiteX1" fmla="*/ 0 w 2594815"/>
                <a:gd name="connsiteY1" fmla="*/ 3004488 h 3145465"/>
                <a:gd name="connsiteX2" fmla="*/ 128444 w 2594815"/>
                <a:gd name="connsiteY2" fmla="*/ 2823026 h 3145465"/>
                <a:gd name="connsiteX3" fmla="*/ 207689 w 2594815"/>
                <a:gd name="connsiteY3" fmla="*/ 2515500 h 3145465"/>
                <a:gd name="connsiteX4" fmla="*/ 236690 w 2594815"/>
                <a:gd name="connsiteY4" fmla="*/ 2269856 h 3145465"/>
                <a:gd name="connsiteX5" fmla="*/ 263622 w 2594815"/>
                <a:gd name="connsiteY5" fmla="*/ 2018904 h 3145465"/>
                <a:gd name="connsiteX6" fmla="*/ 349080 w 2594815"/>
                <a:gd name="connsiteY6" fmla="*/ 1599282 h 3145465"/>
                <a:gd name="connsiteX7" fmla="*/ 425476 w 2594815"/>
                <a:gd name="connsiteY7" fmla="*/ 1171115 h 3145465"/>
                <a:gd name="connsiteX8" fmla="*/ 526991 w 2594815"/>
                <a:gd name="connsiteY8" fmla="*/ 781372 h 3145465"/>
                <a:gd name="connsiteX9" fmla="*/ 704640 w 2594815"/>
                <a:gd name="connsiteY9" fmla="*/ 357327 h 3145465"/>
                <a:gd name="connsiteX10" fmla="*/ 999859 w 2594815"/>
                <a:gd name="connsiteY10" fmla="*/ 46436 h 3145465"/>
                <a:gd name="connsiteX11" fmla="*/ 1327965 w 2594815"/>
                <a:gd name="connsiteY11" fmla="*/ 38830 h 3145465"/>
                <a:gd name="connsiteX12" fmla="*/ 1607906 w 2594815"/>
                <a:gd name="connsiteY12" fmla="*/ 403871 h 3145465"/>
                <a:gd name="connsiteX13" fmla="*/ 1795655 w 2594815"/>
                <a:gd name="connsiteY13" fmla="*/ 1026290 h 3145465"/>
                <a:gd name="connsiteX14" fmla="*/ 1891210 w 2594815"/>
                <a:gd name="connsiteY14" fmla="*/ 1545278 h 3145465"/>
                <a:gd name="connsiteX15" fmla="*/ 1976668 w 2594815"/>
                <a:gd name="connsiteY15" fmla="*/ 1885989 h 3145465"/>
                <a:gd name="connsiteX16" fmla="*/ 2088801 w 2594815"/>
                <a:gd name="connsiteY16" fmla="*/ 2304673 h 3145465"/>
                <a:gd name="connsiteX17" fmla="*/ 2211290 w 2594815"/>
                <a:gd name="connsiteY17" fmla="*/ 2701083 h 3145465"/>
                <a:gd name="connsiteX18" fmla="*/ 2329896 w 2594815"/>
                <a:gd name="connsiteY18" fmla="*/ 2897634 h 3145465"/>
                <a:gd name="connsiteX19" fmla="*/ 2449796 w 2594815"/>
                <a:gd name="connsiteY19" fmla="*/ 3039733 h 3145465"/>
                <a:gd name="connsiteX20" fmla="*/ 2594815 w 2594815"/>
                <a:gd name="connsiteY20" fmla="*/ 3145465 h 3145465"/>
                <a:gd name="connsiteX0" fmla="*/ 2594815 w 2594815"/>
                <a:gd name="connsiteY0" fmla="*/ 3145465 h 3145465"/>
                <a:gd name="connsiteX1" fmla="*/ 0 w 2594815"/>
                <a:gd name="connsiteY1" fmla="*/ 3004488 h 3145465"/>
                <a:gd name="connsiteX2" fmla="*/ 128444 w 2594815"/>
                <a:gd name="connsiteY2" fmla="*/ 2823026 h 3145465"/>
                <a:gd name="connsiteX3" fmla="*/ 207689 w 2594815"/>
                <a:gd name="connsiteY3" fmla="*/ 2515500 h 3145465"/>
                <a:gd name="connsiteX4" fmla="*/ 236690 w 2594815"/>
                <a:gd name="connsiteY4" fmla="*/ 2269856 h 3145465"/>
                <a:gd name="connsiteX5" fmla="*/ 440409 w 2594815"/>
                <a:gd name="connsiteY5" fmla="*/ 2048180 h 3145465"/>
                <a:gd name="connsiteX6" fmla="*/ 349080 w 2594815"/>
                <a:gd name="connsiteY6" fmla="*/ 1599282 h 3145465"/>
                <a:gd name="connsiteX7" fmla="*/ 425476 w 2594815"/>
                <a:gd name="connsiteY7" fmla="*/ 1171115 h 3145465"/>
                <a:gd name="connsiteX8" fmla="*/ 526991 w 2594815"/>
                <a:gd name="connsiteY8" fmla="*/ 781372 h 3145465"/>
                <a:gd name="connsiteX9" fmla="*/ 704640 w 2594815"/>
                <a:gd name="connsiteY9" fmla="*/ 357327 h 3145465"/>
                <a:gd name="connsiteX10" fmla="*/ 999859 w 2594815"/>
                <a:gd name="connsiteY10" fmla="*/ 46436 h 3145465"/>
                <a:gd name="connsiteX11" fmla="*/ 1327965 w 2594815"/>
                <a:gd name="connsiteY11" fmla="*/ 38830 h 3145465"/>
                <a:gd name="connsiteX12" fmla="*/ 1607906 w 2594815"/>
                <a:gd name="connsiteY12" fmla="*/ 403871 h 3145465"/>
                <a:gd name="connsiteX13" fmla="*/ 1795655 w 2594815"/>
                <a:gd name="connsiteY13" fmla="*/ 1026290 h 3145465"/>
                <a:gd name="connsiteX14" fmla="*/ 1891210 w 2594815"/>
                <a:gd name="connsiteY14" fmla="*/ 1545278 h 3145465"/>
                <a:gd name="connsiteX15" fmla="*/ 1976668 w 2594815"/>
                <a:gd name="connsiteY15" fmla="*/ 1885989 h 3145465"/>
                <a:gd name="connsiteX16" fmla="*/ 2088801 w 2594815"/>
                <a:gd name="connsiteY16" fmla="*/ 2304673 h 3145465"/>
                <a:gd name="connsiteX17" fmla="*/ 2211290 w 2594815"/>
                <a:gd name="connsiteY17" fmla="*/ 2701083 h 3145465"/>
                <a:gd name="connsiteX18" fmla="*/ 2329896 w 2594815"/>
                <a:gd name="connsiteY18" fmla="*/ 2897634 h 3145465"/>
                <a:gd name="connsiteX19" fmla="*/ 2449796 w 2594815"/>
                <a:gd name="connsiteY19" fmla="*/ 3039733 h 3145465"/>
                <a:gd name="connsiteX20" fmla="*/ 2594815 w 2594815"/>
                <a:gd name="connsiteY20" fmla="*/ 3145465 h 3145465"/>
                <a:gd name="connsiteX0" fmla="*/ 2594815 w 2594815"/>
                <a:gd name="connsiteY0" fmla="*/ 3145465 h 3145465"/>
                <a:gd name="connsiteX1" fmla="*/ 0 w 2594815"/>
                <a:gd name="connsiteY1" fmla="*/ 3004488 h 3145465"/>
                <a:gd name="connsiteX2" fmla="*/ 128444 w 2594815"/>
                <a:gd name="connsiteY2" fmla="*/ 2823026 h 3145465"/>
                <a:gd name="connsiteX3" fmla="*/ 207689 w 2594815"/>
                <a:gd name="connsiteY3" fmla="*/ 2515500 h 3145465"/>
                <a:gd name="connsiteX4" fmla="*/ 236690 w 2594815"/>
                <a:gd name="connsiteY4" fmla="*/ 2269856 h 3145465"/>
                <a:gd name="connsiteX5" fmla="*/ 288878 w 2594815"/>
                <a:gd name="connsiteY5" fmla="*/ 2009146 h 3145465"/>
                <a:gd name="connsiteX6" fmla="*/ 349080 w 2594815"/>
                <a:gd name="connsiteY6" fmla="*/ 1599282 h 3145465"/>
                <a:gd name="connsiteX7" fmla="*/ 425476 w 2594815"/>
                <a:gd name="connsiteY7" fmla="*/ 1171115 h 3145465"/>
                <a:gd name="connsiteX8" fmla="*/ 526991 w 2594815"/>
                <a:gd name="connsiteY8" fmla="*/ 781372 h 3145465"/>
                <a:gd name="connsiteX9" fmla="*/ 704640 w 2594815"/>
                <a:gd name="connsiteY9" fmla="*/ 357327 h 3145465"/>
                <a:gd name="connsiteX10" fmla="*/ 999859 w 2594815"/>
                <a:gd name="connsiteY10" fmla="*/ 46436 h 3145465"/>
                <a:gd name="connsiteX11" fmla="*/ 1327965 w 2594815"/>
                <a:gd name="connsiteY11" fmla="*/ 38830 h 3145465"/>
                <a:gd name="connsiteX12" fmla="*/ 1607906 w 2594815"/>
                <a:gd name="connsiteY12" fmla="*/ 403871 h 3145465"/>
                <a:gd name="connsiteX13" fmla="*/ 1795655 w 2594815"/>
                <a:gd name="connsiteY13" fmla="*/ 1026290 h 3145465"/>
                <a:gd name="connsiteX14" fmla="*/ 1891210 w 2594815"/>
                <a:gd name="connsiteY14" fmla="*/ 1545278 h 3145465"/>
                <a:gd name="connsiteX15" fmla="*/ 1976668 w 2594815"/>
                <a:gd name="connsiteY15" fmla="*/ 1885989 h 3145465"/>
                <a:gd name="connsiteX16" fmla="*/ 2088801 w 2594815"/>
                <a:gd name="connsiteY16" fmla="*/ 2304673 h 3145465"/>
                <a:gd name="connsiteX17" fmla="*/ 2211290 w 2594815"/>
                <a:gd name="connsiteY17" fmla="*/ 2701083 h 3145465"/>
                <a:gd name="connsiteX18" fmla="*/ 2329896 w 2594815"/>
                <a:gd name="connsiteY18" fmla="*/ 2897634 h 3145465"/>
                <a:gd name="connsiteX19" fmla="*/ 2449796 w 2594815"/>
                <a:gd name="connsiteY19" fmla="*/ 3039733 h 3145465"/>
                <a:gd name="connsiteX20" fmla="*/ 2594815 w 2594815"/>
                <a:gd name="connsiteY20" fmla="*/ 3145465 h 3145465"/>
                <a:gd name="connsiteX0" fmla="*/ 2594815 w 2594815"/>
                <a:gd name="connsiteY0" fmla="*/ 3145465 h 3145465"/>
                <a:gd name="connsiteX1" fmla="*/ 0 w 2594815"/>
                <a:gd name="connsiteY1" fmla="*/ 3004488 h 3145465"/>
                <a:gd name="connsiteX2" fmla="*/ 128444 w 2594815"/>
                <a:gd name="connsiteY2" fmla="*/ 2823026 h 3145465"/>
                <a:gd name="connsiteX3" fmla="*/ 207689 w 2594815"/>
                <a:gd name="connsiteY3" fmla="*/ 2515500 h 3145465"/>
                <a:gd name="connsiteX4" fmla="*/ 245109 w 2594815"/>
                <a:gd name="connsiteY4" fmla="*/ 2274736 h 3145465"/>
                <a:gd name="connsiteX5" fmla="*/ 288878 w 2594815"/>
                <a:gd name="connsiteY5" fmla="*/ 2009146 h 3145465"/>
                <a:gd name="connsiteX6" fmla="*/ 349080 w 2594815"/>
                <a:gd name="connsiteY6" fmla="*/ 1599282 h 3145465"/>
                <a:gd name="connsiteX7" fmla="*/ 425476 w 2594815"/>
                <a:gd name="connsiteY7" fmla="*/ 1171115 h 3145465"/>
                <a:gd name="connsiteX8" fmla="*/ 526991 w 2594815"/>
                <a:gd name="connsiteY8" fmla="*/ 781372 h 3145465"/>
                <a:gd name="connsiteX9" fmla="*/ 704640 w 2594815"/>
                <a:gd name="connsiteY9" fmla="*/ 357327 h 3145465"/>
                <a:gd name="connsiteX10" fmla="*/ 999859 w 2594815"/>
                <a:gd name="connsiteY10" fmla="*/ 46436 h 3145465"/>
                <a:gd name="connsiteX11" fmla="*/ 1327965 w 2594815"/>
                <a:gd name="connsiteY11" fmla="*/ 38830 h 3145465"/>
                <a:gd name="connsiteX12" fmla="*/ 1607906 w 2594815"/>
                <a:gd name="connsiteY12" fmla="*/ 403871 h 3145465"/>
                <a:gd name="connsiteX13" fmla="*/ 1795655 w 2594815"/>
                <a:gd name="connsiteY13" fmla="*/ 1026290 h 3145465"/>
                <a:gd name="connsiteX14" fmla="*/ 1891210 w 2594815"/>
                <a:gd name="connsiteY14" fmla="*/ 1545278 h 3145465"/>
                <a:gd name="connsiteX15" fmla="*/ 1976668 w 2594815"/>
                <a:gd name="connsiteY15" fmla="*/ 1885989 h 3145465"/>
                <a:gd name="connsiteX16" fmla="*/ 2088801 w 2594815"/>
                <a:gd name="connsiteY16" fmla="*/ 2304673 h 3145465"/>
                <a:gd name="connsiteX17" fmla="*/ 2211290 w 2594815"/>
                <a:gd name="connsiteY17" fmla="*/ 2701083 h 3145465"/>
                <a:gd name="connsiteX18" fmla="*/ 2329896 w 2594815"/>
                <a:gd name="connsiteY18" fmla="*/ 2897634 h 3145465"/>
                <a:gd name="connsiteX19" fmla="*/ 2449796 w 2594815"/>
                <a:gd name="connsiteY19" fmla="*/ 3039733 h 3145465"/>
                <a:gd name="connsiteX20" fmla="*/ 2594815 w 2594815"/>
                <a:gd name="connsiteY20" fmla="*/ 3145465 h 3145465"/>
                <a:gd name="connsiteX0" fmla="*/ 0 w 2674549"/>
                <a:gd name="connsiteY0" fmla="*/ 3004488 h 3329908"/>
                <a:gd name="connsiteX1" fmla="*/ 128444 w 2674549"/>
                <a:gd name="connsiteY1" fmla="*/ 2823026 h 3329908"/>
                <a:gd name="connsiteX2" fmla="*/ 207689 w 2674549"/>
                <a:gd name="connsiteY2" fmla="*/ 2515500 h 3329908"/>
                <a:gd name="connsiteX3" fmla="*/ 245109 w 2674549"/>
                <a:gd name="connsiteY3" fmla="*/ 2274736 h 3329908"/>
                <a:gd name="connsiteX4" fmla="*/ 288878 w 2674549"/>
                <a:gd name="connsiteY4" fmla="*/ 2009146 h 3329908"/>
                <a:gd name="connsiteX5" fmla="*/ 349080 w 2674549"/>
                <a:gd name="connsiteY5" fmla="*/ 1599282 h 3329908"/>
                <a:gd name="connsiteX6" fmla="*/ 425476 w 2674549"/>
                <a:gd name="connsiteY6" fmla="*/ 1171115 h 3329908"/>
                <a:gd name="connsiteX7" fmla="*/ 526991 w 2674549"/>
                <a:gd name="connsiteY7" fmla="*/ 781372 h 3329908"/>
                <a:gd name="connsiteX8" fmla="*/ 704640 w 2674549"/>
                <a:gd name="connsiteY8" fmla="*/ 357327 h 3329908"/>
                <a:gd name="connsiteX9" fmla="*/ 999859 w 2674549"/>
                <a:gd name="connsiteY9" fmla="*/ 46436 h 3329908"/>
                <a:gd name="connsiteX10" fmla="*/ 1327965 w 2674549"/>
                <a:gd name="connsiteY10" fmla="*/ 38830 h 3329908"/>
                <a:gd name="connsiteX11" fmla="*/ 1607906 w 2674549"/>
                <a:gd name="connsiteY11" fmla="*/ 403871 h 3329908"/>
                <a:gd name="connsiteX12" fmla="*/ 1795655 w 2674549"/>
                <a:gd name="connsiteY12" fmla="*/ 1026290 h 3329908"/>
                <a:gd name="connsiteX13" fmla="*/ 1891210 w 2674549"/>
                <a:gd name="connsiteY13" fmla="*/ 1545278 h 3329908"/>
                <a:gd name="connsiteX14" fmla="*/ 1976668 w 2674549"/>
                <a:gd name="connsiteY14" fmla="*/ 1885989 h 3329908"/>
                <a:gd name="connsiteX15" fmla="*/ 2088801 w 2674549"/>
                <a:gd name="connsiteY15" fmla="*/ 2304673 h 3329908"/>
                <a:gd name="connsiteX16" fmla="*/ 2211290 w 2674549"/>
                <a:gd name="connsiteY16" fmla="*/ 2701083 h 3329908"/>
                <a:gd name="connsiteX17" fmla="*/ 2329896 w 2674549"/>
                <a:gd name="connsiteY17" fmla="*/ 2897634 h 3329908"/>
                <a:gd name="connsiteX18" fmla="*/ 2449796 w 2674549"/>
                <a:gd name="connsiteY18" fmla="*/ 3039733 h 3329908"/>
                <a:gd name="connsiteX19" fmla="*/ 2674549 w 2674549"/>
                <a:gd name="connsiteY19" fmla="*/ 3329908 h 3329908"/>
                <a:gd name="connsiteX0" fmla="*/ 0 w 2674549"/>
                <a:gd name="connsiteY0" fmla="*/ 3001904 h 3327324"/>
                <a:gd name="connsiteX1" fmla="*/ 128444 w 2674549"/>
                <a:gd name="connsiteY1" fmla="*/ 2820442 h 3327324"/>
                <a:gd name="connsiteX2" fmla="*/ 207689 w 2674549"/>
                <a:gd name="connsiteY2" fmla="*/ 2512916 h 3327324"/>
                <a:gd name="connsiteX3" fmla="*/ 245109 w 2674549"/>
                <a:gd name="connsiteY3" fmla="*/ 2272152 h 3327324"/>
                <a:gd name="connsiteX4" fmla="*/ 288878 w 2674549"/>
                <a:gd name="connsiteY4" fmla="*/ 2006562 h 3327324"/>
                <a:gd name="connsiteX5" fmla="*/ 349080 w 2674549"/>
                <a:gd name="connsiteY5" fmla="*/ 1596698 h 3327324"/>
                <a:gd name="connsiteX6" fmla="*/ 425476 w 2674549"/>
                <a:gd name="connsiteY6" fmla="*/ 1168531 h 3327324"/>
                <a:gd name="connsiteX7" fmla="*/ 526991 w 2674549"/>
                <a:gd name="connsiteY7" fmla="*/ 778788 h 3327324"/>
                <a:gd name="connsiteX8" fmla="*/ 704640 w 2674549"/>
                <a:gd name="connsiteY8" fmla="*/ 354743 h 3327324"/>
                <a:gd name="connsiteX9" fmla="*/ 999859 w 2674549"/>
                <a:gd name="connsiteY9" fmla="*/ 43852 h 3327324"/>
                <a:gd name="connsiteX10" fmla="*/ 1327965 w 2674549"/>
                <a:gd name="connsiteY10" fmla="*/ 36246 h 3327324"/>
                <a:gd name="connsiteX11" fmla="*/ 1724185 w 2674549"/>
                <a:gd name="connsiteY11" fmla="*/ 362861 h 3327324"/>
                <a:gd name="connsiteX12" fmla="*/ 1795655 w 2674549"/>
                <a:gd name="connsiteY12" fmla="*/ 1023706 h 3327324"/>
                <a:gd name="connsiteX13" fmla="*/ 1891210 w 2674549"/>
                <a:gd name="connsiteY13" fmla="*/ 1542694 h 3327324"/>
                <a:gd name="connsiteX14" fmla="*/ 1976668 w 2674549"/>
                <a:gd name="connsiteY14" fmla="*/ 1883405 h 3327324"/>
                <a:gd name="connsiteX15" fmla="*/ 2088801 w 2674549"/>
                <a:gd name="connsiteY15" fmla="*/ 2302089 h 3327324"/>
                <a:gd name="connsiteX16" fmla="*/ 2211290 w 2674549"/>
                <a:gd name="connsiteY16" fmla="*/ 2698499 h 3327324"/>
                <a:gd name="connsiteX17" fmla="*/ 2329896 w 2674549"/>
                <a:gd name="connsiteY17" fmla="*/ 2895050 h 3327324"/>
                <a:gd name="connsiteX18" fmla="*/ 2449796 w 2674549"/>
                <a:gd name="connsiteY18" fmla="*/ 3037149 h 3327324"/>
                <a:gd name="connsiteX19" fmla="*/ 2674549 w 2674549"/>
                <a:gd name="connsiteY19" fmla="*/ 3327324 h 3327324"/>
                <a:gd name="connsiteX0" fmla="*/ 0 w 2674549"/>
                <a:gd name="connsiteY0" fmla="*/ 3513136 h 3838556"/>
                <a:gd name="connsiteX1" fmla="*/ 128444 w 2674549"/>
                <a:gd name="connsiteY1" fmla="*/ 3331674 h 3838556"/>
                <a:gd name="connsiteX2" fmla="*/ 207689 w 2674549"/>
                <a:gd name="connsiteY2" fmla="*/ 3024148 h 3838556"/>
                <a:gd name="connsiteX3" fmla="*/ 245109 w 2674549"/>
                <a:gd name="connsiteY3" fmla="*/ 2783384 h 3838556"/>
                <a:gd name="connsiteX4" fmla="*/ 288878 w 2674549"/>
                <a:gd name="connsiteY4" fmla="*/ 2517794 h 3838556"/>
                <a:gd name="connsiteX5" fmla="*/ 349080 w 2674549"/>
                <a:gd name="connsiteY5" fmla="*/ 2107930 h 3838556"/>
                <a:gd name="connsiteX6" fmla="*/ 425476 w 2674549"/>
                <a:gd name="connsiteY6" fmla="*/ 1679763 h 3838556"/>
                <a:gd name="connsiteX7" fmla="*/ 526991 w 2674549"/>
                <a:gd name="connsiteY7" fmla="*/ 1290020 h 3838556"/>
                <a:gd name="connsiteX8" fmla="*/ 704640 w 2674549"/>
                <a:gd name="connsiteY8" fmla="*/ 865975 h 3838556"/>
                <a:gd name="connsiteX9" fmla="*/ 1182584 w 2674549"/>
                <a:gd name="connsiteY9" fmla="*/ 4316 h 3838556"/>
                <a:gd name="connsiteX10" fmla="*/ 1327965 w 2674549"/>
                <a:gd name="connsiteY10" fmla="*/ 547478 h 3838556"/>
                <a:gd name="connsiteX11" fmla="*/ 1724185 w 2674549"/>
                <a:gd name="connsiteY11" fmla="*/ 874093 h 3838556"/>
                <a:gd name="connsiteX12" fmla="*/ 1795655 w 2674549"/>
                <a:gd name="connsiteY12" fmla="*/ 1534938 h 3838556"/>
                <a:gd name="connsiteX13" fmla="*/ 1891210 w 2674549"/>
                <a:gd name="connsiteY13" fmla="*/ 2053926 h 3838556"/>
                <a:gd name="connsiteX14" fmla="*/ 1976668 w 2674549"/>
                <a:gd name="connsiteY14" fmla="*/ 2394637 h 3838556"/>
                <a:gd name="connsiteX15" fmla="*/ 2088801 w 2674549"/>
                <a:gd name="connsiteY15" fmla="*/ 2813321 h 3838556"/>
                <a:gd name="connsiteX16" fmla="*/ 2211290 w 2674549"/>
                <a:gd name="connsiteY16" fmla="*/ 3209731 h 3838556"/>
                <a:gd name="connsiteX17" fmla="*/ 2329896 w 2674549"/>
                <a:gd name="connsiteY17" fmla="*/ 3406282 h 3838556"/>
                <a:gd name="connsiteX18" fmla="*/ 2449796 w 2674549"/>
                <a:gd name="connsiteY18" fmla="*/ 3548381 h 3838556"/>
                <a:gd name="connsiteX19" fmla="*/ 2674549 w 2674549"/>
                <a:gd name="connsiteY19" fmla="*/ 3838556 h 3838556"/>
                <a:gd name="connsiteX0" fmla="*/ 0 w 2674549"/>
                <a:gd name="connsiteY0" fmla="*/ 3510663 h 3836083"/>
                <a:gd name="connsiteX1" fmla="*/ 128444 w 2674549"/>
                <a:gd name="connsiteY1" fmla="*/ 3329201 h 3836083"/>
                <a:gd name="connsiteX2" fmla="*/ 207689 w 2674549"/>
                <a:gd name="connsiteY2" fmla="*/ 3021675 h 3836083"/>
                <a:gd name="connsiteX3" fmla="*/ 245109 w 2674549"/>
                <a:gd name="connsiteY3" fmla="*/ 2780911 h 3836083"/>
                <a:gd name="connsiteX4" fmla="*/ 288878 w 2674549"/>
                <a:gd name="connsiteY4" fmla="*/ 2515321 h 3836083"/>
                <a:gd name="connsiteX5" fmla="*/ 349080 w 2674549"/>
                <a:gd name="connsiteY5" fmla="*/ 2105457 h 3836083"/>
                <a:gd name="connsiteX6" fmla="*/ 425476 w 2674549"/>
                <a:gd name="connsiteY6" fmla="*/ 1677290 h 3836083"/>
                <a:gd name="connsiteX7" fmla="*/ 526991 w 2674549"/>
                <a:gd name="connsiteY7" fmla="*/ 1287547 h 3836083"/>
                <a:gd name="connsiteX8" fmla="*/ 881827 w 2674549"/>
                <a:gd name="connsiteY8" fmla="*/ 402394 h 3836083"/>
                <a:gd name="connsiteX9" fmla="*/ 1182584 w 2674549"/>
                <a:gd name="connsiteY9" fmla="*/ 1843 h 3836083"/>
                <a:gd name="connsiteX10" fmla="*/ 1327965 w 2674549"/>
                <a:gd name="connsiteY10" fmla="*/ 545005 h 3836083"/>
                <a:gd name="connsiteX11" fmla="*/ 1724185 w 2674549"/>
                <a:gd name="connsiteY11" fmla="*/ 871620 h 3836083"/>
                <a:gd name="connsiteX12" fmla="*/ 1795655 w 2674549"/>
                <a:gd name="connsiteY12" fmla="*/ 1532465 h 3836083"/>
                <a:gd name="connsiteX13" fmla="*/ 1891210 w 2674549"/>
                <a:gd name="connsiteY13" fmla="*/ 2051453 h 3836083"/>
                <a:gd name="connsiteX14" fmla="*/ 1976668 w 2674549"/>
                <a:gd name="connsiteY14" fmla="*/ 2392164 h 3836083"/>
                <a:gd name="connsiteX15" fmla="*/ 2088801 w 2674549"/>
                <a:gd name="connsiteY15" fmla="*/ 2810848 h 3836083"/>
                <a:gd name="connsiteX16" fmla="*/ 2211290 w 2674549"/>
                <a:gd name="connsiteY16" fmla="*/ 3207258 h 3836083"/>
                <a:gd name="connsiteX17" fmla="*/ 2329896 w 2674549"/>
                <a:gd name="connsiteY17" fmla="*/ 3403809 h 3836083"/>
                <a:gd name="connsiteX18" fmla="*/ 2449796 w 2674549"/>
                <a:gd name="connsiteY18" fmla="*/ 3545908 h 3836083"/>
                <a:gd name="connsiteX19" fmla="*/ 2674549 w 2674549"/>
                <a:gd name="connsiteY19" fmla="*/ 3836083 h 3836083"/>
                <a:gd name="connsiteX0" fmla="*/ 0 w 2674549"/>
                <a:gd name="connsiteY0" fmla="*/ 3510649 h 3836069"/>
                <a:gd name="connsiteX1" fmla="*/ 128444 w 2674549"/>
                <a:gd name="connsiteY1" fmla="*/ 3329187 h 3836069"/>
                <a:gd name="connsiteX2" fmla="*/ 207689 w 2674549"/>
                <a:gd name="connsiteY2" fmla="*/ 3021661 h 3836069"/>
                <a:gd name="connsiteX3" fmla="*/ 245109 w 2674549"/>
                <a:gd name="connsiteY3" fmla="*/ 2780897 h 3836069"/>
                <a:gd name="connsiteX4" fmla="*/ 288878 w 2674549"/>
                <a:gd name="connsiteY4" fmla="*/ 2515307 h 3836069"/>
                <a:gd name="connsiteX5" fmla="*/ 349080 w 2674549"/>
                <a:gd name="connsiteY5" fmla="*/ 2105443 h 3836069"/>
                <a:gd name="connsiteX6" fmla="*/ 425476 w 2674549"/>
                <a:gd name="connsiteY6" fmla="*/ 1677276 h 3836069"/>
                <a:gd name="connsiteX7" fmla="*/ 626659 w 2674549"/>
                <a:gd name="connsiteY7" fmla="*/ 1274724 h 3836069"/>
                <a:gd name="connsiteX8" fmla="*/ 881827 w 2674549"/>
                <a:gd name="connsiteY8" fmla="*/ 402380 h 3836069"/>
                <a:gd name="connsiteX9" fmla="*/ 1182584 w 2674549"/>
                <a:gd name="connsiteY9" fmla="*/ 1829 h 3836069"/>
                <a:gd name="connsiteX10" fmla="*/ 1327965 w 2674549"/>
                <a:gd name="connsiteY10" fmla="*/ 544991 h 3836069"/>
                <a:gd name="connsiteX11" fmla="*/ 1724185 w 2674549"/>
                <a:gd name="connsiteY11" fmla="*/ 871606 h 3836069"/>
                <a:gd name="connsiteX12" fmla="*/ 1795655 w 2674549"/>
                <a:gd name="connsiteY12" fmla="*/ 1532451 h 3836069"/>
                <a:gd name="connsiteX13" fmla="*/ 1891210 w 2674549"/>
                <a:gd name="connsiteY13" fmla="*/ 2051439 h 3836069"/>
                <a:gd name="connsiteX14" fmla="*/ 1976668 w 2674549"/>
                <a:gd name="connsiteY14" fmla="*/ 2392150 h 3836069"/>
                <a:gd name="connsiteX15" fmla="*/ 2088801 w 2674549"/>
                <a:gd name="connsiteY15" fmla="*/ 2810834 h 3836069"/>
                <a:gd name="connsiteX16" fmla="*/ 2211290 w 2674549"/>
                <a:gd name="connsiteY16" fmla="*/ 3207244 h 3836069"/>
                <a:gd name="connsiteX17" fmla="*/ 2329896 w 2674549"/>
                <a:gd name="connsiteY17" fmla="*/ 3403795 h 3836069"/>
                <a:gd name="connsiteX18" fmla="*/ 2449796 w 2674549"/>
                <a:gd name="connsiteY18" fmla="*/ 3545894 h 3836069"/>
                <a:gd name="connsiteX19" fmla="*/ 2674549 w 2674549"/>
                <a:gd name="connsiteY19" fmla="*/ 3836069 h 3836069"/>
                <a:gd name="connsiteX0" fmla="*/ 0 w 2674549"/>
                <a:gd name="connsiteY0" fmla="*/ 3510649 h 3836069"/>
                <a:gd name="connsiteX1" fmla="*/ 128444 w 2674549"/>
                <a:gd name="connsiteY1" fmla="*/ 3329187 h 3836069"/>
                <a:gd name="connsiteX2" fmla="*/ 207689 w 2674549"/>
                <a:gd name="connsiteY2" fmla="*/ 3021661 h 3836069"/>
                <a:gd name="connsiteX3" fmla="*/ 245109 w 2674549"/>
                <a:gd name="connsiteY3" fmla="*/ 2780897 h 3836069"/>
                <a:gd name="connsiteX4" fmla="*/ 288878 w 2674549"/>
                <a:gd name="connsiteY4" fmla="*/ 2515307 h 3836069"/>
                <a:gd name="connsiteX5" fmla="*/ 349080 w 2674549"/>
                <a:gd name="connsiteY5" fmla="*/ 2105443 h 3836069"/>
                <a:gd name="connsiteX6" fmla="*/ 491921 w 2674549"/>
                <a:gd name="connsiteY6" fmla="*/ 1664467 h 3836069"/>
                <a:gd name="connsiteX7" fmla="*/ 626659 w 2674549"/>
                <a:gd name="connsiteY7" fmla="*/ 1274724 h 3836069"/>
                <a:gd name="connsiteX8" fmla="*/ 881827 w 2674549"/>
                <a:gd name="connsiteY8" fmla="*/ 402380 h 3836069"/>
                <a:gd name="connsiteX9" fmla="*/ 1182584 w 2674549"/>
                <a:gd name="connsiteY9" fmla="*/ 1829 h 3836069"/>
                <a:gd name="connsiteX10" fmla="*/ 1327965 w 2674549"/>
                <a:gd name="connsiteY10" fmla="*/ 544991 h 3836069"/>
                <a:gd name="connsiteX11" fmla="*/ 1724185 w 2674549"/>
                <a:gd name="connsiteY11" fmla="*/ 871606 h 3836069"/>
                <a:gd name="connsiteX12" fmla="*/ 1795655 w 2674549"/>
                <a:gd name="connsiteY12" fmla="*/ 1532451 h 3836069"/>
                <a:gd name="connsiteX13" fmla="*/ 1891210 w 2674549"/>
                <a:gd name="connsiteY13" fmla="*/ 2051439 h 3836069"/>
                <a:gd name="connsiteX14" fmla="*/ 1976668 w 2674549"/>
                <a:gd name="connsiteY14" fmla="*/ 2392150 h 3836069"/>
                <a:gd name="connsiteX15" fmla="*/ 2088801 w 2674549"/>
                <a:gd name="connsiteY15" fmla="*/ 2810834 h 3836069"/>
                <a:gd name="connsiteX16" fmla="*/ 2211290 w 2674549"/>
                <a:gd name="connsiteY16" fmla="*/ 3207244 h 3836069"/>
                <a:gd name="connsiteX17" fmla="*/ 2329896 w 2674549"/>
                <a:gd name="connsiteY17" fmla="*/ 3403795 h 3836069"/>
                <a:gd name="connsiteX18" fmla="*/ 2449796 w 2674549"/>
                <a:gd name="connsiteY18" fmla="*/ 3545894 h 3836069"/>
                <a:gd name="connsiteX19" fmla="*/ 2674549 w 2674549"/>
                <a:gd name="connsiteY19" fmla="*/ 3836069 h 3836069"/>
                <a:gd name="connsiteX0" fmla="*/ 0 w 2674549"/>
                <a:gd name="connsiteY0" fmla="*/ 3510649 h 3836069"/>
                <a:gd name="connsiteX1" fmla="*/ 128444 w 2674549"/>
                <a:gd name="connsiteY1" fmla="*/ 3329187 h 3836069"/>
                <a:gd name="connsiteX2" fmla="*/ 207689 w 2674549"/>
                <a:gd name="connsiteY2" fmla="*/ 3021661 h 3836069"/>
                <a:gd name="connsiteX3" fmla="*/ 245109 w 2674549"/>
                <a:gd name="connsiteY3" fmla="*/ 2780897 h 3836069"/>
                <a:gd name="connsiteX4" fmla="*/ 288878 w 2674549"/>
                <a:gd name="connsiteY4" fmla="*/ 2515307 h 3836069"/>
                <a:gd name="connsiteX5" fmla="*/ 415526 w 2674549"/>
                <a:gd name="connsiteY5" fmla="*/ 2169486 h 3836069"/>
                <a:gd name="connsiteX6" fmla="*/ 491921 w 2674549"/>
                <a:gd name="connsiteY6" fmla="*/ 1664467 h 3836069"/>
                <a:gd name="connsiteX7" fmla="*/ 626659 w 2674549"/>
                <a:gd name="connsiteY7" fmla="*/ 1274724 h 3836069"/>
                <a:gd name="connsiteX8" fmla="*/ 881827 w 2674549"/>
                <a:gd name="connsiteY8" fmla="*/ 402380 h 3836069"/>
                <a:gd name="connsiteX9" fmla="*/ 1182584 w 2674549"/>
                <a:gd name="connsiteY9" fmla="*/ 1829 h 3836069"/>
                <a:gd name="connsiteX10" fmla="*/ 1327965 w 2674549"/>
                <a:gd name="connsiteY10" fmla="*/ 544991 h 3836069"/>
                <a:gd name="connsiteX11" fmla="*/ 1724185 w 2674549"/>
                <a:gd name="connsiteY11" fmla="*/ 871606 h 3836069"/>
                <a:gd name="connsiteX12" fmla="*/ 1795655 w 2674549"/>
                <a:gd name="connsiteY12" fmla="*/ 1532451 h 3836069"/>
                <a:gd name="connsiteX13" fmla="*/ 1891210 w 2674549"/>
                <a:gd name="connsiteY13" fmla="*/ 2051439 h 3836069"/>
                <a:gd name="connsiteX14" fmla="*/ 1976668 w 2674549"/>
                <a:gd name="connsiteY14" fmla="*/ 2392150 h 3836069"/>
                <a:gd name="connsiteX15" fmla="*/ 2088801 w 2674549"/>
                <a:gd name="connsiteY15" fmla="*/ 2810834 h 3836069"/>
                <a:gd name="connsiteX16" fmla="*/ 2211290 w 2674549"/>
                <a:gd name="connsiteY16" fmla="*/ 3207244 h 3836069"/>
                <a:gd name="connsiteX17" fmla="*/ 2329896 w 2674549"/>
                <a:gd name="connsiteY17" fmla="*/ 3403795 h 3836069"/>
                <a:gd name="connsiteX18" fmla="*/ 2449796 w 2674549"/>
                <a:gd name="connsiteY18" fmla="*/ 3545894 h 3836069"/>
                <a:gd name="connsiteX19" fmla="*/ 2674549 w 2674549"/>
                <a:gd name="connsiteY19" fmla="*/ 3836069 h 3836069"/>
                <a:gd name="connsiteX0" fmla="*/ 0 w 2674549"/>
                <a:gd name="connsiteY0" fmla="*/ 3510649 h 3836069"/>
                <a:gd name="connsiteX1" fmla="*/ 128444 w 2674549"/>
                <a:gd name="connsiteY1" fmla="*/ 3329187 h 3836069"/>
                <a:gd name="connsiteX2" fmla="*/ 207689 w 2674549"/>
                <a:gd name="connsiteY2" fmla="*/ 3021661 h 3836069"/>
                <a:gd name="connsiteX3" fmla="*/ 245109 w 2674549"/>
                <a:gd name="connsiteY3" fmla="*/ 2780897 h 3836069"/>
                <a:gd name="connsiteX4" fmla="*/ 327637 w 2674549"/>
                <a:gd name="connsiteY4" fmla="*/ 2617775 h 3836069"/>
                <a:gd name="connsiteX5" fmla="*/ 415526 w 2674549"/>
                <a:gd name="connsiteY5" fmla="*/ 2169486 h 3836069"/>
                <a:gd name="connsiteX6" fmla="*/ 491921 w 2674549"/>
                <a:gd name="connsiteY6" fmla="*/ 1664467 h 3836069"/>
                <a:gd name="connsiteX7" fmla="*/ 626659 w 2674549"/>
                <a:gd name="connsiteY7" fmla="*/ 1274724 h 3836069"/>
                <a:gd name="connsiteX8" fmla="*/ 881827 w 2674549"/>
                <a:gd name="connsiteY8" fmla="*/ 402380 h 3836069"/>
                <a:gd name="connsiteX9" fmla="*/ 1182584 w 2674549"/>
                <a:gd name="connsiteY9" fmla="*/ 1829 h 3836069"/>
                <a:gd name="connsiteX10" fmla="*/ 1327965 w 2674549"/>
                <a:gd name="connsiteY10" fmla="*/ 544991 h 3836069"/>
                <a:gd name="connsiteX11" fmla="*/ 1724185 w 2674549"/>
                <a:gd name="connsiteY11" fmla="*/ 871606 h 3836069"/>
                <a:gd name="connsiteX12" fmla="*/ 1795655 w 2674549"/>
                <a:gd name="connsiteY12" fmla="*/ 1532451 h 3836069"/>
                <a:gd name="connsiteX13" fmla="*/ 1891210 w 2674549"/>
                <a:gd name="connsiteY13" fmla="*/ 2051439 h 3836069"/>
                <a:gd name="connsiteX14" fmla="*/ 1976668 w 2674549"/>
                <a:gd name="connsiteY14" fmla="*/ 2392150 h 3836069"/>
                <a:gd name="connsiteX15" fmla="*/ 2088801 w 2674549"/>
                <a:gd name="connsiteY15" fmla="*/ 2810834 h 3836069"/>
                <a:gd name="connsiteX16" fmla="*/ 2211290 w 2674549"/>
                <a:gd name="connsiteY16" fmla="*/ 3207244 h 3836069"/>
                <a:gd name="connsiteX17" fmla="*/ 2329896 w 2674549"/>
                <a:gd name="connsiteY17" fmla="*/ 3403795 h 3836069"/>
                <a:gd name="connsiteX18" fmla="*/ 2449796 w 2674549"/>
                <a:gd name="connsiteY18" fmla="*/ 3545894 h 3836069"/>
                <a:gd name="connsiteX19" fmla="*/ 2674549 w 2674549"/>
                <a:gd name="connsiteY19" fmla="*/ 3836069 h 3836069"/>
                <a:gd name="connsiteX0" fmla="*/ 0 w 2674549"/>
                <a:gd name="connsiteY0" fmla="*/ 3510649 h 3836069"/>
                <a:gd name="connsiteX1" fmla="*/ 128444 w 2674549"/>
                <a:gd name="connsiteY1" fmla="*/ 3329187 h 3836069"/>
                <a:gd name="connsiteX2" fmla="*/ 207689 w 2674549"/>
                <a:gd name="connsiteY2" fmla="*/ 3021661 h 3836069"/>
                <a:gd name="connsiteX3" fmla="*/ 322629 w 2674549"/>
                <a:gd name="connsiteY3" fmla="*/ 2934600 h 3836069"/>
                <a:gd name="connsiteX4" fmla="*/ 327637 w 2674549"/>
                <a:gd name="connsiteY4" fmla="*/ 2617775 h 3836069"/>
                <a:gd name="connsiteX5" fmla="*/ 415526 w 2674549"/>
                <a:gd name="connsiteY5" fmla="*/ 2169486 h 3836069"/>
                <a:gd name="connsiteX6" fmla="*/ 491921 w 2674549"/>
                <a:gd name="connsiteY6" fmla="*/ 1664467 h 3836069"/>
                <a:gd name="connsiteX7" fmla="*/ 626659 w 2674549"/>
                <a:gd name="connsiteY7" fmla="*/ 1274724 h 3836069"/>
                <a:gd name="connsiteX8" fmla="*/ 881827 w 2674549"/>
                <a:gd name="connsiteY8" fmla="*/ 402380 h 3836069"/>
                <a:gd name="connsiteX9" fmla="*/ 1182584 w 2674549"/>
                <a:gd name="connsiteY9" fmla="*/ 1829 h 3836069"/>
                <a:gd name="connsiteX10" fmla="*/ 1327965 w 2674549"/>
                <a:gd name="connsiteY10" fmla="*/ 544991 h 3836069"/>
                <a:gd name="connsiteX11" fmla="*/ 1724185 w 2674549"/>
                <a:gd name="connsiteY11" fmla="*/ 871606 h 3836069"/>
                <a:gd name="connsiteX12" fmla="*/ 1795655 w 2674549"/>
                <a:gd name="connsiteY12" fmla="*/ 1532451 h 3836069"/>
                <a:gd name="connsiteX13" fmla="*/ 1891210 w 2674549"/>
                <a:gd name="connsiteY13" fmla="*/ 2051439 h 3836069"/>
                <a:gd name="connsiteX14" fmla="*/ 1976668 w 2674549"/>
                <a:gd name="connsiteY14" fmla="*/ 2392150 h 3836069"/>
                <a:gd name="connsiteX15" fmla="*/ 2088801 w 2674549"/>
                <a:gd name="connsiteY15" fmla="*/ 2810834 h 3836069"/>
                <a:gd name="connsiteX16" fmla="*/ 2211290 w 2674549"/>
                <a:gd name="connsiteY16" fmla="*/ 3207244 h 3836069"/>
                <a:gd name="connsiteX17" fmla="*/ 2329896 w 2674549"/>
                <a:gd name="connsiteY17" fmla="*/ 3403795 h 3836069"/>
                <a:gd name="connsiteX18" fmla="*/ 2449796 w 2674549"/>
                <a:gd name="connsiteY18" fmla="*/ 3545894 h 3836069"/>
                <a:gd name="connsiteX19" fmla="*/ 2674549 w 2674549"/>
                <a:gd name="connsiteY19" fmla="*/ 3836069 h 3836069"/>
                <a:gd name="connsiteX0" fmla="*/ 0 w 2674549"/>
                <a:gd name="connsiteY0" fmla="*/ 3510649 h 3836069"/>
                <a:gd name="connsiteX1" fmla="*/ 128444 w 2674549"/>
                <a:gd name="connsiteY1" fmla="*/ 3329187 h 3836069"/>
                <a:gd name="connsiteX2" fmla="*/ 263060 w 2674549"/>
                <a:gd name="connsiteY2" fmla="*/ 3226598 h 3836069"/>
                <a:gd name="connsiteX3" fmla="*/ 322629 w 2674549"/>
                <a:gd name="connsiteY3" fmla="*/ 2934600 h 3836069"/>
                <a:gd name="connsiteX4" fmla="*/ 327637 w 2674549"/>
                <a:gd name="connsiteY4" fmla="*/ 2617775 h 3836069"/>
                <a:gd name="connsiteX5" fmla="*/ 415526 w 2674549"/>
                <a:gd name="connsiteY5" fmla="*/ 2169486 h 3836069"/>
                <a:gd name="connsiteX6" fmla="*/ 491921 w 2674549"/>
                <a:gd name="connsiteY6" fmla="*/ 1664467 h 3836069"/>
                <a:gd name="connsiteX7" fmla="*/ 626659 w 2674549"/>
                <a:gd name="connsiteY7" fmla="*/ 1274724 h 3836069"/>
                <a:gd name="connsiteX8" fmla="*/ 881827 w 2674549"/>
                <a:gd name="connsiteY8" fmla="*/ 402380 h 3836069"/>
                <a:gd name="connsiteX9" fmla="*/ 1182584 w 2674549"/>
                <a:gd name="connsiteY9" fmla="*/ 1829 h 3836069"/>
                <a:gd name="connsiteX10" fmla="*/ 1327965 w 2674549"/>
                <a:gd name="connsiteY10" fmla="*/ 544991 h 3836069"/>
                <a:gd name="connsiteX11" fmla="*/ 1724185 w 2674549"/>
                <a:gd name="connsiteY11" fmla="*/ 871606 h 3836069"/>
                <a:gd name="connsiteX12" fmla="*/ 1795655 w 2674549"/>
                <a:gd name="connsiteY12" fmla="*/ 1532451 h 3836069"/>
                <a:gd name="connsiteX13" fmla="*/ 1891210 w 2674549"/>
                <a:gd name="connsiteY13" fmla="*/ 2051439 h 3836069"/>
                <a:gd name="connsiteX14" fmla="*/ 1976668 w 2674549"/>
                <a:gd name="connsiteY14" fmla="*/ 2392150 h 3836069"/>
                <a:gd name="connsiteX15" fmla="*/ 2088801 w 2674549"/>
                <a:gd name="connsiteY15" fmla="*/ 2810834 h 3836069"/>
                <a:gd name="connsiteX16" fmla="*/ 2211290 w 2674549"/>
                <a:gd name="connsiteY16" fmla="*/ 3207244 h 3836069"/>
                <a:gd name="connsiteX17" fmla="*/ 2329896 w 2674549"/>
                <a:gd name="connsiteY17" fmla="*/ 3403795 h 3836069"/>
                <a:gd name="connsiteX18" fmla="*/ 2449796 w 2674549"/>
                <a:gd name="connsiteY18" fmla="*/ 3545894 h 3836069"/>
                <a:gd name="connsiteX19" fmla="*/ 2674549 w 2674549"/>
                <a:gd name="connsiteY19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318431 w 2729920"/>
                <a:gd name="connsiteY2" fmla="*/ 3226598 h 3836069"/>
                <a:gd name="connsiteX3" fmla="*/ 378000 w 2729920"/>
                <a:gd name="connsiteY3" fmla="*/ 2934600 h 3836069"/>
                <a:gd name="connsiteX4" fmla="*/ 383008 w 2729920"/>
                <a:gd name="connsiteY4" fmla="*/ 2617775 h 3836069"/>
                <a:gd name="connsiteX5" fmla="*/ 470897 w 2729920"/>
                <a:gd name="connsiteY5" fmla="*/ 2169486 h 3836069"/>
                <a:gd name="connsiteX6" fmla="*/ 547292 w 2729920"/>
                <a:gd name="connsiteY6" fmla="*/ 1664467 h 3836069"/>
                <a:gd name="connsiteX7" fmla="*/ 682030 w 2729920"/>
                <a:gd name="connsiteY7" fmla="*/ 1274724 h 3836069"/>
                <a:gd name="connsiteX8" fmla="*/ 937198 w 2729920"/>
                <a:gd name="connsiteY8" fmla="*/ 402380 h 3836069"/>
                <a:gd name="connsiteX9" fmla="*/ 1237955 w 2729920"/>
                <a:gd name="connsiteY9" fmla="*/ 1829 h 3836069"/>
                <a:gd name="connsiteX10" fmla="*/ 1383336 w 2729920"/>
                <a:gd name="connsiteY10" fmla="*/ 544991 h 3836069"/>
                <a:gd name="connsiteX11" fmla="*/ 1779556 w 2729920"/>
                <a:gd name="connsiteY11" fmla="*/ 871606 h 3836069"/>
                <a:gd name="connsiteX12" fmla="*/ 1851026 w 2729920"/>
                <a:gd name="connsiteY12" fmla="*/ 1532451 h 3836069"/>
                <a:gd name="connsiteX13" fmla="*/ 1946581 w 2729920"/>
                <a:gd name="connsiteY13" fmla="*/ 2051439 h 3836069"/>
                <a:gd name="connsiteX14" fmla="*/ 2032039 w 2729920"/>
                <a:gd name="connsiteY14" fmla="*/ 2392150 h 3836069"/>
                <a:gd name="connsiteX15" fmla="*/ 2144172 w 2729920"/>
                <a:gd name="connsiteY15" fmla="*/ 2810834 h 3836069"/>
                <a:gd name="connsiteX16" fmla="*/ 2266661 w 2729920"/>
                <a:gd name="connsiteY16" fmla="*/ 3207244 h 3836069"/>
                <a:gd name="connsiteX17" fmla="*/ 2385267 w 2729920"/>
                <a:gd name="connsiteY17" fmla="*/ 3403795 h 3836069"/>
                <a:gd name="connsiteX18" fmla="*/ 2505167 w 2729920"/>
                <a:gd name="connsiteY18" fmla="*/ 3545894 h 3836069"/>
                <a:gd name="connsiteX19" fmla="*/ 2729920 w 2729920"/>
                <a:gd name="connsiteY19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290746 w 2729920"/>
                <a:gd name="connsiteY2" fmla="*/ 3200981 h 3836069"/>
                <a:gd name="connsiteX3" fmla="*/ 378000 w 2729920"/>
                <a:gd name="connsiteY3" fmla="*/ 2934600 h 3836069"/>
                <a:gd name="connsiteX4" fmla="*/ 383008 w 2729920"/>
                <a:gd name="connsiteY4" fmla="*/ 2617775 h 3836069"/>
                <a:gd name="connsiteX5" fmla="*/ 470897 w 2729920"/>
                <a:gd name="connsiteY5" fmla="*/ 2169486 h 3836069"/>
                <a:gd name="connsiteX6" fmla="*/ 547292 w 2729920"/>
                <a:gd name="connsiteY6" fmla="*/ 1664467 h 3836069"/>
                <a:gd name="connsiteX7" fmla="*/ 682030 w 2729920"/>
                <a:gd name="connsiteY7" fmla="*/ 1274724 h 3836069"/>
                <a:gd name="connsiteX8" fmla="*/ 937198 w 2729920"/>
                <a:gd name="connsiteY8" fmla="*/ 402380 h 3836069"/>
                <a:gd name="connsiteX9" fmla="*/ 1237955 w 2729920"/>
                <a:gd name="connsiteY9" fmla="*/ 1829 h 3836069"/>
                <a:gd name="connsiteX10" fmla="*/ 1383336 w 2729920"/>
                <a:gd name="connsiteY10" fmla="*/ 544991 h 3836069"/>
                <a:gd name="connsiteX11" fmla="*/ 1779556 w 2729920"/>
                <a:gd name="connsiteY11" fmla="*/ 871606 h 3836069"/>
                <a:gd name="connsiteX12" fmla="*/ 1851026 w 2729920"/>
                <a:gd name="connsiteY12" fmla="*/ 1532451 h 3836069"/>
                <a:gd name="connsiteX13" fmla="*/ 1946581 w 2729920"/>
                <a:gd name="connsiteY13" fmla="*/ 2051439 h 3836069"/>
                <a:gd name="connsiteX14" fmla="*/ 2032039 w 2729920"/>
                <a:gd name="connsiteY14" fmla="*/ 2392150 h 3836069"/>
                <a:gd name="connsiteX15" fmla="*/ 2144172 w 2729920"/>
                <a:gd name="connsiteY15" fmla="*/ 2810834 h 3836069"/>
                <a:gd name="connsiteX16" fmla="*/ 2266661 w 2729920"/>
                <a:gd name="connsiteY16" fmla="*/ 3207244 h 3836069"/>
                <a:gd name="connsiteX17" fmla="*/ 2385267 w 2729920"/>
                <a:gd name="connsiteY17" fmla="*/ 3403795 h 3836069"/>
                <a:gd name="connsiteX18" fmla="*/ 2505167 w 2729920"/>
                <a:gd name="connsiteY18" fmla="*/ 3545894 h 3836069"/>
                <a:gd name="connsiteX19" fmla="*/ 2729920 w 2729920"/>
                <a:gd name="connsiteY19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290746 w 2729920"/>
                <a:gd name="connsiteY2" fmla="*/ 3200981 h 3836069"/>
                <a:gd name="connsiteX3" fmla="*/ 378000 w 2729920"/>
                <a:gd name="connsiteY3" fmla="*/ 2934600 h 3836069"/>
                <a:gd name="connsiteX4" fmla="*/ 416230 w 2729920"/>
                <a:gd name="connsiteY4" fmla="*/ 2630584 h 3836069"/>
                <a:gd name="connsiteX5" fmla="*/ 470897 w 2729920"/>
                <a:gd name="connsiteY5" fmla="*/ 2169486 h 3836069"/>
                <a:gd name="connsiteX6" fmla="*/ 547292 w 2729920"/>
                <a:gd name="connsiteY6" fmla="*/ 1664467 h 3836069"/>
                <a:gd name="connsiteX7" fmla="*/ 682030 w 2729920"/>
                <a:gd name="connsiteY7" fmla="*/ 1274724 h 3836069"/>
                <a:gd name="connsiteX8" fmla="*/ 937198 w 2729920"/>
                <a:gd name="connsiteY8" fmla="*/ 402380 h 3836069"/>
                <a:gd name="connsiteX9" fmla="*/ 1237955 w 2729920"/>
                <a:gd name="connsiteY9" fmla="*/ 1829 h 3836069"/>
                <a:gd name="connsiteX10" fmla="*/ 1383336 w 2729920"/>
                <a:gd name="connsiteY10" fmla="*/ 544991 h 3836069"/>
                <a:gd name="connsiteX11" fmla="*/ 1779556 w 2729920"/>
                <a:gd name="connsiteY11" fmla="*/ 871606 h 3836069"/>
                <a:gd name="connsiteX12" fmla="*/ 1851026 w 2729920"/>
                <a:gd name="connsiteY12" fmla="*/ 1532451 h 3836069"/>
                <a:gd name="connsiteX13" fmla="*/ 1946581 w 2729920"/>
                <a:gd name="connsiteY13" fmla="*/ 2051439 h 3836069"/>
                <a:gd name="connsiteX14" fmla="*/ 2032039 w 2729920"/>
                <a:gd name="connsiteY14" fmla="*/ 2392150 h 3836069"/>
                <a:gd name="connsiteX15" fmla="*/ 2144172 w 2729920"/>
                <a:gd name="connsiteY15" fmla="*/ 2810834 h 3836069"/>
                <a:gd name="connsiteX16" fmla="*/ 2266661 w 2729920"/>
                <a:gd name="connsiteY16" fmla="*/ 3207244 h 3836069"/>
                <a:gd name="connsiteX17" fmla="*/ 2385267 w 2729920"/>
                <a:gd name="connsiteY17" fmla="*/ 3403795 h 3836069"/>
                <a:gd name="connsiteX18" fmla="*/ 2505167 w 2729920"/>
                <a:gd name="connsiteY18" fmla="*/ 3545894 h 3836069"/>
                <a:gd name="connsiteX19" fmla="*/ 2729920 w 2729920"/>
                <a:gd name="connsiteY19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290746 w 2729920"/>
                <a:gd name="connsiteY2" fmla="*/ 3200981 h 3836069"/>
                <a:gd name="connsiteX3" fmla="*/ 378000 w 2729920"/>
                <a:gd name="connsiteY3" fmla="*/ 2934600 h 3836069"/>
                <a:gd name="connsiteX4" fmla="*/ 432841 w 2729920"/>
                <a:gd name="connsiteY4" fmla="*/ 2579350 h 3836069"/>
                <a:gd name="connsiteX5" fmla="*/ 470897 w 2729920"/>
                <a:gd name="connsiteY5" fmla="*/ 2169486 h 3836069"/>
                <a:gd name="connsiteX6" fmla="*/ 547292 w 2729920"/>
                <a:gd name="connsiteY6" fmla="*/ 1664467 h 3836069"/>
                <a:gd name="connsiteX7" fmla="*/ 682030 w 2729920"/>
                <a:gd name="connsiteY7" fmla="*/ 1274724 h 3836069"/>
                <a:gd name="connsiteX8" fmla="*/ 937198 w 2729920"/>
                <a:gd name="connsiteY8" fmla="*/ 402380 h 3836069"/>
                <a:gd name="connsiteX9" fmla="*/ 1237955 w 2729920"/>
                <a:gd name="connsiteY9" fmla="*/ 1829 h 3836069"/>
                <a:gd name="connsiteX10" fmla="*/ 1383336 w 2729920"/>
                <a:gd name="connsiteY10" fmla="*/ 544991 h 3836069"/>
                <a:gd name="connsiteX11" fmla="*/ 1779556 w 2729920"/>
                <a:gd name="connsiteY11" fmla="*/ 871606 h 3836069"/>
                <a:gd name="connsiteX12" fmla="*/ 1851026 w 2729920"/>
                <a:gd name="connsiteY12" fmla="*/ 1532451 h 3836069"/>
                <a:gd name="connsiteX13" fmla="*/ 1946581 w 2729920"/>
                <a:gd name="connsiteY13" fmla="*/ 2051439 h 3836069"/>
                <a:gd name="connsiteX14" fmla="*/ 2032039 w 2729920"/>
                <a:gd name="connsiteY14" fmla="*/ 2392150 h 3836069"/>
                <a:gd name="connsiteX15" fmla="*/ 2144172 w 2729920"/>
                <a:gd name="connsiteY15" fmla="*/ 2810834 h 3836069"/>
                <a:gd name="connsiteX16" fmla="*/ 2266661 w 2729920"/>
                <a:gd name="connsiteY16" fmla="*/ 3207244 h 3836069"/>
                <a:gd name="connsiteX17" fmla="*/ 2385267 w 2729920"/>
                <a:gd name="connsiteY17" fmla="*/ 3403795 h 3836069"/>
                <a:gd name="connsiteX18" fmla="*/ 2505167 w 2729920"/>
                <a:gd name="connsiteY18" fmla="*/ 3545894 h 3836069"/>
                <a:gd name="connsiteX19" fmla="*/ 2729920 w 2729920"/>
                <a:gd name="connsiteY19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290746 w 2729920"/>
                <a:gd name="connsiteY2" fmla="*/ 3200981 h 3836069"/>
                <a:gd name="connsiteX3" fmla="*/ 378000 w 2729920"/>
                <a:gd name="connsiteY3" fmla="*/ 2934600 h 3836069"/>
                <a:gd name="connsiteX4" fmla="*/ 432841 w 2729920"/>
                <a:gd name="connsiteY4" fmla="*/ 2579350 h 3836069"/>
                <a:gd name="connsiteX5" fmla="*/ 470897 w 2729920"/>
                <a:gd name="connsiteY5" fmla="*/ 2169486 h 3836069"/>
                <a:gd name="connsiteX6" fmla="*/ 682030 w 2729920"/>
                <a:gd name="connsiteY6" fmla="*/ 1274724 h 3836069"/>
                <a:gd name="connsiteX7" fmla="*/ 937198 w 2729920"/>
                <a:gd name="connsiteY7" fmla="*/ 402380 h 3836069"/>
                <a:gd name="connsiteX8" fmla="*/ 1237955 w 2729920"/>
                <a:gd name="connsiteY8" fmla="*/ 1829 h 3836069"/>
                <a:gd name="connsiteX9" fmla="*/ 1383336 w 2729920"/>
                <a:gd name="connsiteY9" fmla="*/ 544991 h 3836069"/>
                <a:gd name="connsiteX10" fmla="*/ 1779556 w 2729920"/>
                <a:gd name="connsiteY10" fmla="*/ 871606 h 3836069"/>
                <a:gd name="connsiteX11" fmla="*/ 1851026 w 2729920"/>
                <a:gd name="connsiteY11" fmla="*/ 1532451 h 3836069"/>
                <a:gd name="connsiteX12" fmla="*/ 1946581 w 2729920"/>
                <a:gd name="connsiteY12" fmla="*/ 2051439 h 3836069"/>
                <a:gd name="connsiteX13" fmla="*/ 2032039 w 2729920"/>
                <a:gd name="connsiteY13" fmla="*/ 2392150 h 3836069"/>
                <a:gd name="connsiteX14" fmla="*/ 2144172 w 2729920"/>
                <a:gd name="connsiteY14" fmla="*/ 2810834 h 3836069"/>
                <a:gd name="connsiteX15" fmla="*/ 2266661 w 2729920"/>
                <a:gd name="connsiteY15" fmla="*/ 3207244 h 3836069"/>
                <a:gd name="connsiteX16" fmla="*/ 2385267 w 2729920"/>
                <a:gd name="connsiteY16" fmla="*/ 3403795 h 3836069"/>
                <a:gd name="connsiteX17" fmla="*/ 2505167 w 2729920"/>
                <a:gd name="connsiteY17" fmla="*/ 3545894 h 3836069"/>
                <a:gd name="connsiteX18" fmla="*/ 2729920 w 2729920"/>
                <a:gd name="connsiteY18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290746 w 2729920"/>
                <a:gd name="connsiteY2" fmla="*/ 3200981 h 3836069"/>
                <a:gd name="connsiteX3" fmla="*/ 378000 w 2729920"/>
                <a:gd name="connsiteY3" fmla="*/ 2934600 h 3836069"/>
                <a:gd name="connsiteX4" fmla="*/ 432841 w 2729920"/>
                <a:gd name="connsiteY4" fmla="*/ 2579350 h 3836069"/>
                <a:gd name="connsiteX5" fmla="*/ 520731 w 2729920"/>
                <a:gd name="connsiteY5" fmla="*/ 2131061 h 3836069"/>
                <a:gd name="connsiteX6" fmla="*/ 682030 w 2729920"/>
                <a:gd name="connsiteY6" fmla="*/ 1274724 h 3836069"/>
                <a:gd name="connsiteX7" fmla="*/ 937198 w 2729920"/>
                <a:gd name="connsiteY7" fmla="*/ 402380 h 3836069"/>
                <a:gd name="connsiteX8" fmla="*/ 1237955 w 2729920"/>
                <a:gd name="connsiteY8" fmla="*/ 1829 h 3836069"/>
                <a:gd name="connsiteX9" fmla="*/ 1383336 w 2729920"/>
                <a:gd name="connsiteY9" fmla="*/ 544991 h 3836069"/>
                <a:gd name="connsiteX10" fmla="*/ 1779556 w 2729920"/>
                <a:gd name="connsiteY10" fmla="*/ 871606 h 3836069"/>
                <a:gd name="connsiteX11" fmla="*/ 1851026 w 2729920"/>
                <a:gd name="connsiteY11" fmla="*/ 1532451 h 3836069"/>
                <a:gd name="connsiteX12" fmla="*/ 1946581 w 2729920"/>
                <a:gd name="connsiteY12" fmla="*/ 2051439 h 3836069"/>
                <a:gd name="connsiteX13" fmla="*/ 2032039 w 2729920"/>
                <a:gd name="connsiteY13" fmla="*/ 2392150 h 3836069"/>
                <a:gd name="connsiteX14" fmla="*/ 2144172 w 2729920"/>
                <a:gd name="connsiteY14" fmla="*/ 2810834 h 3836069"/>
                <a:gd name="connsiteX15" fmla="*/ 2266661 w 2729920"/>
                <a:gd name="connsiteY15" fmla="*/ 3207244 h 3836069"/>
                <a:gd name="connsiteX16" fmla="*/ 2385267 w 2729920"/>
                <a:gd name="connsiteY16" fmla="*/ 3403795 h 3836069"/>
                <a:gd name="connsiteX17" fmla="*/ 2505167 w 2729920"/>
                <a:gd name="connsiteY17" fmla="*/ 3545894 h 3836069"/>
                <a:gd name="connsiteX18" fmla="*/ 2729920 w 2729920"/>
                <a:gd name="connsiteY18" fmla="*/ 3836069 h 3836069"/>
                <a:gd name="connsiteX0" fmla="*/ 0 w 2729920"/>
                <a:gd name="connsiteY0" fmla="*/ 3472224 h 3836069"/>
                <a:gd name="connsiteX1" fmla="*/ 183815 w 2729920"/>
                <a:gd name="connsiteY1" fmla="*/ 3329187 h 3836069"/>
                <a:gd name="connsiteX2" fmla="*/ 290746 w 2729920"/>
                <a:gd name="connsiteY2" fmla="*/ 3200981 h 3836069"/>
                <a:gd name="connsiteX3" fmla="*/ 378000 w 2729920"/>
                <a:gd name="connsiteY3" fmla="*/ 2934600 h 3836069"/>
                <a:gd name="connsiteX4" fmla="*/ 449452 w 2729920"/>
                <a:gd name="connsiteY4" fmla="*/ 2579350 h 3836069"/>
                <a:gd name="connsiteX5" fmla="*/ 520731 w 2729920"/>
                <a:gd name="connsiteY5" fmla="*/ 2131061 h 3836069"/>
                <a:gd name="connsiteX6" fmla="*/ 682030 w 2729920"/>
                <a:gd name="connsiteY6" fmla="*/ 1274724 h 3836069"/>
                <a:gd name="connsiteX7" fmla="*/ 937198 w 2729920"/>
                <a:gd name="connsiteY7" fmla="*/ 402380 h 3836069"/>
                <a:gd name="connsiteX8" fmla="*/ 1237955 w 2729920"/>
                <a:gd name="connsiteY8" fmla="*/ 1829 h 3836069"/>
                <a:gd name="connsiteX9" fmla="*/ 1383336 w 2729920"/>
                <a:gd name="connsiteY9" fmla="*/ 544991 h 3836069"/>
                <a:gd name="connsiteX10" fmla="*/ 1779556 w 2729920"/>
                <a:gd name="connsiteY10" fmla="*/ 871606 h 3836069"/>
                <a:gd name="connsiteX11" fmla="*/ 1851026 w 2729920"/>
                <a:gd name="connsiteY11" fmla="*/ 1532451 h 3836069"/>
                <a:gd name="connsiteX12" fmla="*/ 1946581 w 2729920"/>
                <a:gd name="connsiteY12" fmla="*/ 2051439 h 3836069"/>
                <a:gd name="connsiteX13" fmla="*/ 2032039 w 2729920"/>
                <a:gd name="connsiteY13" fmla="*/ 2392150 h 3836069"/>
                <a:gd name="connsiteX14" fmla="*/ 2144172 w 2729920"/>
                <a:gd name="connsiteY14" fmla="*/ 2810834 h 3836069"/>
                <a:gd name="connsiteX15" fmla="*/ 2266661 w 2729920"/>
                <a:gd name="connsiteY15" fmla="*/ 3207244 h 3836069"/>
                <a:gd name="connsiteX16" fmla="*/ 2385267 w 2729920"/>
                <a:gd name="connsiteY16" fmla="*/ 3403795 h 3836069"/>
                <a:gd name="connsiteX17" fmla="*/ 2505167 w 2729920"/>
                <a:gd name="connsiteY17" fmla="*/ 3545894 h 3836069"/>
                <a:gd name="connsiteX18" fmla="*/ 2729920 w 2729920"/>
                <a:gd name="connsiteY18" fmla="*/ 3836069 h 3836069"/>
                <a:gd name="connsiteX0" fmla="*/ 0 w 2729920"/>
                <a:gd name="connsiteY0" fmla="*/ 3510482 h 3874327"/>
                <a:gd name="connsiteX1" fmla="*/ 183815 w 2729920"/>
                <a:gd name="connsiteY1" fmla="*/ 3367445 h 3874327"/>
                <a:gd name="connsiteX2" fmla="*/ 290746 w 2729920"/>
                <a:gd name="connsiteY2" fmla="*/ 3239239 h 3874327"/>
                <a:gd name="connsiteX3" fmla="*/ 378000 w 2729920"/>
                <a:gd name="connsiteY3" fmla="*/ 2972858 h 3874327"/>
                <a:gd name="connsiteX4" fmla="*/ 449452 w 2729920"/>
                <a:gd name="connsiteY4" fmla="*/ 2617608 h 3874327"/>
                <a:gd name="connsiteX5" fmla="*/ 520731 w 2729920"/>
                <a:gd name="connsiteY5" fmla="*/ 2169319 h 3874327"/>
                <a:gd name="connsiteX6" fmla="*/ 682030 w 2729920"/>
                <a:gd name="connsiteY6" fmla="*/ 1312982 h 3874327"/>
                <a:gd name="connsiteX7" fmla="*/ 937198 w 2729920"/>
                <a:gd name="connsiteY7" fmla="*/ 440638 h 3874327"/>
                <a:gd name="connsiteX8" fmla="*/ 1237955 w 2729920"/>
                <a:gd name="connsiteY8" fmla="*/ 40087 h 3874327"/>
                <a:gd name="connsiteX9" fmla="*/ 1669881 w 2729920"/>
                <a:gd name="connsiteY9" fmla="*/ 112533 h 3874327"/>
                <a:gd name="connsiteX10" fmla="*/ 1779556 w 2729920"/>
                <a:gd name="connsiteY10" fmla="*/ 909864 h 3874327"/>
                <a:gd name="connsiteX11" fmla="*/ 1851026 w 2729920"/>
                <a:gd name="connsiteY11" fmla="*/ 1570709 h 3874327"/>
                <a:gd name="connsiteX12" fmla="*/ 1946581 w 2729920"/>
                <a:gd name="connsiteY12" fmla="*/ 2089697 h 3874327"/>
                <a:gd name="connsiteX13" fmla="*/ 2032039 w 2729920"/>
                <a:gd name="connsiteY13" fmla="*/ 2430408 h 3874327"/>
                <a:gd name="connsiteX14" fmla="*/ 2144172 w 2729920"/>
                <a:gd name="connsiteY14" fmla="*/ 2849092 h 3874327"/>
                <a:gd name="connsiteX15" fmla="*/ 2266661 w 2729920"/>
                <a:gd name="connsiteY15" fmla="*/ 3245502 h 3874327"/>
                <a:gd name="connsiteX16" fmla="*/ 2385267 w 2729920"/>
                <a:gd name="connsiteY16" fmla="*/ 3442053 h 3874327"/>
                <a:gd name="connsiteX17" fmla="*/ 2505167 w 2729920"/>
                <a:gd name="connsiteY17" fmla="*/ 3584152 h 3874327"/>
                <a:gd name="connsiteX18" fmla="*/ 2729920 w 2729920"/>
                <a:gd name="connsiteY18" fmla="*/ 3874327 h 3874327"/>
                <a:gd name="connsiteX0" fmla="*/ 0 w 2729920"/>
                <a:gd name="connsiteY0" fmla="*/ 3489924 h 3853769"/>
                <a:gd name="connsiteX1" fmla="*/ 183815 w 2729920"/>
                <a:gd name="connsiteY1" fmla="*/ 3346887 h 3853769"/>
                <a:gd name="connsiteX2" fmla="*/ 290746 w 2729920"/>
                <a:gd name="connsiteY2" fmla="*/ 3218681 h 3853769"/>
                <a:gd name="connsiteX3" fmla="*/ 378000 w 2729920"/>
                <a:gd name="connsiteY3" fmla="*/ 2952300 h 3853769"/>
                <a:gd name="connsiteX4" fmla="*/ 449452 w 2729920"/>
                <a:gd name="connsiteY4" fmla="*/ 2597050 h 3853769"/>
                <a:gd name="connsiteX5" fmla="*/ 520731 w 2729920"/>
                <a:gd name="connsiteY5" fmla="*/ 2148761 h 3853769"/>
                <a:gd name="connsiteX6" fmla="*/ 682030 w 2729920"/>
                <a:gd name="connsiteY6" fmla="*/ 1292424 h 3853769"/>
                <a:gd name="connsiteX7" fmla="*/ 937198 w 2729920"/>
                <a:gd name="connsiteY7" fmla="*/ 420080 h 3853769"/>
                <a:gd name="connsiteX8" fmla="*/ 1237955 w 2729920"/>
                <a:gd name="connsiteY8" fmla="*/ 19529 h 3853769"/>
                <a:gd name="connsiteX9" fmla="*/ 1669881 w 2729920"/>
                <a:gd name="connsiteY9" fmla="*/ 91975 h 3853769"/>
                <a:gd name="connsiteX10" fmla="*/ 2132547 w 2729920"/>
                <a:gd name="connsiteY10" fmla="*/ 351348 h 3853769"/>
                <a:gd name="connsiteX11" fmla="*/ 1851026 w 2729920"/>
                <a:gd name="connsiteY11" fmla="*/ 1550151 h 3853769"/>
                <a:gd name="connsiteX12" fmla="*/ 1946581 w 2729920"/>
                <a:gd name="connsiteY12" fmla="*/ 2069139 h 3853769"/>
                <a:gd name="connsiteX13" fmla="*/ 2032039 w 2729920"/>
                <a:gd name="connsiteY13" fmla="*/ 2409850 h 3853769"/>
                <a:gd name="connsiteX14" fmla="*/ 2144172 w 2729920"/>
                <a:gd name="connsiteY14" fmla="*/ 2828534 h 3853769"/>
                <a:gd name="connsiteX15" fmla="*/ 2266661 w 2729920"/>
                <a:gd name="connsiteY15" fmla="*/ 3224944 h 3853769"/>
                <a:gd name="connsiteX16" fmla="*/ 2385267 w 2729920"/>
                <a:gd name="connsiteY16" fmla="*/ 3421495 h 3853769"/>
                <a:gd name="connsiteX17" fmla="*/ 2505167 w 2729920"/>
                <a:gd name="connsiteY17" fmla="*/ 3563594 h 3853769"/>
                <a:gd name="connsiteX18" fmla="*/ 2729920 w 2729920"/>
                <a:gd name="connsiteY18" fmla="*/ 3853769 h 3853769"/>
                <a:gd name="connsiteX0" fmla="*/ 0 w 2729920"/>
                <a:gd name="connsiteY0" fmla="*/ 3581938 h 3945783"/>
                <a:gd name="connsiteX1" fmla="*/ 183815 w 2729920"/>
                <a:gd name="connsiteY1" fmla="*/ 3438901 h 3945783"/>
                <a:gd name="connsiteX2" fmla="*/ 290746 w 2729920"/>
                <a:gd name="connsiteY2" fmla="*/ 3310695 h 3945783"/>
                <a:gd name="connsiteX3" fmla="*/ 378000 w 2729920"/>
                <a:gd name="connsiteY3" fmla="*/ 3044314 h 3945783"/>
                <a:gd name="connsiteX4" fmla="*/ 449452 w 2729920"/>
                <a:gd name="connsiteY4" fmla="*/ 2689064 h 3945783"/>
                <a:gd name="connsiteX5" fmla="*/ 520731 w 2729920"/>
                <a:gd name="connsiteY5" fmla="*/ 2240775 h 3945783"/>
                <a:gd name="connsiteX6" fmla="*/ 682030 w 2729920"/>
                <a:gd name="connsiteY6" fmla="*/ 1384438 h 3945783"/>
                <a:gd name="connsiteX7" fmla="*/ 937198 w 2729920"/>
                <a:gd name="connsiteY7" fmla="*/ 512094 h 3945783"/>
                <a:gd name="connsiteX8" fmla="*/ 1237955 w 2729920"/>
                <a:gd name="connsiteY8" fmla="*/ 111543 h 3945783"/>
                <a:gd name="connsiteX9" fmla="*/ 1744632 w 2729920"/>
                <a:gd name="connsiteY9" fmla="*/ 20680 h 3945783"/>
                <a:gd name="connsiteX10" fmla="*/ 2132547 w 2729920"/>
                <a:gd name="connsiteY10" fmla="*/ 443362 h 3945783"/>
                <a:gd name="connsiteX11" fmla="*/ 1851026 w 2729920"/>
                <a:gd name="connsiteY11" fmla="*/ 1642165 h 3945783"/>
                <a:gd name="connsiteX12" fmla="*/ 1946581 w 2729920"/>
                <a:gd name="connsiteY12" fmla="*/ 2161153 h 3945783"/>
                <a:gd name="connsiteX13" fmla="*/ 2032039 w 2729920"/>
                <a:gd name="connsiteY13" fmla="*/ 2501864 h 3945783"/>
                <a:gd name="connsiteX14" fmla="*/ 2144172 w 2729920"/>
                <a:gd name="connsiteY14" fmla="*/ 2920548 h 3945783"/>
                <a:gd name="connsiteX15" fmla="*/ 2266661 w 2729920"/>
                <a:gd name="connsiteY15" fmla="*/ 3316958 h 3945783"/>
                <a:gd name="connsiteX16" fmla="*/ 2385267 w 2729920"/>
                <a:gd name="connsiteY16" fmla="*/ 3513509 h 3945783"/>
                <a:gd name="connsiteX17" fmla="*/ 2505167 w 2729920"/>
                <a:gd name="connsiteY17" fmla="*/ 3655608 h 3945783"/>
                <a:gd name="connsiteX18" fmla="*/ 2729920 w 2729920"/>
                <a:gd name="connsiteY18" fmla="*/ 3945783 h 3945783"/>
                <a:gd name="connsiteX0" fmla="*/ 0 w 2729920"/>
                <a:gd name="connsiteY0" fmla="*/ 3678686 h 4042531"/>
                <a:gd name="connsiteX1" fmla="*/ 183815 w 2729920"/>
                <a:gd name="connsiteY1" fmla="*/ 3535649 h 4042531"/>
                <a:gd name="connsiteX2" fmla="*/ 290746 w 2729920"/>
                <a:gd name="connsiteY2" fmla="*/ 3407443 h 4042531"/>
                <a:gd name="connsiteX3" fmla="*/ 378000 w 2729920"/>
                <a:gd name="connsiteY3" fmla="*/ 3141062 h 4042531"/>
                <a:gd name="connsiteX4" fmla="*/ 449452 w 2729920"/>
                <a:gd name="connsiteY4" fmla="*/ 2785812 h 4042531"/>
                <a:gd name="connsiteX5" fmla="*/ 520731 w 2729920"/>
                <a:gd name="connsiteY5" fmla="*/ 2337523 h 4042531"/>
                <a:gd name="connsiteX6" fmla="*/ 682030 w 2729920"/>
                <a:gd name="connsiteY6" fmla="*/ 1481186 h 4042531"/>
                <a:gd name="connsiteX7" fmla="*/ 937198 w 2729920"/>
                <a:gd name="connsiteY7" fmla="*/ 608842 h 4042531"/>
                <a:gd name="connsiteX8" fmla="*/ 1237955 w 2729920"/>
                <a:gd name="connsiteY8" fmla="*/ 208291 h 4042531"/>
                <a:gd name="connsiteX9" fmla="*/ 1794466 w 2729920"/>
                <a:gd name="connsiteY9" fmla="*/ 11756 h 4042531"/>
                <a:gd name="connsiteX10" fmla="*/ 2132547 w 2729920"/>
                <a:gd name="connsiteY10" fmla="*/ 540110 h 4042531"/>
                <a:gd name="connsiteX11" fmla="*/ 1851026 w 2729920"/>
                <a:gd name="connsiteY11" fmla="*/ 1738913 h 4042531"/>
                <a:gd name="connsiteX12" fmla="*/ 1946581 w 2729920"/>
                <a:gd name="connsiteY12" fmla="*/ 2257901 h 4042531"/>
                <a:gd name="connsiteX13" fmla="*/ 2032039 w 2729920"/>
                <a:gd name="connsiteY13" fmla="*/ 2598612 h 4042531"/>
                <a:gd name="connsiteX14" fmla="*/ 2144172 w 2729920"/>
                <a:gd name="connsiteY14" fmla="*/ 3017296 h 4042531"/>
                <a:gd name="connsiteX15" fmla="*/ 2266661 w 2729920"/>
                <a:gd name="connsiteY15" fmla="*/ 3413706 h 4042531"/>
                <a:gd name="connsiteX16" fmla="*/ 2385267 w 2729920"/>
                <a:gd name="connsiteY16" fmla="*/ 3610257 h 4042531"/>
                <a:gd name="connsiteX17" fmla="*/ 2505167 w 2729920"/>
                <a:gd name="connsiteY17" fmla="*/ 3752356 h 4042531"/>
                <a:gd name="connsiteX18" fmla="*/ 2729920 w 2729920"/>
                <a:gd name="connsiteY18" fmla="*/ 4042531 h 4042531"/>
                <a:gd name="connsiteX0" fmla="*/ 0 w 2729920"/>
                <a:gd name="connsiteY0" fmla="*/ 3677671 h 4041516"/>
                <a:gd name="connsiteX1" fmla="*/ 183815 w 2729920"/>
                <a:gd name="connsiteY1" fmla="*/ 3534634 h 4041516"/>
                <a:gd name="connsiteX2" fmla="*/ 290746 w 2729920"/>
                <a:gd name="connsiteY2" fmla="*/ 3406428 h 4041516"/>
                <a:gd name="connsiteX3" fmla="*/ 378000 w 2729920"/>
                <a:gd name="connsiteY3" fmla="*/ 3140047 h 4041516"/>
                <a:gd name="connsiteX4" fmla="*/ 449452 w 2729920"/>
                <a:gd name="connsiteY4" fmla="*/ 2784797 h 4041516"/>
                <a:gd name="connsiteX5" fmla="*/ 520731 w 2729920"/>
                <a:gd name="connsiteY5" fmla="*/ 2336508 h 4041516"/>
                <a:gd name="connsiteX6" fmla="*/ 682030 w 2729920"/>
                <a:gd name="connsiteY6" fmla="*/ 1480171 h 4041516"/>
                <a:gd name="connsiteX7" fmla="*/ 937198 w 2729920"/>
                <a:gd name="connsiteY7" fmla="*/ 607827 h 4041516"/>
                <a:gd name="connsiteX8" fmla="*/ 1237955 w 2729920"/>
                <a:gd name="connsiteY8" fmla="*/ 207276 h 4041516"/>
                <a:gd name="connsiteX9" fmla="*/ 1794466 w 2729920"/>
                <a:gd name="connsiteY9" fmla="*/ 10741 h 4041516"/>
                <a:gd name="connsiteX10" fmla="*/ 2174076 w 2729920"/>
                <a:gd name="connsiteY10" fmla="*/ 519883 h 4041516"/>
                <a:gd name="connsiteX11" fmla="*/ 1851026 w 2729920"/>
                <a:gd name="connsiteY11" fmla="*/ 1737898 h 4041516"/>
                <a:gd name="connsiteX12" fmla="*/ 1946581 w 2729920"/>
                <a:gd name="connsiteY12" fmla="*/ 2256886 h 4041516"/>
                <a:gd name="connsiteX13" fmla="*/ 2032039 w 2729920"/>
                <a:gd name="connsiteY13" fmla="*/ 2597597 h 4041516"/>
                <a:gd name="connsiteX14" fmla="*/ 2144172 w 2729920"/>
                <a:gd name="connsiteY14" fmla="*/ 3016281 h 4041516"/>
                <a:gd name="connsiteX15" fmla="*/ 2266661 w 2729920"/>
                <a:gd name="connsiteY15" fmla="*/ 3412691 h 4041516"/>
                <a:gd name="connsiteX16" fmla="*/ 2385267 w 2729920"/>
                <a:gd name="connsiteY16" fmla="*/ 3609242 h 4041516"/>
                <a:gd name="connsiteX17" fmla="*/ 2505167 w 2729920"/>
                <a:gd name="connsiteY17" fmla="*/ 3751341 h 4041516"/>
                <a:gd name="connsiteX18" fmla="*/ 2729920 w 2729920"/>
                <a:gd name="connsiteY18" fmla="*/ 4041516 h 4041516"/>
                <a:gd name="connsiteX0" fmla="*/ 0 w 2729920"/>
                <a:gd name="connsiteY0" fmla="*/ 3677671 h 4041516"/>
                <a:gd name="connsiteX1" fmla="*/ 183815 w 2729920"/>
                <a:gd name="connsiteY1" fmla="*/ 3534634 h 4041516"/>
                <a:gd name="connsiteX2" fmla="*/ 290746 w 2729920"/>
                <a:gd name="connsiteY2" fmla="*/ 3406428 h 4041516"/>
                <a:gd name="connsiteX3" fmla="*/ 378000 w 2729920"/>
                <a:gd name="connsiteY3" fmla="*/ 3140047 h 4041516"/>
                <a:gd name="connsiteX4" fmla="*/ 449452 w 2729920"/>
                <a:gd name="connsiteY4" fmla="*/ 2784797 h 4041516"/>
                <a:gd name="connsiteX5" fmla="*/ 520731 w 2729920"/>
                <a:gd name="connsiteY5" fmla="*/ 2336508 h 4041516"/>
                <a:gd name="connsiteX6" fmla="*/ 682030 w 2729920"/>
                <a:gd name="connsiteY6" fmla="*/ 1480171 h 4041516"/>
                <a:gd name="connsiteX7" fmla="*/ 937198 w 2729920"/>
                <a:gd name="connsiteY7" fmla="*/ 607827 h 4041516"/>
                <a:gd name="connsiteX8" fmla="*/ 1237955 w 2729920"/>
                <a:gd name="connsiteY8" fmla="*/ 207276 h 4041516"/>
                <a:gd name="connsiteX9" fmla="*/ 1794466 w 2729920"/>
                <a:gd name="connsiteY9" fmla="*/ 10741 h 4041516"/>
                <a:gd name="connsiteX10" fmla="*/ 2174076 w 2729920"/>
                <a:gd name="connsiteY10" fmla="*/ 519883 h 4041516"/>
                <a:gd name="connsiteX11" fmla="*/ 2540395 w 2729920"/>
                <a:gd name="connsiteY11" fmla="*/ 1785930 h 4041516"/>
                <a:gd name="connsiteX12" fmla="*/ 1946581 w 2729920"/>
                <a:gd name="connsiteY12" fmla="*/ 2256886 h 4041516"/>
                <a:gd name="connsiteX13" fmla="*/ 2032039 w 2729920"/>
                <a:gd name="connsiteY13" fmla="*/ 2597597 h 4041516"/>
                <a:gd name="connsiteX14" fmla="*/ 2144172 w 2729920"/>
                <a:gd name="connsiteY14" fmla="*/ 3016281 h 4041516"/>
                <a:gd name="connsiteX15" fmla="*/ 2266661 w 2729920"/>
                <a:gd name="connsiteY15" fmla="*/ 3412691 h 4041516"/>
                <a:gd name="connsiteX16" fmla="*/ 2385267 w 2729920"/>
                <a:gd name="connsiteY16" fmla="*/ 3609242 h 4041516"/>
                <a:gd name="connsiteX17" fmla="*/ 2505167 w 2729920"/>
                <a:gd name="connsiteY17" fmla="*/ 3751341 h 4041516"/>
                <a:gd name="connsiteX18" fmla="*/ 2729920 w 2729920"/>
                <a:gd name="connsiteY18" fmla="*/ 4041516 h 4041516"/>
                <a:gd name="connsiteX0" fmla="*/ 0 w 2729920"/>
                <a:gd name="connsiteY0" fmla="*/ 3686827 h 4050672"/>
                <a:gd name="connsiteX1" fmla="*/ 183815 w 2729920"/>
                <a:gd name="connsiteY1" fmla="*/ 3543790 h 4050672"/>
                <a:gd name="connsiteX2" fmla="*/ 290746 w 2729920"/>
                <a:gd name="connsiteY2" fmla="*/ 3415584 h 4050672"/>
                <a:gd name="connsiteX3" fmla="*/ 378000 w 2729920"/>
                <a:gd name="connsiteY3" fmla="*/ 3149203 h 4050672"/>
                <a:gd name="connsiteX4" fmla="*/ 449452 w 2729920"/>
                <a:gd name="connsiteY4" fmla="*/ 2793953 h 4050672"/>
                <a:gd name="connsiteX5" fmla="*/ 520731 w 2729920"/>
                <a:gd name="connsiteY5" fmla="*/ 2345664 h 4050672"/>
                <a:gd name="connsiteX6" fmla="*/ 682030 w 2729920"/>
                <a:gd name="connsiteY6" fmla="*/ 1489327 h 4050672"/>
                <a:gd name="connsiteX7" fmla="*/ 937198 w 2729920"/>
                <a:gd name="connsiteY7" fmla="*/ 616983 h 4050672"/>
                <a:gd name="connsiteX8" fmla="*/ 1237955 w 2729920"/>
                <a:gd name="connsiteY8" fmla="*/ 216432 h 4050672"/>
                <a:gd name="connsiteX9" fmla="*/ 1425606 w 2729920"/>
                <a:gd name="connsiteY9" fmla="*/ 114178 h 4050672"/>
                <a:gd name="connsiteX10" fmla="*/ 1794466 w 2729920"/>
                <a:gd name="connsiteY10" fmla="*/ 19897 h 4050672"/>
                <a:gd name="connsiteX11" fmla="*/ 2174076 w 2729920"/>
                <a:gd name="connsiteY11" fmla="*/ 529039 h 4050672"/>
                <a:gd name="connsiteX12" fmla="*/ 2540395 w 2729920"/>
                <a:gd name="connsiteY12" fmla="*/ 1795086 h 4050672"/>
                <a:gd name="connsiteX13" fmla="*/ 1946581 w 2729920"/>
                <a:gd name="connsiteY13" fmla="*/ 2266042 h 4050672"/>
                <a:gd name="connsiteX14" fmla="*/ 2032039 w 2729920"/>
                <a:gd name="connsiteY14" fmla="*/ 2606753 h 4050672"/>
                <a:gd name="connsiteX15" fmla="*/ 2144172 w 2729920"/>
                <a:gd name="connsiteY15" fmla="*/ 3025437 h 4050672"/>
                <a:gd name="connsiteX16" fmla="*/ 2266661 w 2729920"/>
                <a:gd name="connsiteY16" fmla="*/ 3421847 h 4050672"/>
                <a:gd name="connsiteX17" fmla="*/ 2385267 w 2729920"/>
                <a:gd name="connsiteY17" fmla="*/ 3618398 h 4050672"/>
                <a:gd name="connsiteX18" fmla="*/ 2505167 w 2729920"/>
                <a:gd name="connsiteY18" fmla="*/ 3760497 h 4050672"/>
                <a:gd name="connsiteX19" fmla="*/ 2729920 w 2729920"/>
                <a:gd name="connsiteY19" fmla="*/ 4050672 h 4050672"/>
                <a:gd name="connsiteX0" fmla="*/ 0 w 2729920"/>
                <a:gd name="connsiteY0" fmla="*/ 3941727 h 4305572"/>
                <a:gd name="connsiteX1" fmla="*/ 183815 w 2729920"/>
                <a:gd name="connsiteY1" fmla="*/ 3798690 h 4305572"/>
                <a:gd name="connsiteX2" fmla="*/ 290746 w 2729920"/>
                <a:gd name="connsiteY2" fmla="*/ 3670484 h 4305572"/>
                <a:gd name="connsiteX3" fmla="*/ 378000 w 2729920"/>
                <a:gd name="connsiteY3" fmla="*/ 3404103 h 4305572"/>
                <a:gd name="connsiteX4" fmla="*/ 449452 w 2729920"/>
                <a:gd name="connsiteY4" fmla="*/ 3048853 h 4305572"/>
                <a:gd name="connsiteX5" fmla="*/ 520731 w 2729920"/>
                <a:gd name="connsiteY5" fmla="*/ 2600564 h 4305572"/>
                <a:gd name="connsiteX6" fmla="*/ 682030 w 2729920"/>
                <a:gd name="connsiteY6" fmla="*/ 1744227 h 4305572"/>
                <a:gd name="connsiteX7" fmla="*/ 937198 w 2729920"/>
                <a:gd name="connsiteY7" fmla="*/ 871883 h 4305572"/>
                <a:gd name="connsiteX8" fmla="*/ 1237955 w 2729920"/>
                <a:gd name="connsiteY8" fmla="*/ 471332 h 4305572"/>
                <a:gd name="connsiteX9" fmla="*/ 1604178 w 2729920"/>
                <a:gd name="connsiteY9" fmla="*/ 4034 h 4305572"/>
                <a:gd name="connsiteX10" fmla="*/ 1794466 w 2729920"/>
                <a:gd name="connsiteY10" fmla="*/ 274797 h 4305572"/>
                <a:gd name="connsiteX11" fmla="*/ 2174076 w 2729920"/>
                <a:gd name="connsiteY11" fmla="*/ 783939 h 4305572"/>
                <a:gd name="connsiteX12" fmla="*/ 2540395 w 2729920"/>
                <a:gd name="connsiteY12" fmla="*/ 2049986 h 4305572"/>
                <a:gd name="connsiteX13" fmla="*/ 1946581 w 2729920"/>
                <a:gd name="connsiteY13" fmla="*/ 2520942 h 4305572"/>
                <a:gd name="connsiteX14" fmla="*/ 2032039 w 2729920"/>
                <a:gd name="connsiteY14" fmla="*/ 2861653 h 4305572"/>
                <a:gd name="connsiteX15" fmla="*/ 2144172 w 2729920"/>
                <a:gd name="connsiteY15" fmla="*/ 3280337 h 4305572"/>
                <a:gd name="connsiteX16" fmla="*/ 2266661 w 2729920"/>
                <a:gd name="connsiteY16" fmla="*/ 3676747 h 4305572"/>
                <a:gd name="connsiteX17" fmla="*/ 2385267 w 2729920"/>
                <a:gd name="connsiteY17" fmla="*/ 3873298 h 4305572"/>
                <a:gd name="connsiteX18" fmla="*/ 2505167 w 2729920"/>
                <a:gd name="connsiteY18" fmla="*/ 4015397 h 4305572"/>
                <a:gd name="connsiteX19" fmla="*/ 2729920 w 2729920"/>
                <a:gd name="connsiteY19" fmla="*/ 4305572 h 4305572"/>
                <a:gd name="connsiteX0" fmla="*/ 0 w 2729920"/>
                <a:gd name="connsiteY0" fmla="*/ 3965208 h 4329053"/>
                <a:gd name="connsiteX1" fmla="*/ 183815 w 2729920"/>
                <a:gd name="connsiteY1" fmla="*/ 3822171 h 4329053"/>
                <a:gd name="connsiteX2" fmla="*/ 290746 w 2729920"/>
                <a:gd name="connsiteY2" fmla="*/ 3693965 h 4329053"/>
                <a:gd name="connsiteX3" fmla="*/ 378000 w 2729920"/>
                <a:gd name="connsiteY3" fmla="*/ 3427584 h 4329053"/>
                <a:gd name="connsiteX4" fmla="*/ 449452 w 2729920"/>
                <a:gd name="connsiteY4" fmla="*/ 3072334 h 4329053"/>
                <a:gd name="connsiteX5" fmla="*/ 520731 w 2729920"/>
                <a:gd name="connsiteY5" fmla="*/ 2624045 h 4329053"/>
                <a:gd name="connsiteX6" fmla="*/ 682030 w 2729920"/>
                <a:gd name="connsiteY6" fmla="*/ 1767708 h 4329053"/>
                <a:gd name="connsiteX7" fmla="*/ 937198 w 2729920"/>
                <a:gd name="connsiteY7" fmla="*/ 895364 h 4329053"/>
                <a:gd name="connsiteX8" fmla="*/ 1237955 w 2729920"/>
                <a:gd name="connsiteY8" fmla="*/ 494813 h 4329053"/>
                <a:gd name="connsiteX9" fmla="*/ 1604178 w 2729920"/>
                <a:gd name="connsiteY9" fmla="*/ 27515 h 4329053"/>
                <a:gd name="connsiteX10" fmla="*/ 2031178 w 2729920"/>
                <a:gd name="connsiteY10" fmla="*/ 96544 h 4329053"/>
                <a:gd name="connsiteX11" fmla="*/ 2174076 w 2729920"/>
                <a:gd name="connsiteY11" fmla="*/ 807420 h 4329053"/>
                <a:gd name="connsiteX12" fmla="*/ 2540395 w 2729920"/>
                <a:gd name="connsiteY12" fmla="*/ 2073467 h 4329053"/>
                <a:gd name="connsiteX13" fmla="*/ 1946581 w 2729920"/>
                <a:gd name="connsiteY13" fmla="*/ 2544423 h 4329053"/>
                <a:gd name="connsiteX14" fmla="*/ 2032039 w 2729920"/>
                <a:gd name="connsiteY14" fmla="*/ 2885134 h 4329053"/>
                <a:gd name="connsiteX15" fmla="*/ 2144172 w 2729920"/>
                <a:gd name="connsiteY15" fmla="*/ 3303818 h 4329053"/>
                <a:gd name="connsiteX16" fmla="*/ 2266661 w 2729920"/>
                <a:gd name="connsiteY16" fmla="*/ 3700228 h 4329053"/>
                <a:gd name="connsiteX17" fmla="*/ 2385267 w 2729920"/>
                <a:gd name="connsiteY17" fmla="*/ 3896779 h 4329053"/>
                <a:gd name="connsiteX18" fmla="*/ 2505167 w 2729920"/>
                <a:gd name="connsiteY18" fmla="*/ 4038878 h 4329053"/>
                <a:gd name="connsiteX19" fmla="*/ 2729920 w 2729920"/>
                <a:gd name="connsiteY19" fmla="*/ 4329053 h 4329053"/>
                <a:gd name="connsiteX0" fmla="*/ 0 w 2729920"/>
                <a:gd name="connsiteY0" fmla="*/ 3965208 h 4329053"/>
                <a:gd name="connsiteX1" fmla="*/ 183815 w 2729920"/>
                <a:gd name="connsiteY1" fmla="*/ 3822171 h 4329053"/>
                <a:gd name="connsiteX2" fmla="*/ 290746 w 2729920"/>
                <a:gd name="connsiteY2" fmla="*/ 3693965 h 4329053"/>
                <a:gd name="connsiteX3" fmla="*/ 378000 w 2729920"/>
                <a:gd name="connsiteY3" fmla="*/ 3427584 h 4329053"/>
                <a:gd name="connsiteX4" fmla="*/ 449452 w 2729920"/>
                <a:gd name="connsiteY4" fmla="*/ 3072334 h 4329053"/>
                <a:gd name="connsiteX5" fmla="*/ 520731 w 2729920"/>
                <a:gd name="connsiteY5" fmla="*/ 2624045 h 4329053"/>
                <a:gd name="connsiteX6" fmla="*/ 682030 w 2729920"/>
                <a:gd name="connsiteY6" fmla="*/ 1767708 h 4329053"/>
                <a:gd name="connsiteX7" fmla="*/ 941351 w 2729920"/>
                <a:gd name="connsiteY7" fmla="*/ 962607 h 4329053"/>
                <a:gd name="connsiteX8" fmla="*/ 1237955 w 2729920"/>
                <a:gd name="connsiteY8" fmla="*/ 494813 h 4329053"/>
                <a:gd name="connsiteX9" fmla="*/ 1604178 w 2729920"/>
                <a:gd name="connsiteY9" fmla="*/ 27515 h 4329053"/>
                <a:gd name="connsiteX10" fmla="*/ 2031178 w 2729920"/>
                <a:gd name="connsiteY10" fmla="*/ 96544 h 4329053"/>
                <a:gd name="connsiteX11" fmla="*/ 2174076 w 2729920"/>
                <a:gd name="connsiteY11" fmla="*/ 807420 h 4329053"/>
                <a:gd name="connsiteX12" fmla="*/ 2540395 w 2729920"/>
                <a:gd name="connsiteY12" fmla="*/ 2073467 h 4329053"/>
                <a:gd name="connsiteX13" fmla="*/ 1946581 w 2729920"/>
                <a:gd name="connsiteY13" fmla="*/ 2544423 h 4329053"/>
                <a:gd name="connsiteX14" fmla="*/ 2032039 w 2729920"/>
                <a:gd name="connsiteY14" fmla="*/ 2885134 h 4329053"/>
                <a:gd name="connsiteX15" fmla="*/ 2144172 w 2729920"/>
                <a:gd name="connsiteY15" fmla="*/ 3303818 h 4329053"/>
                <a:gd name="connsiteX16" fmla="*/ 2266661 w 2729920"/>
                <a:gd name="connsiteY16" fmla="*/ 3700228 h 4329053"/>
                <a:gd name="connsiteX17" fmla="*/ 2385267 w 2729920"/>
                <a:gd name="connsiteY17" fmla="*/ 3896779 h 4329053"/>
                <a:gd name="connsiteX18" fmla="*/ 2505167 w 2729920"/>
                <a:gd name="connsiteY18" fmla="*/ 4038878 h 4329053"/>
                <a:gd name="connsiteX19" fmla="*/ 2729920 w 2729920"/>
                <a:gd name="connsiteY19" fmla="*/ 4329053 h 4329053"/>
                <a:gd name="connsiteX0" fmla="*/ 0 w 2729920"/>
                <a:gd name="connsiteY0" fmla="*/ 3965208 h 4329053"/>
                <a:gd name="connsiteX1" fmla="*/ 183815 w 2729920"/>
                <a:gd name="connsiteY1" fmla="*/ 3822171 h 4329053"/>
                <a:gd name="connsiteX2" fmla="*/ 290746 w 2729920"/>
                <a:gd name="connsiteY2" fmla="*/ 3693965 h 4329053"/>
                <a:gd name="connsiteX3" fmla="*/ 378000 w 2729920"/>
                <a:gd name="connsiteY3" fmla="*/ 3427584 h 4329053"/>
                <a:gd name="connsiteX4" fmla="*/ 449452 w 2729920"/>
                <a:gd name="connsiteY4" fmla="*/ 3072334 h 4329053"/>
                <a:gd name="connsiteX5" fmla="*/ 520731 w 2729920"/>
                <a:gd name="connsiteY5" fmla="*/ 2624045 h 4329053"/>
                <a:gd name="connsiteX6" fmla="*/ 682030 w 2729920"/>
                <a:gd name="connsiteY6" fmla="*/ 1767708 h 4329053"/>
                <a:gd name="connsiteX7" fmla="*/ 974574 w 2729920"/>
                <a:gd name="connsiteY7" fmla="*/ 1029853 h 4329053"/>
                <a:gd name="connsiteX8" fmla="*/ 1237955 w 2729920"/>
                <a:gd name="connsiteY8" fmla="*/ 494813 h 4329053"/>
                <a:gd name="connsiteX9" fmla="*/ 1604178 w 2729920"/>
                <a:gd name="connsiteY9" fmla="*/ 27515 h 4329053"/>
                <a:gd name="connsiteX10" fmla="*/ 2031178 w 2729920"/>
                <a:gd name="connsiteY10" fmla="*/ 96544 h 4329053"/>
                <a:gd name="connsiteX11" fmla="*/ 2174076 w 2729920"/>
                <a:gd name="connsiteY11" fmla="*/ 807420 h 4329053"/>
                <a:gd name="connsiteX12" fmla="*/ 2540395 w 2729920"/>
                <a:gd name="connsiteY12" fmla="*/ 2073467 h 4329053"/>
                <a:gd name="connsiteX13" fmla="*/ 1946581 w 2729920"/>
                <a:gd name="connsiteY13" fmla="*/ 2544423 h 4329053"/>
                <a:gd name="connsiteX14" fmla="*/ 2032039 w 2729920"/>
                <a:gd name="connsiteY14" fmla="*/ 2885134 h 4329053"/>
                <a:gd name="connsiteX15" fmla="*/ 2144172 w 2729920"/>
                <a:gd name="connsiteY15" fmla="*/ 3303818 h 4329053"/>
                <a:gd name="connsiteX16" fmla="*/ 2266661 w 2729920"/>
                <a:gd name="connsiteY16" fmla="*/ 3700228 h 4329053"/>
                <a:gd name="connsiteX17" fmla="*/ 2385267 w 2729920"/>
                <a:gd name="connsiteY17" fmla="*/ 3896779 h 4329053"/>
                <a:gd name="connsiteX18" fmla="*/ 2505167 w 2729920"/>
                <a:gd name="connsiteY18" fmla="*/ 4038878 h 4329053"/>
                <a:gd name="connsiteX19" fmla="*/ 2729920 w 2729920"/>
                <a:gd name="connsiteY19" fmla="*/ 4329053 h 4329053"/>
                <a:gd name="connsiteX0" fmla="*/ 0 w 2729920"/>
                <a:gd name="connsiteY0" fmla="*/ 3965208 h 4329053"/>
                <a:gd name="connsiteX1" fmla="*/ 183815 w 2729920"/>
                <a:gd name="connsiteY1" fmla="*/ 3822171 h 4329053"/>
                <a:gd name="connsiteX2" fmla="*/ 290746 w 2729920"/>
                <a:gd name="connsiteY2" fmla="*/ 3693965 h 4329053"/>
                <a:gd name="connsiteX3" fmla="*/ 378000 w 2729920"/>
                <a:gd name="connsiteY3" fmla="*/ 3427584 h 4329053"/>
                <a:gd name="connsiteX4" fmla="*/ 449452 w 2729920"/>
                <a:gd name="connsiteY4" fmla="*/ 3072334 h 4329053"/>
                <a:gd name="connsiteX5" fmla="*/ 520731 w 2729920"/>
                <a:gd name="connsiteY5" fmla="*/ 2624045 h 4329053"/>
                <a:gd name="connsiteX6" fmla="*/ 711100 w 2729920"/>
                <a:gd name="connsiteY6" fmla="*/ 1844559 h 4329053"/>
                <a:gd name="connsiteX7" fmla="*/ 974574 w 2729920"/>
                <a:gd name="connsiteY7" fmla="*/ 1029853 h 4329053"/>
                <a:gd name="connsiteX8" fmla="*/ 1237955 w 2729920"/>
                <a:gd name="connsiteY8" fmla="*/ 494813 h 4329053"/>
                <a:gd name="connsiteX9" fmla="*/ 1604178 w 2729920"/>
                <a:gd name="connsiteY9" fmla="*/ 27515 h 4329053"/>
                <a:gd name="connsiteX10" fmla="*/ 2031178 w 2729920"/>
                <a:gd name="connsiteY10" fmla="*/ 96544 h 4329053"/>
                <a:gd name="connsiteX11" fmla="*/ 2174076 w 2729920"/>
                <a:gd name="connsiteY11" fmla="*/ 807420 h 4329053"/>
                <a:gd name="connsiteX12" fmla="*/ 2540395 w 2729920"/>
                <a:gd name="connsiteY12" fmla="*/ 2073467 h 4329053"/>
                <a:gd name="connsiteX13" fmla="*/ 1946581 w 2729920"/>
                <a:gd name="connsiteY13" fmla="*/ 2544423 h 4329053"/>
                <a:gd name="connsiteX14" fmla="*/ 2032039 w 2729920"/>
                <a:gd name="connsiteY14" fmla="*/ 2885134 h 4329053"/>
                <a:gd name="connsiteX15" fmla="*/ 2144172 w 2729920"/>
                <a:gd name="connsiteY15" fmla="*/ 3303818 h 4329053"/>
                <a:gd name="connsiteX16" fmla="*/ 2266661 w 2729920"/>
                <a:gd name="connsiteY16" fmla="*/ 3700228 h 4329053"/>
                <a:gd name="connsiteX17" fmla="*/ 2385267 w 2729920"/>
                <a:gd name="connsiteY17" fmla="*/ 3896779 h 4329053"/>
                <a:gd name="connsiteX18" fmla="*/ 2505167 w 2729920"/>
                <a:gd name="connsiteY18" fmla="*/ 4038878 h 4329053"/>
                <a:gd name="connsiteX19" fmla="*/ 2729920 w 2729920"/>
                <a:gd name="connsiteY19" fmla="*/ 4329053 h 4329053"/>
                <a:gd name="connsiteX0" fmla="*/ 0 w 2729920"/>
                <a:gd name="connsiteY0" fmla="*/ 3965208 h 4329053"/>
                <a:gd name="connsiteX1" fmla="*/ 183815 w 2729920"/>
                <a:gd name="connsiteY1" fmla="*/ 3822171 h 4329053"/>
                <a:gd name="connsiteX2" fmla="*/ 290746 w 2729920"/>
                <a:gd name="connsiteY2" fmla="*/ 3693965 h 4329053"/>
                <a:gd name="connsiteX3" fmla="*/ 378000 w 2729920"/>
                <a:gd name="connsiteY3" fmla="*/ 3427584 h 4329053"/>
                <a:gd name="connsiteX4" fmla="*/ 449452 w 2729920"/>
                <a:gd name="connsiteY4" fmla="*/ 3072334 h 4329053"/>
                <a:gd name="connsiteX5" fmla="*/ 574718 w 2729920"/>
                <a:gd name="connsiteY5" fmla="*/ 2431916 h 4329053"/>
                <a:gd name="connsiteX6" fmla="*/ 711100 w 2729920"/>
                <a:gd name="connsiteY6" fmla="*/ 1844559 h 4329053"/>
                <a:gd name="connsiteX7" fmla="*/ 974574 w 2729920"/>
                <a:gd name="connsiteY7" fmla="*/ 1029853 h 4329053"/>
                <a:gd name="connsiteX8" fmla="*/ 1237955 w 2729920"/>
                <a:gd name="connsiteY8" fmla="*/ 494813 h 4329053"/>
                <a:gd name="connsiteX9" fmla="*/ 1604178 w 2729920"/>
                <a:gd name="connsiteY9" fmla="*/ 27515 h 4329053"/>
                <a:gd name="connsiteX10" fmla="*/ 2031178 w 2729920"/>
                <a:gd name="connsiteY10" fmla="*/ 96544 h 4329053"/>
                <a:gd name="connsiteX11" fmla="*/ 2174076 w 2729920"/>
                <a:gd name="connsiteY11" fmla="*/ 807420 h 4329053"/>
                <a:gd name="connsiteX12" fmla="*/ 2540395 w 2729920"/>
                <a:gd name="connsiteY12" fmla="*/ 2073467 h 4329053"/>
                <a:gd name="connsiteX13" fmla="*/ 1946581 w 2729920"/>
                <a:gd name="connsiteY13" fmla="*/ 2544423 h 4329053"/>
                <a:gd name="connsiteX14" fmla="*/ 2032039 w 2729920"/>
                <a:gd name="connsiteY14" fmla="*/ 2885134 h 4329053"/>
                <a:gd name="connsiteX15" fmla="*/ 2144172 w 2729920"/>
                <a:gd name="connsiteY15" fmla="*/ 3303818 h 4329053"/>
                <a:gd name="connsiteX16" fmla="*/ 2266661 w 2729920"/>
                <a:gd name="connsiteY16" fmla="*/ 3700228 h 4329053"/>
                <a:gd name="connsiteX17" fmla="*/ 2385267 w 2729920"/>
                <a:gd name="connsiteY17" fmla="*/ 3896779 h 4329053"/>
                <a:gd name="connsiteX18" fmla="*/ 2505167 w 2729920"/>
                <a:gd name="connsiteY18" fmla="*/ 4038878 h 4329053"/>
                <a:gd name="connsiteX19" fmla="*/ 2729920 w 2729920"/>
                <a:gd name="connsiteY19" fmla="*/ 4329053 h 4329053"/>
                <a:gd name="connsiteX0" fmla="*/ 0 w 2729920"/>
                <a:gd name="connsiteY0" fmla="*/ 3958189 h 4322034"/>
                <a:gd name="connsiteX1" fmla="*/ 183815 w 2729920"/>
                <a:gd name="connsiteY1" fmla="*/ 3815152 h 4322034"/>
                <a:gd name="connsiteX2" fmla="*/ 290746 w 2729920"/>
                <a:gd name="connsiteY2" fmla="*/ 3686946 h 4322034"/>
                <a:gd name="connsiteX3" fmla="*/ 378000 w 2729920"/>
                <a:gd name="connsiteY3" fmla="*/ 3420565 h 4322034"/>
                <a:gd name="connsiteX4" fmla="*/ 449452 w 2729920"/>
                <a:gd name="connsiteY4" fmla="*/ 3065315 h 4322034"/>
                <a:gd name="connsiteX5" fmla="*/ 574718 w 2729920"/>
                <a:gd name="connsiteY5" fmla="*/ 2424897 h 4322034"/>
                <a:gd name="connsiteX6" fmla="*/ 711100 w 2729920"/>
                <a:gd name="connsiteY6" fmla="*/ 1837540 h 4322034"/>
                <a:gd name="connsiteX7" fmla="*/ 974574 w 2729920"/>
                <a:gd name="connsiteY7" fmla="*/ 1022834 h 4322034"/>
                <a:gd name="connsiteX8" fmla="*/ 1237955 w 2729920"/>
                <a:gd name="connsiteY8" fmla="*/ 487794 h 4322034"/>
                <a:gd name="connsiteX9" fmla="*/ 1604178 w 2729920"/>
                <a:gd name="connsiteY9" fmla="*/ 20496 h 4322034"/>
                <a:gd name="connsiteX10" fmla="*/ 2031178 w 2729920"/>
                <a:gd name="connsiteY10" fmla="*/ 89525 h 4322034"/>
                <a:gd name="connsiteX11" fmla="*/ 2402482 w 2729920"/>
                <a:gd name="connsiteY11" fmla="*/ 656304 h 4322034"/>
                <a:gd name="connsiteX12" fmla="*/ 2540395 w 2729920"/>
                <a:gd name="connsiteY12" fmla="*/ 2066448 h 4322034"/>
                <a:gd name="connsiteX13" fmla="*/ 1946581 w 2729920"/>
                <a:gd name="connsiteY13" fmla="*/ 2537404 h 4322034"/>
                <a:gd name="connsiteX14" fmla="*/ 2032039 w 2729920"/>
                <a:gd name="connsiteY14" fmla="*/ 2878115 h 4322034"/>
                <a:gd name="connsiteX15" fmla="*/ 2144172 w 2729920"/>
                <a:gd name="connsiteY15" fmla="*/ 3296799 h 4322034"/>
                <a:gd name="connsiteX16" fmla="*/ 2266661 w 2729920"/>
                <a:gd name="connsiteY16" fmla="*/ 3693209 h 4322034"/>
                <a:gd name="connsiteX17" fmla="*/ 2385267 w 2729920"/>
                <a:gd name="connsiteY17" fmla="*/ 3889760 h 4322034"/>
                <a:gd name="connsiteX18" fmla="*/ 2505167 w 2729920"/>
                <a:gd name="connsiteY18" fmla="*/ 4031859 h 4322034"/>
                <a:gd name="connsiteX19" fmla="*/ 2729920 w 2729920"/>
                <a:gd name="connsiteY19" fmla="*/ 4322034 h 4322034"/>
                <a:gd name="connsiteX0" fmla="*/ 0 w 3221085"/>
                <a:gd name="connsiteY0" fmla="*/ 3958189 h 4322034"/>
                <a:gd name="connsiteX1" fmla="*/ 183815 w 3221085"/>
                <a:gd name="connsiteY1" fmla="*/ 3815152 h 4322034"/>
                <a:gd name="connsiteX2" fmla="*/ 290746 w 3221085"/>
                <a:gd name="connsiteY2" fmla="*/ 3686946 h 4322034"/>
                <a:gd name="connsiteX3" fmla="*/ 378000 w 3221085"/>
                <a:gd name="connsiteY3" fmla="*/ 3420565 h 4322034"/>
                <a:gd name="connsiteX4" fmla="*/ 449452 w 3221085"/>
                <a:gd name="connsiteY4" fmla="*/ 3065315 h 4322034"/>
                <a:gd name="connsiteX5" fmla="*/ 574718 w 3221085"/>
                <a:gd name="connsiteY5" fmla="*/ 2424897 h 4322034"/>
                <a:gd name="connsiteX6" fmla="*/ 711100 w 3221085"/>
                <a:gd name="connsiteY6" fmla="*/ 1837540 h 4322034"/>
                <a:gd name="connsiteX7" fmla="*/ 974574 w 3221085"/>
                <a:gd name="connsiteY7" fmla="*/ 1022834 h 4322034"/>
                <a:gd name="connsiteX8" fmla="*/ 1237955 w 3221085"/>
                <a:gd name="connsiteY8" fmla="*/ 487794 h 4322034"/>
                <a:gd name="connsiteX9" fmla="*/ 1604178 w 3221085"/>
                <a:gd name="connsiteY9" fmla="*/ 20496 h 4322034"/>
                <a:gd name="connsiteX10" fmla="*/ 2031178 w 3221085"/>
                <a:gd name="connsiteY10" fmla="*/ 89525 h 4322034"/>
                <a:gd name="connsiteX11" fmla="*/ 2402482 w 3221085"/>
                <a:gd name="connsiteY11" fmla="*/ 656304 h 4322034"/>
                <a:gd name="connsiteX12" fmla="*/ 2540395 w 3221085"/>
                <a:gd name="connsiteY12" fmla="*/ 2066448 h 4322034"/>
                <a:gd name="connsiteX13" fmla="*/ 3213193 w 3221085"/>
                <a:gd name="connsiteY13" fmla="*/ 2998512 h 4322034"/>
                <a:gd name="connsiteX14" fmla="*/ 2032039 w 3221085"/>
                <a:gd name="connsiteY14" fmla="*/ 2878115 h 4322034"/>
                <a:gd name="connsiteX15" fmla="*/ 2144172 w 3221085"/>
                <a:gd name="connsiteY15" fmla="*/ 3296799 h 4322034"/>
                <a:gd name="connsiteX16" fmla="*/ 2266661 w 3221085"/>
                <a:gd name="connsiteY16" fmla="*/ 3693209 h 4322034"/>
                <a:gd name="connsiteX17" fmla="*/ 2385267 w 3221085"/>
                <a:gd name="connsiteY17" fmla="*/ 3889760 h 4322034"/>
                <a:gd name="connsiteX18" fmla="*/ 2505167 w 3221085"/>
                <a:gd name="connsiteY18" fmla="*/ 4031859 h 4322034"/>
                <a:gd name="connsiteX19" fmla="*/ 2729920 w 3221085"/>
                <a:gd name="connsiteY19" fmla="*/ 4322034 h 4322034"/>
                <a:gd name="connsiteX0" fmla="*/ 0 w 3241058"/>
                <a:gd name="connsiteY0" fmla="*/ 3958189 h 4322034"/>
                <a:gd name="connsiteX1" fmla="*/ 183815 w 3241058"/>
                <a:gd name="connsiteY1" fmla="*/ 3815152 h 4322034"/>
                <a:gd name="connsiteX2" fmla="*/ 290746 w 3241058"/>
                <a:gd name="connsiteY2" fmla="*/ 3686946 h 4322034"/>
                <a:gd name="connsiteX3" fmla="*/ 378000 w 3241058"/>
                <a:gd name="connsiteY3" fmla="*/ 3420565 h 4322034"/>
                <a:gd name="connsiteX4" fmla="*/ 449452 w 3241058"/>
                <a:gd name="connsiteY4" fmla="*/ 3065315 h 4322034"/>
                <a:gd name="connsiteX5" fmla="*/ 574718 w 3241058"/>
                <a:gd name="connsiteY5" fmla="*/ 2424897 h 4322034"/>
                <a:gd name="connsiteX6" fmla="*/ 711100 w 3241058"/>
                <a:gd name="connsiteY6" fmla="*/ 1837540 h 4322034"/>
                <a:gd name="connsiteX7" fmla="*/ 974574 w 3241058"/>
                <a:gd name="connsiteY7" fmla="*/ 1022834 h 4322034"/>
                <a:gd name="connsiteX8" fmla="*/ 1237955 w 3241058"/>
                <a:gd name="connsiteY8" fmla="*/ 487794 h 4322034"/>
                <a:gd name="connsiteX9" fmla="*/ 1604178 w 3241058"/>
                <a:gd name="connsiteY9" fmla="*/ 20496 h 4322034"/>
                <a:gd name="connsiteX10" fmla="*/ 2031178 w 3241058"/>
                <a:gd name="connsiteY10" fmla="*/ 89525 h 4322034"/>
                <a:gd name="connsiteX11" fmla="*/ 2402482 w 3241058"/>
                <a:gd name="connsiteY11" fmla="*/ 656304 h 4322034"/>
                <a:gd name="connsiteX12" fmla="*/ 2831093 w 3241058"/>
                <a:gd name="connsiteY12" fmla="*/ 1662978 h 4322034"/>
                <a:gd name="connsiteX13" fmla="*/ 3213193 w 3241058"/>
                <a:gd name="connsiteY13" fmla="*/ 2998512 h 4322034"/>
                <a:gd name="connsiteX14" fmla="*/ 2032039 w 3241058"/>
                <a:gd name="connsiteY14" fmla="*/ 2878115 h 4322034"/>
                <a:gd name="connsiteX15" fmla="*/ 2144172 w 3241058"/>
                <a:gd name="connsiteY15" fmla="*/ 3296799 h 4322034"/>
                <a:gd name="connsiteX16" fmla="*/ 2266661 w 3241058"/>
                <a:gd name="connsiteY16" fmla="*/ 3693209 h 4322034"/>
                <a:gd name="connsiteX17" fmla="*/ 2385267 w 3241058"/>
                <a:gd name="connsiteY17" fmla="*/ 3889760 h 4322034"/>
                <a:gd name="connsiteX18" fmla="*/ 2505167 w 3241058"/>
                <a:gd name="connsiteY18" fmla="*/ 4031859 h 4322034"/>
                <a:gd name="connsiteX19" fmla="*/ 2729920 w 3241058"/>
                <a:gd name="connsiteY19" fmla="*/ 4322034 h 4322034"/>
                <a:gd name="connsiteX0" fmla="*/ 0 w 3885777"/>
                <a:gd name="connsiteY0" fmla="*/ 3958189 h 4322034"/>
                <a:gd name="connsiteX1" fmla="*/ 183815 w 3885777"/>
                <a:gd name="connsiteY1" fmla="*/ 3815152 h 4322034"/>
                <a:gd name="connsiteX2" fmla="*/ 290746 w 3885777"/>
                <a:gd name="connsiteY2" fmla="*/ 3686946 h 4322034"/>
                <a:gd name="connsiteX3" fmla="*/ 378000 w 3885777"/>
                <a:gd name="connsiteY3" fmla="*/ 3420565 h 4322034"/>
                <a:gd name="connsiteX4" fmla="*/ 449452 w 3885777"/>
                <a:gd name="connsiteY4" fmla="*/ 3065315 h 4322034"/>
                <a:gd name="connsiteX5" fmla="*/ 574718 w 3885777"/>
                <a:gd name="connsiteY5" fmla="*/ 2424897 h 4322034"/>
                <a:gd name="connsiteX6" fmla="*/ 711100 w 3885777"/>
                <a:gd name="connsiteY6" fmla="*/ 1837540 h 4322034"/>
                <a:gd name="connsiteX7" fmla="*/ 974574 w 3885777"/>
                <a:gd name="connsiteY7" fmla="*/ 1022834 h 4322034"/>
                <a:gd name="connsiteX8" fmla="*/ 1237955 w 3885777"/>
                <a:gd name="connsiteY8" fmla="*/ 487794 h 4322034"/>
                <a:gd name="connsiteX9" fmla="*/ 1604178 w 3885777"/>
                <a:gd name="connsiteY9" fmla="*/ 20496 h 4322034"/>
                <a:gd name="connsiteX10" fmla="*/ 2031178 w 3885777"/>
                <a:gd name="connsiteY10" fmla="*/ 89525 h 4322034"/>
                <a:gd name="connsiteX11" fmla="*/ 2402482 w 3885777"/>
                <a:gd name="connsiteY11" fmla="*/ 656304 h 4322034"/>
                <a:gd name="connsiteX12" fmla="*/ 2831093 w 3885777"/>
                <a:gd name="connsiteY12" fmla="*/ 1662978 h 4322034"/>
                <a:gd name="connsiteX13" fmla="*/ 3213193 w 3885777"/>
                <a:gd name="connsiteY13" fmla="*/ 2998512 h 4322034"/>
                <a:gd name="connsiteX14" fmla="*/ 3855128 w 3885777"/>
                <a:gd name="connsiteY14" fmla="*/ 3521746 h 4322034"/>
                <a:gd name="connsiteX15" fmla="*/ 2144172 w 3885777"/>
                <a:gd name="connsiteY15" fmla="*/ 3296799 h 4322034"/>
                <a:gd name="connsiteX16" fmla="*/ 2266661 w 3885777"/>
                <a:gd name="connsiteY16" fmla="*/ 3693209 h 4322034"/>
                <a:gd name="connsiteX17" fmla="*/ 2385267 w 3885777"/>
                <a:gd name="connsiteY17" fmla="*/ 3889760 h 4322034"/>
                <a:gd name="connsiteX18" fmla="*/ 2505167 w 3885777"/>
                <a:gd name="connsiteY18" fmla="*/ 4031859 h 4322034"/>
                <a:gd name="connsiteX19" fmla="*/ 2729920 w 3885777"/>
                <a:gd name="connsiteY19" fmla="*/ 4322034 h 4322034"/>
                <a:gd name="connsiteX0" fmla="*/ 0 w 3957487"/>
                <a:gd name="connsiteY0" fmla="*/ 3958189 h 5737170"/>
                <a:gd name="connsiteX1" fmla="*/ 183815 w 3957487"/>
                <a:gd name="connsiteY1" fmla="*/ 3815152 h 5737170"/>
                <a:gd name="connsiteX2" fmla="*/ 290746 w 3957487"/>
                <a:gd name="connsiteY2" fmla="*/ 3686946 h 5737170"/>
                <a:gd name="connsiteX3" fmla="*/ 378000 w 3957487"/>
                <a:gd name="connsiteY3" fmla="*/ 3420565 h 5737170"/>
                <a:gd name="connsiteX4" fmla="*/ 449452 w 3957487"/>
                <a:gd name="connsiteY4" fmla="*/ 3065315 h 5737170"/>
                <a:gd name="connsiteX5" fmla="*/ 574718 w 3957487"/>
                <a:gd name="connsiteY5" fmla="*/ 2424897 h 5737170"/>
                <a:gd name="connsiteX6" fmla="*/ 711100 w 3957487"/>
                <a:gd name="connsiteY6" fmla="*/ 1837540 h 5737170"/>
                <a:gd name="connsiteX7" fmla="*/ 974574 w 3957487"/>
                <a:gd name="connsiteY7" fmla="*/ 1022834 h 5737170"/>
                <a:gd name="connsiteX8" fmla="*/ 1237955 w 3957487"/>
                <a:gd name="connsiteY8" fmla="*/ 487794 h 5737170"/>
                <a:gd name="connsiteX9" fmla="*/ 1604178 w 3957487"/>
                <a:gd name="connsiteY9" fmla="*/ 20496 h 5737170"/>
                <a:gd name="connsiteX10" fmla="*/ 2031178 w 3957487"/>
                <a:gd name="connsiteY10" fmla="*/ 89525 h 5737170"/>
                <a:gd name="connsiteX11" fmla="*/ 2402482 w 3957487"/>
                <a:gd name="connsiteY11" fmla="*/ 656304 h 5737170"/>
                <a:gd name="connsiteX12" fmla="*/ 2831093 w 3957487"/>
                <a:gd name="connsiteY12" fmla="*/ 1662978 h 5737170"/>
                <a:gd name="connsiteX13" fmla="*/ 3213193 w 3957487"/>
                <a:gd name="connsiteY13" fmla="*/ 2998512 h 5737170"/>
                <a:gd name="connsiteX14" fmla="*/ 3855128 w 3957487"/>
                <a:gd name="connsiteY14" fmla="*/ 3521746 h 5737170"/>
                <a:gd name="connsiteX15" fmla="*/ 3788690 w 3957487"/>
                <a:gd name="connsiteY15" fmla="*/ 5736827 h 5737170"/>
                <a:gd name="connsiteX16" fmla="*/ 2266661 w 3957487"/>
                <a:gd name="connsiteY16" fmla="*/ 3693209 h 5737170"/>
                <a:gd name="connsiteX17" fmla="*/ 2385267 w 3957487"/>
                <a:gd name="connsiteY17" fmla="*/ 3889760 h 5737170"/>
                <a:gd name="connsiteX18" fmla="*/ 2505167 w 3957487"/>
                <a:gd name="connsiteY18" fmla="*/ 4031859 h 5737170"/>
                <a:gd name="connsiteX19" fmla="*/ 2729920 w 3957487"/>
                <a:gd name="connsiteY19" fmla="*/ 4322034 h 5737170"/>
                <a:gd name="connsiteX0" fmla="*/ 0 w 3962973"/>
                <a:gd name="connsiteY0" fmla="*/ 3958189 h 5737170"/>
                <a:gd name="connsiteX1" fmla="*/ 183815 w 3962973"/>
                <a:gd name="connsiteY1" fmla="*/ 3815152 h 5737170"/>
                <a:gd name="connsiteX2" fmla="*/ 290746 w 3962973"/>
                <a:gd name="connsiteY2" fmla="*/ 3686946 h 5737170"/>
                <a:gd name="connsiteX3" fmla="*/ 378000 w 3962973"/>
                <a:gd name="connsiteY3" fmla="*/ 3420565 h 5737170"/>
                <a:gd name="connsiteX4" fmla="*/ 449452 w 3962973"/>
                <a:gd name="connsiteY4" fmla="*/ 3065315 h 5737170"/>
                <a:gd name="connsiteX5" fmla="*/ 574718 w 3962973"/>
                <a:gd name="connsiteY5" fmla="*/ 2424897 h 5737170"/>
                <a:gd name="connsiteX6" fmla="*/ 711100 w 3962973"/>
                <a:gd name="connsiteY6" fmla="*/ 1837540 h 5737170"/>
                <a:gd name="connsiteX7" fmla="*/ 974574 w 3962973"/>
                <a:gd name="connsiteY7" fmla="*/ 1022834 h 5737170"/>
                <a:gd name="connsiteX8" fmla="*/ 1237955 w 3962973"/>
                <a:gd name="connsiteY8" fmla="*/ 487794 h 5737170"/>
                <a:gd name="connsiteX9" fmla="*/ 1604178 w 3962973"/>
                <a:gd name="connsiteY9" fmla="*/ 20496 h 5737170"/>
                <a:gd name="connsiteX10" fmla="*/ 2031178 w 3962973"/>
                <a:gd name="connsiteY10" fmla="*/ 89525 h 5737170"/>
                <a:gd name="connsiteX11" fmla="*/ 2402482 w 3962973"/>
                <a:gd name="connsiteY11" fmla="*/ 656304 h 5737170"/>
                <a:gd name="connsiteX12" fmla="*/ 2831093 w 3962973"/>
                <a:gd name="connsiteY12" fmla="*/ 1662978 h 5737170"/>
                <a:gd name="connsiteX13" fmla="*/ 3121831 w 3962973"/>
                <a:gd name="connsiteY13" fmla="*/ 3248279 h 5737170"/>
                <a:gd name="connsiteX14" fmla="*/ 3855128 w 3962973"/>
                <a:gd name="connsiteY14" fmla="*/ 3521746 h 5737170"/>
                <a:gd name="connsiteX15" fmla="*/ 3788690 w 3962973"/>
                <a:gd name="connsiteY15" fmla="*/ 5736827 h 5737170"/>
                <a:gd name="connsiteX16" fmla="*/ 2266661 w 3962973"/>
                <a:gd name="connsiteY16" fmla="*/ 3693209 h 5737170"/>
                <a:gd name="connsiteX17" fmla="*/ 2385267 w 3962973"/>
                <a:gd name="connsiteY17" fmla="*/ 3889760 h 5737170"/>
                <a:gd name="connsiteX18" fmla="*/ 2505167 w 3962973"/>
                <a:gd name="connsiteY18" fmla="*/ 4031859 h 5737170"/>
                <a:gd name="connsiteX19" fmla="*/ 2729920 w 3962973"/>
                <a:gd name="connsiteY19" fmla="*/ 4322034 h 5737170"/>
                <a:gd name="connsiteX0" fmla="*/ 0 w 3962973"/>
                <a:gd name="connsiteY0" fmla="*/ 3961763 h 5740744"/>
                <a:gd name="connsiteX1" fmla="*/ 183815 w 3962973"/>
                <a:gd name="connsiteY1" fmla="*/ 3818726 h 5740744"/>
                <a:gd name="connsiteX2" fmla="*/ 290746 w 3962973"/>
                <a:gd name="connsiteY2" fmla="*/ 3690520 h 5740744"/>
                <a:gd name="connsiteX3" fmla="*/ 378000 w 3962973"/>
                <a:gd name="connsiteY3" fmla="*/ 3424139 h 5740744"/>
                <a:gd name="connsiteX4" fmla="*/ 449452 w 3962973"/>
                <a:gd name="connsiteY4" fmla="*/ 3068889 h 5740744"/>
                <a:gd name="connsiteX5" fmla="*/ 574718 w 3962973"/>
                <a:gd name="connsiteY5" fmla="*/ 2428471 h 5740744"/>
                <a:gd name="connsiteX6" fmla="*/ 711100 w 3962973"/>
                <a:gd name="connsiteY6" fmla="*/ 1841114 h 5740744"/>
                <a:gd name="connsiteX7" fmla="*/ 974574 w 3962973"/>
                <a:gd name="connsiteY7" fmla="*/ 1026408 h 5740744"/>
                <a:gd name="connsiteX8" fmla="*/ 1237955 w 3962973"/>
                <a:gd name="connsiteY8" fmla="*/ 491368 h 5740744"/>
                <a:gd name="connsiteX9" fmla="*/ 1604178 w 3962973"/>
                <a:gd name="connsiteY9" fmla="*/ 24070 h 5740744"/>
                <a:gd name="connsiteX10" fmla="*/ 2031178 w 3962973"/>
                <a:gd name="connsiteY10" fmla="*/ 93099 h 5740744"/>
                <a:gd name="connsiteX11" fmla="*/ 2340189 w 3962973"/>
                <a:gd name="connsiteY11" fmla="*/ 736729 h 5740744"/>
                <a:gd name="connsiteX12" fmla="*/ 2831093 w 3962973"/>
                <a:gd name="connsiteY12" fmla="*/ 1666552 h 5740744"/>
                <a:gd name="connsiteX13" fmla="*/ 3121831 w 3962973"/>
                <a:gd name="connsiteY13" fmla="*/ 3251853 h 5740744"/>
                <a:gd name="connsiteX14" fmla="*/ 3855128 w 3962973"/>
                <a:gd name="connsiteY14" fmla="*/ 3525320 h 5740744"/>
                <a:gd name="connsiteX15" fmla="*/ 3788690 w 3962973"/>
                <a:gd name="connsiteY15" fmla="*/ 5740401 h 5740744"/>
                <a:gd name="connsiteX16" fmla="*/ 2266661 w 3962973"/>
                <a:gd name="connsiteY16" fmla="*/ 3696783 h 5740744"/>
                <a:gd name="connsiteX17" fmla="*/ 2385267 w 3962973"/>
                <a:gd name="connsiteY17" fmla="*/ 3893334 h 5740744"/>
                <a:gd name="connsiteX18" fmla="*/ 2505167 w 3962973"/>
                <a:gd name="connsiteY18" fmla="*/ 4035433 h 5740744"/>
                <a:gd name="connsiteX19" fmla="*/ 2729920 w 3962973"/>
                <a:gd name="connsiteY19" fmla="*/ 4325608 h 5740744"/>
                <a:gd name="connsiteX0" fmla="*/ 0 w 3962973"/>
                <a:gd name="connsiteY0" fmla="*/ 3961763 h 5740744"/>
                <a:gd name="connsiteX1" fmla="*/ 183815 w 3962973"/>
                <a:gd name="connsiteY1" fmla="*/ 3818726 h 5740744"/>
                <a:gd name="connsiteX2" fmla="*/ 290746 w 3962973"/>
                <a:gd name="connsiteY2" fmla="*/ 3690520 h 5740744"/>
                <a:gd name="connsiteX3" fmla="*/ 378000 w 3962973"/>
                <a:gd name="connsiteY3" fmla="*/ 3424139 h 5740744"/>
                <a:gd name="connsiteX4" fmla="*/ 449452 w 3962973"/>
                <a:gd name="connsiteY4" fmla="*/ 3068889 h 5740744"/>
                <a:gd name="connsiteX5" fmla="*/ 574718 w 3962973"/>
                <a:gd name="connsiteY5" fmla="*/ 2428471 h 5740744"/>
                <a:gd name="connsiteX6" fmla="*/ 711100 w 3962973"/>
                <a:gd name="connsiteY6" fmla="*/ 1841114 h 5740744"/>
                <a:gd name="connsiteX7" fmla="*/ 974574 w 3962973"/>
                <a:gd name="connsiteY7" fmla="*/ 1026408 h 5740744"/>
                <a:gd name="connsiteX8" fmla="*/ 1237955 w 3962973"/>
                <a:gd name="connsiteY8" fmla="*/ 491368 h 5740744"/>
                <a:gd name="connsiteX9" fmla="*/ 1604178 w 3962973"/>
                <a:gd name="connsiteY9" fmla="*/ 24070 h 5740744"/>
                <a:gd name="connsiteX10" fmla="*/ 2031178 w 3962973"/>
                <a:gd name="connsiteY10" fmla="*/ 93099 h 5740744"/>
                <a:gd name="connsiteX11" fmla="*/ 2340189 w 3962973"/>
                <a:gd name="connsiteY11" fmla="*/ 736729 h 5740744"/>
                <a:gd name="connsiteX12" fmla="*/ 2648369 w 3962973"/>
                <a:gd name="connsiteY12" fmla="*/ 1685765 h 5740744"/>
                <a:gd name="connsiteX13" fmla="*/ 3121831 w 3962973"/>
                <a:gd name="connsiteY13" fmla="*/ 3251853 h 5740744"/>
                <a:gd name="connsiteX14" fmla="*/ 3855128 w 3962973"/>
                <a:gd name="connsiteY14" fmla="*/ 3525320 h 5740744"/>
                <a:gd name="connsiteX15" fmla="*/ 3788690 w 3962973"/>
                <a:gd name="connsiteY15" fmla="*/ 5740401 h 5740744"/>
                <a:gd name="connsiteX16" fmla="*/ 2266661 w 3962973"/>
                <a:gd name="connsiteY16" fmla="*/ 3696783 h 5740744"/>
                <a:gd name="connsiteX17" fmla="*/ 2385267 w 3962973"/>
                <a:gd name="connsiteY17" fmla="*/ 3893334 h 5740744"/>
                <a:gd name="connsiteX18" fmla="*/ 2505167 w 3962973"/>
                <a:gd name="connsiteY18" fmla="*/ 4035433 h 5740744"/>
                <a:gd name="connsiteX19" fmla="*/ 2729920 w 3962973"/>
                <a:gd name="connsiteY19" fmla="*/ 4325608 h 5740744"/>
                <a:gd name="connsiteX0" fmla="*/ 0 w 3971172"/>
                <a:gd name="connsiteY0" fmla="*/ 3961763 h 5740744"/>
                <a:gd name="connsiteX1" fmla="*/ 183815 w 3971172"/>
                <a:gd name="connsiteY1" fmla="*/ 3818726 h 5740744"/>
                <a:gd name="connsiteX2" fmla="*/ 290746 w 3971172"/>
                <a:gd name="connsiteY2" fmla="*/ 3690520 h 5740744"/>
                <a:gd name="connsiteX3" fmla="*/ 378000 w 3971172"/>
                <a:gd name="connsiteY3" fmla="*/ 3424139 h 5740744"/>
                <a:gd name="connsiteX4" fmla="*/ 449452 w 3971172"/>
                <a:gd name="connsiteY4" fmla="*/ 3068889 h 5740744"/>
                <a:gd name="connsiteX5" fmla="*/ 574718 w 3971172"/>
                <a:gd name="connsiteY5" fmla="*/ 2428471 h 5740744"/>
                <a:gd name="connsiteX6" fmla="*/ 711100 w 3971172"/>
                <a:gd name="connsiteY6" fmla="*/ 1841114 h 5740744"/>
                <a:gd name="connsiteX7" fmla="*/ 974574 w 3971172"/>
                <a:gd name="connsiteY7" fmla="*/ 1026408 h 5740744"/>
                <a:gd name="connsiteX8" fmla="*/ 1237955 w 3971172"/>
                <a:gd name="connsiteY8" fmla="*/ 491368 h 5740744"/>
                <a:gd name="connsiteX9" fmla="*/ 1604178 w 3971172"/>
                <a:gd name="connsiteY9" fmla="*/ 24070 h 5740744"/>
                <a:gd name="connsiteX10" fmla="*/ 2031178 w 3971172"/>
                <a:gd name="connsiteY10" fmla="*/ 93099 h 5740744"/>
                <a:gd name="connsiteX11" fmla="*/ 2340189 w 3971172"/>
                <a:gd name="connsiteY11" fmla="*/ 736729 h 5740744"/>
                <a:gd name="connsiteX12" fmla="*/ 2648369 w 3971172"/>
                <a:gd name="connsiteY12" fmla="*/ 1685765 h 5740744"/>
                <a:gd name="connsiteX13" fmla="*/ 2988941 w 3971172"/>
                <a:gd name="connsiteY13" fmla="*/ 2819565 h 5740744"/>
                <a:gd name="connsiteX14" fmla="*/ 3855128 w 3971172"/>
                <a:gd name="connsiteY14" fmla="*/ 3525320 h 5740744"/>
                <a:gd name="connsiteX15" fmla="*/ 3788690 w 3971172"/>
                <a:gd name="connsiteY15" fmla="*/ 5740401 h 5740744"/>
                <a:gd name="connsiteX16" fmla="*/ 2266661 w 3971172"/>
                <a:gd name="connsiteY16" fmla="*/ 3696783 h 5740744"/>
                <a:gd name="connsiteX17" fmla="*/ 2385267 w 3971172"/>
                <a:gd name="connsiteY17" fmla="*/ 3893334 h 5740744"/>
                <a:gd name="connsiteX18" fmla="*/ 2505167 w 3971172"/>
                <a:gd name="connsiteY18" fmla="*/ 4035433 h 5740744"/>
                <a:gd name="connsiteX19" fmla="*/ 2729920 w 3971172"/>
                <a:gd name="connsiteY19" fmla="*/ 4325608 h 5740744"/>
                <a:gd name="connsiteX0" fmla="*/ 0 w 3817223"/>
                <a:gd name="connsiteY0" fmla="*/ 3961763 h 5740403"/>
                <a:gd name="connsiteX1" fmla="*/ 183815 w 3817223"/>
                <a:gd name="connsiteY1" fmla="*/ 3818726 h 5740403"/>
                <a:gd name="connsiteX2" fmla="*/ 290746 w 3817223"/>
                <a:gd name="connsiteY2" fmla="*/ 3690520 h 5740403"/>
                <a:gd name="connsiteX3" fmla="*/ 378000 w 3817223"/>
                <a:gd name="connsiteY3" fmla="*/ 3424139 h 5740403"/>
                <a:gd name="connsiteX4" fmla="*/ 449452 w 3817223"/>
                <a:gd name="connsiteY4" fmla="*/ 3068889 h 5740403"/>
                <a:gd name="connsiteX5" fmla="*/ 574718 w 3817223"/>
                <a:gd name="connsiteY5" fmla="*/ 2428471 h 5740403"/>
                <a:gd name="connsiteX6" fmla="*/ 711100 w 3817223"/>
                <a:gd name="connsiteY6" fmla="*/ 1841114 h 5740403"/>
                <a:gd name="connsiteX7" fmla="*/ 974574 w 3817223"/>
                <a:gd name="connsiteY7" fmla="*/ 1026408 h 5740403"/>
                <a:gd name="connsiteX8" fmla="*/ 1237955 w 3817223"/>
                <a:gd name="connsiteY8" fmla="*/ 491368 h 5740403"/>
                <a:gd name="connsiteX9" fmla="*/ 1604178 w 3817223"/>
                <a:gd name="connsiteY9" fmla="*/ 24070 h 5740403"/>
                <a:gd name="connsiteX10" fmla="*/ 2031178 w 3817223"/>
                <a:gd name="connsiteY10" fmla="*/ 93099 h 5740403"/>
                <a:gd name="connsiteX11" fmla="*/ 2340189 w 3817223"/>
                <a:gd name="connsiteY11" fmla="*/ 736729 h 5740403"/>
                <a:gd name="connsiteX12" fmla="*/ 2648369 w 3817223"/>
                <a:gd name="connsiteY12" fmla="*/ 1685765 h 5740403"/>
                <a:gd name="connsiteX13" fmla="*/ 2988941 w 3817223"/>
                <a:gd name="connsiteY13" fmla="*/ 2819565 h 5740403"/>
                <a:gd name="connsiteX14" fmla="*/ 3240510 w 3817223"/>
                <a:gd name="connsiteY14" fmla="*/ 3679023 h 5740403"/>
                <a:gd name="connsiteX15" fmla="*/ 3788690 w 3817223"/>
                <a:gd name="connsiteY15" fmla="*/ 5740401 h 5740403"/>
                <a:gd name="connsiteX16" fmla="*/ 2266661 w 3817223"/>
                <a:gd name="connsiteY16" fmla="*/ 3696783 h 5740403"/>
                <a:gd name="connsiteX17" fmla="*/ 2385267 w 3817223"/>
                <a:gd name="connsiteY17" fmla="*/ 3893334 h 5740403"/>
                <a:gd name="connsiteX18" fmla="*/ 2505167 w 3817223"/>
                <a:gd name="connsiteY18" fmla="*/ 4035433 h 5740403"/>
                <a:gd name="connsiteX19" fmla="*/ 2729920 w 3817223"/>
                <a:gd name="connsiteY19" fmla="*/ 4325608 h 5740403"/>
                <a:gd name="connsiteX0" fmla="*/ 0 w 5385867"/>
                <a:gd name="connsiteY0" fmla="*/ 3961763 h 6135983"/>
                <a:gd name="connsiteX1" fmla="*/ 183815 w 5385867"/>
                <a:gd name="connsiteY1" fmla="*/ 3818726 h 6135983"/>
                <a:gd name="connsiteX2" fmla="*/ 290746 w 5385867"/>
                <a:gd name="connsiteY2" fmla="*/ 3690520 h 6135983"/>
                <a:gd name="connsiteX3" fmla="*/ 378000 w 5385867"/>
                <a:gd name="connsiteY3" fmla="*/ 3424139 h 6135983"/>
                <a:gd name="connsiteX4" fmla="*/ 449452 w 5385867"/>
                <a:gd name="connsiteY4" fmla="*/ 3068889 h 6135983"/>
                <a:gd name="connsiteX5" fmla="*/ 574718 w 5385867"/>
                <a:gd name="connsiteY5" fmla="*/ 2428471 h 6135983"/>
                <a:gd name="connsiteX6" fmla="*/ 711100 w 5385867"/>
                <a:gd name="connsiteY6" fmla="*/ 1841114 h 6135983"/>
                <a:gd name="connsiteX7" fmla="*/ 974574 w 5385867"/>
                <a:gd name="connsiteY7" fmla="*/ 1026408 h 6135983"/>
                <a:gd name="connsiteX8" fmla="*/ 1237955 w 5385867"/>
                <a:gd name="connsiteY8" fmla="*/ 491368 h 6135983"/>
                <a:gd name="connsiteX9" fmla="*/ 1604178 w 5385867"/>
                <a:gd name="connsiteY9" fmla="*/ 24070 h 6135983"/>
                <a:gd name="connsiteX10" fmla="*/ 2031178 w 5385867"/>
                <a:gd name="connsiteY10" fmla="*/ 93099 h 6135983"/>
                <a:gd name="connsiteX11" fmla="*/ 2340189 w 5385867"/>
                <a:gd name="connsiteY11" fmla="*/ 736729 h 6135983"/>
                <a:gd name="connsiteX12" fmla="*/ 2648369 w 5385867"/>
                <a:gd name="connsiteY12" fmla="*/ 1685765 h 6135983"/>
                <a:gd name="connsiteX13" fmla="*/ 2988941 w 5385867"/>
                <a:gd name="connsiteY13" fmla="*/ 2819565 h 6135983"/>
                <a:gd name="connsiteX14" fmla="*/ 3240510 w 5385867"/>
                <a:gd name="connsiteY14" fmla="*/ 3679023 h 6135983"/>
                <a:gd name="connsiteX15" fmla="*/ 3788690 w 5385867"/>
                <a:gd name="connsiteY15" fmla="*/ 5740401 h 6135983"/>
                <a:gd name="connsiteX16" fmla="*/ 5360515 w 5385867"/>
                <a:gd name="connsiteY16" fmla="*/ 5973500 h 6135983"/>
                <a:gd name="connsiteX17" fmla="*/ 2385267 w 5385867"/>
                <a:gd name="connsiteY17" fmla="*/ 3893334 h 6135983"/>
                <a:gd name="connsiteX18" fmla="*/ 2505167 w 5385867"/>
                <a:gd name="connsiteY18" fmla="*/ 4035433 h 6135983"/>
                <a:gd name="connsiteX19" fmla="*/ 2729920 w 5385867"/>
                <a:gd name="connsiteY19" fmla="*/ 4325608 h 6135983"/>
                <a:gd name="connsiteX0" fmla="*/ 0 w 5363753"/>
                <a:gd name="connsiteY0" fmla="*/ 3961763 h 6053704"/>
                <a:gd name="connsiteX1" fmla="*/ 183815 w 5363753"/>
                <a:gd name="connsiteY1" fmla="*/ 3818726 h 6053704"/>
                <a:gd name="connsiteX2" fmla="*/ 290746 w 5363753"/>
                <a:gd name="connsiteY2" fmla="*/ 3690520 h 6053704"/>
                <a:gd name="connsiteX3" fmla="*/ 378000 w 5363753"/>
                <a:gd name="connsiteY3" fmla="*/ 3424139 h 6053704"/>
                <a:gd name="connsiteX4" fmla="*/ 449452 w 5363753"/>
                <a:gd name="connsiteY4" fmla="*/ 3068889 h 6053704"/>
                <a:gd name="connsiteX5" fmla="*/ 574718 w 5363753"/>
                <a:gd name="connsiteY5" fmla="*/ 2428471 h 6053704"/>
                <a:gd name="connsiteX6" fmla="*/ 711100 w 5363753"/>
                <a:gd name="connsiteY6" fmla="*/ 1841114 h 6053704"/>
                <a:gd name="connsiteX7" fmla="*/ 974574 w 5363753"/>
                <a:gd name="connsiteY7" fmla="*/ 1026408 h 6053704"/>
                <a:gd name="connsiteX8" fmla="*/ 1237955 w 5363753"/>
                <a:gd name="connsiteY8" fmla="*/ 491368 h 6053704"/>
                <a:gd name="connsiteX9" fmla="*/ 1604178 w 5363753"/>
                <a:gd name="connsiteY9" fmla="*/ 24070 h 6053704"/>
                <a:gd name="connsiteX10" fmla="*/ 2031178 w 5363753"/>
                <a:gd name="connsiteY10" fmla="*/ 93099 h 6053704"/>
                <a:gd name="connsiteX11" fmla="*/ 2340189 w 5363753"/>
                <a:gd name="connsiteY11" fmla="*/ 736729 h 6053704"/>
                <a:gd name="connsiteX12" fmla="*/ 2648369 w 5363753"/>
                <a:gd name="connsiteY12" fmla="*/ 1685765 h 6053704"/>
                <a:gd name="connsiteX13" fmla="*/ 2988941 w 5363753"/>
                <a:gd name="connsiteY13" fmla="*/ 2819565 h 6053704"/>
                <a:gd name="connsiteX14" fmla="*/ 3240510 w 5363753"/>
                <a:gd name="connsiteY14" fmla="*/ 3679023 h 6053704"/>
                <a:gd name="connsiteX15" fmla="*/ 3788690 w 5363753"/>
                <a:gd name="connsiteY15" fmla="*/ 5740401 h 6053704"/>
                <a:gd name="connsiteX16" fmla="*/ 5360515 w 5363753"/>
                <a:gd name="connsiteY16" fmla="*/ 5973500 h 6053704"/>
                <a:gd name="connsiteX17" fmla="*/ 4150217 w 5363753"/>
                <a:gd name="connsiteY17" fmla="*/ 5017283 h 6053704"/>
                <a:gd name="connsiteX18" fmla="*/ 2505167 w 5363753"/>
                <a:gd name="connsiteY18" fmla="*/ 4035433 h 6053704"/>
                <a:gd name="connsiteX19" fmla="*/ 2729920 w 5363753"/>
                <a:gd name="connsiteY19" fmla="*/ 4325608 h 6053704"/>
                <a:gd name="connsiteX0" fmla="*/ 0 w 5363020"/>
                <a:gd name="connsiteY0" fmla="*/ 3961763 h 6053704"/>
                <a:gd name="connsiteX1" fmla="*/ 183815 w 5363020"/>
                <a:gd name="connsiteY1" fmla="*/ 3818726 h 6053704"/>
                <a:gd name="connsiteX2" fmla="*/ 290746 w 5363020"/>
                <a:gd name="connsiteY2" fmla="*/ 3690520 h 6053704"/>
                <a:gd name="connsiteX3" fmla="*/ 378000 w 5363020"/>
                <a:gd name="connsiteY3" fmla="*/ 3424139 h 6053704"/>
                <a:gd name="connsiteX4" fmla="*/ 449452 w 5363020"/>
                <a:gd name="connsiteY4" fmla="*/ 3068889 h 6053704"/>
                <a:gd name="connsiteX5" fmla="*/ 574718 w 5363020"/>
                <a:gd name="connsiteY5" fmla="*/ 2428471 h 6053704"/>
                <a:gd name="connsiteX6" fmla="*/ 711100 w 5363020"/>
                <a:gd name="connsiteY6" fmla="*/ 1841114 h 6053704"/>
                <a:gd name="connsiteX7" fmla="*/ 974574 w 5363020"/>
                <a:gd name="connsiteY7" fmla="*/ 1026408 h 6053704"/>
                <a:gd name="connsiteX8" fmla="*/ 1237955 w 5363020"/>
                <a:gd name="connsiteY8" fmla="*/ 491368 h 6053704"/>
                <a:gd name="connsiteX9" fmla="*/ 1604178 w 5363020"/>
                <a:gd name="connsiteY9" fmla="*/ 24070 h 6053704"/>
                <a:gd name="connsiteX10" fmla="*/ 2031178 w 5363020"/>
                <a:gd name="connsiteY10" fmla="*/ 93099 h 6053704"/>
                <a:gd name="connsiteX11" fmla="*/ 2340189 w 5363020"/>
                <a:gd name="connsiteY11" fmla="*/ 736729 h 6053704"/>
                <a:gd name="connsiteX12" fmla="*/ 2648369 w 5363020"/>
                <a:gd name="connsiteY12" fmla="*/ 1685765 h 6053704"/>
                <a:gd name="connsiteX13" fmla="*/ 2988941 w 5363020"/>
                <a:gd name="connsiteY13" fmla="*/ 2819565 h 6053704"/>
                <a:gd name="connsiteX14" fmla="*/ 3240510 w 5363020"/>
                <a:gd name="connsiteY14" fmla="*/ 3679023 h 6053704"/>
                <a:gd name="connsiteX15" fmla="*/ 3788690 w 5363020"/>
                <a:gd name="connsiteY15" fmla="*/ 5740401 h 6053704"/>
                <a:gd name="connsiteX16" fmla="*/ 5360515 w 5363020"/>
                <a:gd name="connsiteY16" fmla="*/ 5973500 h 6053704"/>
                <a:gd name="connsiteX17" fmla="*/ 4150217 w 5363020"/>
                <a:gd name="connsiteY17" fmla="*/ 5017283 h 6053704"/>
                <a:gd name="connsiteX18" fmla="*/ 4004336 w 5363020"/>
                <a:gd name="connsiteY18" fmla="*/ 5207414 h 6053704"/>
                <a:gd name="connsiteX19" fmla="*/ 2729920 w 5363020"/>
                <a:gd name="connsiteY19" fmla="*/ 4325608 h 6053704"/>
                <a:gd name="connsiteX0" fmla="*/ 0 w 5363020"/>
                <a:gd name="connsiteY0" fmla="*/ 3961763 h 6053704"/>
                <a:gd name="connsiteX1" fmla="*/ 183815 w 5363020"/>
                <a:gd name="connsiteY1" fmla="*/ 3818726 h 6053704"/>
                <a:gd name="connsiteX2" fmla="*/ 290746 w 5363020"/>
                <a:gd name="connsiteY2" fmla="*/ 3690520 h 6053704"/>
                <a:gd name="connsiteX3" fmla="*/ 378000 w 5363020"/>
                <a:gd name="connsiteY3" fmla="*/ 3424139 h 6053704"/>
                <a:gd name="connsiteX4" fmla="*/ 449452 w 5363020"/>
                <a:gd name="connsiteY4" fmla="*/ 3068889 h 6053704"/>
                <a:gd name="connsiteX5" fmla="*/ 574718 w 5363020"/>
                <a:gd name="connsiteY5" fmla="*/ 2428471 h 6053704"/>
                <a:gd name="connsiteX6" fmla="*/ 711100 w 5363020"/>
                <a:gd name="connsiteY6" fmla="*/ 1841114 h 6053704"/>
                <a:gd name="connsiteX7" fmla="*/ 974574 w 5363020"/>
                <a:gd name="connsiteY7" fmla="*/ 1026408 h 6053704"/>
                <a:gd name="connsiteX8" fmla="*/ 1237955 w 5363020"/>
                <a:gd name="connsiteY8" fmla="*/ 491368 h 6053704"/>
                <a:gd name="connsiteX9" fmla="*/ 1604178 w 5363020"/>
                <a:gd name="connsiteY9" fmla="*/ 24070 h 6053704"/>
                <a:gd name="connsiteX10" fmla="*/ 2031178 w 5363020"/>
                <a:gd name="connsiteY10" fmla="*/ 93099 h 6053704"/>
                <a:gd name="connsiteX11" fmla="*/ 2340189 w 5363020"/>
                <a:gd name="connsiteY11" fmla="*/ 736729 h 6053704"/>
                <a:gd name="connsiteX12" fmla="*/ 2648369 w 5363020"/>
                <a:gd name="connsiteY12" fmla="*/ 1685765 h 6053704"/>
                <a:gd name="connsiteX13" fmla="*/ 2988941 w 5363020"/>
                <a:gd name="connsiteY13" fmla="*/ 2819565 h 6053704"/>
                <a:gd name="connsiteX14" fmla="*/ 3240510 w 5363020"/>
                <a:gd name="connsiteY14" fmla="*/ 3679023 h 6053704"/>
                <a:gd name="connsiteX15" fmla="*/ 3788690 w 5363020"/>
                <a:gd name="connsiteY15" fmla="*/ 5740401 h 6053704"/>
                <a:gd name="connsiteX16" fmla="*/ 5360515 w 5363020"/>
                <a:gd name="connsiteY16" fmla="*/ 5973500 h 6053704"/>
                <a:gd name="connsiteX17" fmla="*/ 4150217 w 5363020"/>
                <a:gd name="connsiteY17" fmla="*/ 5017283 h 6053704"/>
                <a:gd name="connsiteX18" fmla="*/ 4004336 w 5363020"/>
                <a:gd name="connsiteY18" fmla="*/ 5207414 h 6053704"/>
                <a:gd name="connsiteX19" fmla="*/ 4856166 w 5363020"/>
                <a:gd name="connsiteY19" fmla="*/ 4815536 h 6053704"/>
                <a:gd name="connsiteX0" fmla="*/ 0 w 5363020"/>
                <a:gd name="connsiteY0" fmla="*/ 3961763 h 6053704"/>
                <a:gd name="connsiteX1" fmla="*/ 183815 w 5363020"/>
                <a:gd name="connsiteY1" fmla="*/ 3818726 h 6053704"/>
                <a:gd name="connsiteX2" fmla="*/ 290746 w 5363020"/>
                <a:gd name="connsiteY2" fmla="*/ 3690520 h 6053704"/>
                <a:gd name="connsiteX3" fmla="*/ 378000 w 5363020"/>
                <a:gd name="connsiteY3" fmla="*/ 3424139 h 6053704"/>
                <a:gd name="connsiteX4" fmla="*/ 449452 w 5363020"/>
                <a:gd name="connsiteY4" fmla="*/ 3068889 h 6053704"/>
                <a:gd name="connsiteX5" fmla="*/ 574718 w 5363020"/>
                <a:gd name="connsiteY5" fmla="*/ 2428471 h 6053704"/>
                <a:gd name="connsiteX6" fmla="*/ 711100 w 5363020"/>
                <a:gd name="connsiteY6" fmla="*/ 1841114 h 6053704"/>
                <a:gd name="connsiteX7" fmla="*/ 974574 w 5363020"/>
                <a:gd name="connsiteY7" fmla="*/ 1026408 h 6053704"/>
                <a:gd name="connsiteX8" fmla="*/ 1237955 w 5363020"/>
                <a:gd name="connsiteY8" fmla="*/ 491368 h 6053704"/>
                <a:gd name="connsiteX9" fmla="*/ 1604178 w 5363020"/>
                <a:gd name="connsiteY9" fmla="*/ 24070 h 6053704"/>
                <a:gd name="connsiteX10" fmla="*/ 2031178 w 5363020"/>
                <a:gd name="connsiteY10" fmla="*/ 93099 h 6053704"/>
                <a:gd name="connsiteX11" fmla="*/ 2340189 w 5363020"/>
                <a:gd name="connsiteY11" fmla="*/ 736729 h 6053704"/>
                <a:gd name="connsiteX12" fmla="*/ 2648369 w 5363020"/>
                <a:gd name="connsiteY12" fmla="*/ 1685765 h 6053704"/>
                <a:gd name="connsiteX13" fmla="*/ 2993094 w 5363020"/>
                <a:gd name="connsiteY13" fmla="*/ 2848384 h 6053704"/>
                <a:gd name="connsiteX14" fmla="*/ 3240510 w 5363020"/>
                <a:gd name="connsiteY14" fmla="*/ 3679023 h 6053704"/>
                <a:gd name="connsiteX15" fmla="*/ 3788690 w 5363020"/>
                <a:gd name="connsiteY15" fmla="*/ 5740401 h 6053704"/>
                <a:gd name="connsiteX16" fmla="*/ 5360515 w 5363020"/>
                <a:gd name="connsiteY16" fmla="*/ 5973500 h 6053704"/>
                <a:gd name="connsiteX17" fmla="*/ 4150217 w 5363020"/>
                <a:gd name="connsiteY17" fmla="*/ 5017283 h 6053704"/>
                <a:gd name="connsiteX18" fmla="*/ 4004336 w 5363020"/>
                <a:gd name="connsiteY18" fmla="*/ 5207414 h 6053704"/>
                <a:gd name="connsiteX19" fmla="*/ 4856166 w 5363020"/>
                <a:gd name="connsiteY19" fmla="*/ 4815536 h 6053704"/>
                <a:gd name="connsiteX0" fmla="*/ 0 w 5363020"/>
                <a:gd name="connsiteY0" fmla="*/ 3961763 h 6051931"/>
                <a:gd name="connsiteX1" fmla="*/ 183815 w 5363020"/>
                <a:gd name="connsiteY1" fmla="*/ 3818726 h 6051931"/>
                <a:gd name="connsiteX2" fmla="*/ 290746 w 5363020"/>
                <a:gd name="connsiteY2" fmla="*/ 3690520 h 6051931"/>
                <a:gd name="connsiteX3" fmla="*/ 378000 w 5363020"/>
                <a:gd name="connsiteY3" fmla="*/ 3424139 h 6051931"/>
                <a:gd name="connsiteX4" fmla="*/ 449452 w 5363020"/>
                <a:gd name="connsiteY4" fmla="*/ 3068889 h 6051931"/>
                <a:gd name="connsiteX5" fmla="*/ 574718 w 5363020"/>
                <a:gd name="connsiteY5" fmla="*/ 2428471 h 6051931"/>
                <a:gd name="connsiteX6" fmla="*/ 711100 w 5363020"/>
                <a:gd name="connsiteY6" fmla="*/ 1841114 h 6051931"/>
                <a:gd name="connsiteX7" fmla="*/ 974574 w 5363020"/>
                <a:gd name="connsiteY7" fmla="*/ 1026408 h 6051931"/>
                <a:gd name="connsiteX8" fmla="*/ 1237955 w 5363020"/>
                <a:gd name="connsiteY8" fmla="*/ 491368 h 6051931"/>
                <a:gd name="connsiteX9" fmla="*/ 1604178 w 5363020"/>
                <a:gd name="connsiteY9" fmla="*/ 24070 h 6051931"/>
                <a:gd name="connsiteX10" fmla="*/ 2031178 w 5363020"/>
                <a:gd name="connsiteY10" fmla="*/ 93099 h 6051931"/>
                <a:gd name="connsiteX11" fmla="*/ 2340189 w 5363020"/>
                <a:gd name="connsiteY11" fmla="*/ 736729 h 6051931"/>
                <a:gd name="connsiteX12" fmla="*/ 2648369 w 5363020"/>
                <a:gd name="connsiteY12" fmla="*/ 1685765 h 6051931"/>
                <a:gd name="connsiteX13" fmla="*/ 2993094 w 5363020"/>
                <a:gd name="connsiteY13" fmla="*/ 2848384 h 6051931"/>
                <a:gd name="connsiteX14" fmla="*/ 3244663 w 5363020"/>
                <a:gd name="connsiteY14" fmla="*/ 3717448 h 6051931"/>
                <a:gd name="connsiteX15" fmla="*/ 3788690 w 5363020"/>
                <a:gd name="connsiteY15" fmla="*/ 5740401 h 6051931"/>
                <a:gd name="connsiteX16" fmla="*/ 5360515 w 5363020"/>
                <a:gd name="connsiteY16" fmla="*/ 5973500 h 6051931"/>
                <a:gd name="connsiteX17" fmla="*/ 4150217 w 5363020"/>
                <a:gd name="connsiteY17" fmla="*/ 5017283 h 6051931"/>
                <a:gd name="connsiteX18" fmla="*/ 4004336 w 5363020"/>
                <a:gd name="connsiteY18" fmla="*/ 5207414 h 6051931"/>
                <a:gd name="connsiteX19" fmla="*/ 4856166 w 5363020"/>
                <a:gd name="connsiteY19" fmla="*/ 4815536 h 6051931"/>
                <a:gd name="connsiteX0" fmla="*/ 0 w 5367482"/>
                <a:gd name="connsiteY0" fmla="*/ 3961763 h 5979197"/>
                <a:gd name="connsiteX1" fmla="*/ 183815 w 5367482"/>
                <a:gd name="connsiteY1" fmla="*/ 3818726 h 5979197"/>
                <a:gd name="connsiteX2" fmla="*/ 290746 w 5367482"/>
                <a:gd name="connsiteY2" fmla="*/ 3690520 h 5979197"/>
                <a:gd name="connsiteX3" fmla="*/ 378000 w 5367482"/>
                <a:gd name="connsiteY3" fmla="*/ 3424139 h 5979197"/>
                <a:gd name="connsiteX4" fmla="*/ 449452 w 5367482"/>
                <a:gd name="connsiteY4" fmla="*/ 3068889 h 5979197"/>
                <a:gd name="connsiteX5" fmla="*/ 574718 w 5367482"/>
                <a:gd name="connsiteY5" fmla="*/ 2428471 h 5979197"/>
                <a:gd name="connsiteX6" fmla="*/ 711100 w 5367482"/>
                <a:gd name="connsiteY6" fmla="*/ 1841114 h 5979197"/>
                <a:gd name="connsiteX7" fmla="*/ 974574 w 5367482"/>
                <a:gd name="connsiteY7" fmla="*/ 1026408 h 5979197"/>
                <a:gd name="connsiteX8" fmla="*/ 1237955 w 5367482"/>
                <a:gd name="connsiteY8" fmla="*/ 491368 h 5979197"/>
                <a:gd name="connsiteX9" fmla="*/ 1604178 w 5367482"/>
                <a:gd name="connsiteY9" fmla="*/ 24070 h 5979197"/>
                <a:gd name="connsiteX10" fmla="*/ 2031178 w 5367482"/>
                <a:gd name="connsiteY10" fmla="*/ 93099 h 5979197"/>
                <a:gd name="connsiteX11" fmla="*/ 2340189 w 5367482"/>
                <a:gd name="connsiteY11" fmla="*/ 736729 h 5979197"/>
                <a:gd name="connsiteX12" fmla="*/ 2648369 w 5367482"/>
                <a:gd name="connsiteY12" fmla="*/ 1685765 h 5979197"/>
                <a:gd name="connsiteX13" fmla="*/ 2993094 w 5367482"/>
                <a:gd name="connsiteY13" fmla="*/ 2848384 h 5979197"/>
                <a:gd name="connsiteX14" fmla="*/ 3244663 w 5367482"/>
                <a:gd name="connsiteY14" fmla="*/ 3717448 h 5979197"/>
                <a:gd name="connsiteX15" fmla="*/ 3527063 w 5367482"/>
                <a:gd name="connsiteY15" fmla="*/ 4501174 h 5979197"/>
                <a:gd name="connsiteX16" fmla="*/ 5360515 w 5367482"/>
                <a:gd name="connsiteY16" fmla="*/ 5973500 h 5979197"/>
                <a:gd name="connsiteX17" fmla="*/ 4150217 w 5367482"/>
                <a:gd name="connsiteY17" fmla="*/ 5017283 h 5979197"/>
                <a:gd name="connsiteX18" fmla="*/ 4004336 w 5367482"/>
                <a:gd name="connsiteY18" fmla="*/ 5207414 h 5979197"/>
                <a:gd name="connsiteX19" fmla="*/ 4856166 w 5367482"/>
                <a:gd name="connsiteY19" fmla="*/ 4815536 h 5979197"/>
                <a:gd name="connsiteX0" fmla="*/ 0 w 5367311"/>
                <a:gd name="connsiteY0" fmla="*/ 3961763 h 5976294"/>
                <a:gd name="connsiteX1" fmla="*/ 183815 w 5367311"/>
                <a:gd name="connsiteY1" fmla="*/ 3818726 h 5976294"/>
                <a:gd name="connsiteX2" fmla="*/ 290746 w 5367311"/>
                <a:gd name="connsiteY2" fmla="*/ 3690520 h 5976294"/>
                <a:gd name="connsiteX3" fmla="*/ 378000 w 5367311"/>
                <a:gd name="connsiteY3" fmla="*/ 3424139 h 5976294"/>
                <a:gd name="connsiteX4" fmla="*/ 449452 w 5367311"/>
                <a:gd name="connsiteY4" fmla="*/ 3068889 h 5976294"/>
                <a:gd name="connsiteX5" fmla="*/ 574718 w 5367311"/>
                <a:gd name="connsiteY5" fmla="*/ 2428471 h 5976294"/>
                <a:gd name="connsiteX6" fmla="*/ 711100 w 5367311"/>
                <a:gd name="connsiteY6" fmla="*/ 1841114 h 5976294"/>
                <a:gd name="connsiteX7" fmla="*/ 974574 w 5367311"/>
                <a:gd name="connsiteY7" fmla="*/ 1026408 h 5976294"/>
                <a:gd name="connsiteX8" fmla="*/ 1237955 w 5367311"/>
                <a:gd name="connsiteY8" fmla="*/ 491368 h 5976294"/>
                <a:gd name="connsiteX9" fmla="*/ 1604178 w 5367311"/>
                <a:gd name="connsiteY9" fmla="*/ 24070 h 5976294"/>
                <a:gd name="connsiteX10" fmla="*/ 2031178 w 5367311"/>
                <a:gd name="connsiteY10" fmla="*/ 93099 h 5976294"/>
                <a:gd name="connsiteX11" fmla="*/ 2340189 w 5367311"/>
                <a:gd name="connsiteY11" fmla="*/ 736729 h 5976294"/>
                <a:gd name="connsiteX12" fmla="*/ 2648369 w 5367311"/>
                <a:gd name="connsiteY12" fmla="*/ 1685765 h 5976294"/>
                <a:gd name="connsiteX13" fmla="*/ 2993094 w 5367311"/>
                <a:gd name="connsiteY13" fmla="*/ 2848384 h 5976294"/>
                <a:gd name="connsiteX14" fmla="*/ 3244663 w 5367311"/>
                <a:gd name="connsiteY14" fmla="*/ 3717448 h 5976294"/>
                <a:gd name="connsiteX15" fmla="*/ 3535369 w 5367311"/>
                <a:gd name="connsiteY15" fmla="*/ 4664484 h 5976294"/>
                <a:gd name="connsiteX16" fmla="*/ 5360515 w 5367311"/>
                <a:gd name="connsiteY16" fmla="*/ 5973500 h 5976294"/>
                <a:gd name="connsiteX17" fmla="*/ 4150217 w 5367311"/>
                <a:gd name="connsiteY17" fmla="*/ 5017283 h 5976294"/>
                <a:gd name="connsiteX18" fmla="*/ 4004336 w 5367311"/>
                <a:gd name="connsiteY18" fmla="*/ 5207414 h 5976294"/>
                <a:gd name="connsiteX19" fmla="*/ 4856166 w 5367311"/>
                <a:gd name="connsiteY19" fmla="*/ 4815536 h 5976294"/>
                <a:gd name="connsiteX0" fmla="*/ 0 w 4856166"/>
                <a:gd name="connsiteY0" fmla="*/ 3961763 h 5574414"/>
                <a:gd name="connsiteX1" fmla="*/ 183815 w 4856166"/>
                <a:gd name="connsiteY1" fmla="*/ 3818726 h 5574414"/>
                <a:gd name="connsiteX2" fmla="*/ 290746 w 4856166"/>
                <a:gd name="connsiteY2" fmla="*/ 3690520 h 5574414"/>
                <a:gd name="connsiteX3" fmla="*/ 378000 w 4856166"/>
                <a:gd name="connsiteY3" fmla="*/ 3424139 h 5574414"/>
                <a:gd name="connsiteX4" fmla="*/ 449452 w 4856166"/>
                <a:gd name="connsiteY4" fmla="*/ 3068889 h 5574414"/>
                <a:gd name="connsiteX5" fmla="*/ 574718 w 4856166"/>
                <a:gd name="connsiteY5" fmla="*/ 2428471 h 5574414"/>
                <a:gd name="connsiteX6" fmla="*/ 711100 w 4856166"/>
                <a:gd name="connsiteY6" fmla="*/ 1841114 h 5574414"/>
                <a:gd name="connsiteX7" fmla="*/ 974574 w 4856166"/>
                <a:gd name="connsiteY7" fmla="*/ 1026408 h 5574414"/>
                <a:gd name="connsiteX8" fmla="*/ 1237955 w 4856166"/>
                <a:gd name="connsiteY8" fmla="*/ 491368 h 5574414"/>
                <a:gd name="connsiteX9" fmla="*/ 1604178 w 4856166"/>
                <a:gd name="connsiteY9" fmla="*/ 24070 h 5574414"/>
                <a:gd name="connsiteX10" fmla="*/ 2031178 w 4856166"/>
                <a:gd name="connsiteY10" fmla="*/ 93099 h 5574414"/>
                <a:gd name="connsiteX11" fmla="*/ 2340189 w 4856166"/>
                <a:gd name="connsiteY11" fmla="*/ 736729 h 5574414"/>
                <a:gd name="connsiteX12" fmla="*/ 2648369 w 4856166"/>
                <a:gd name="connsiteY12" fmla="*/ 1685765 h 5574414"/>
                <a:gd name="connsiteX13" fmla="*/ 2993094 w 4856166"/>
                <a:gd name="connsiteY13" fmla="*/ 2848384 h 5574414"/>
                <a:gd name="connsiteX14" fmla="*/ 3244663 w 4856166"/>
                <a:gd name="connsiteY14" fmla="*/ 3717448 h 5574414"/>
                <a:gd name="connsiteX15" fmla="*/ 3535369 w 4856166"/>
                <a:gd name="connsiteY15" fmla="*/ 4664484 h 5574414"/>
                <a:gd name="connsiteX16" fmla="*/ 3749220 w 4856166"/>
                <a:gd name="connsiteY16" fmla="*/ 5570031 h 5574414"/>
                <a:gd name="connsiteX17" fmla="*/ 4150217 w 4856166"/>
                <a:gd name="connsiteY17" fmla="*/ 5017283 h 5574414"/>
                <a:gd name="connsiteX18" fmla="*/ 4004336 w 4856166"/>
                <a:gd name="connsiteY18" fmla="*/ 5207414 h 5574414"/>
                <a:gd name="connsiteX19" fmla="*/ 4856166 w 4856166"/>
                <a:gd name="connsiteY19" fmla="*/ 4815536 h 5574414"/>
                <a:gd name="connsiteX0" fmla="*/ 0 w 4856166"/>
                <a:gd name="connsiteY0" fmla="*/ 3961763 h 5575090"/>
                <a:gd name="connsiteX1" fmla="*/ 183815 w 4856166"/>
                <a:gd name="connsiteY1" fmla="*/ 3818726 h 5575090"/>
                <a:gd name="connsiteX2" fmla="*/ 290746 w 4856166"/>
                <a:gd name="connsiteY2" fmla="*/ 3690520 h 5575090"/>
                <a:gd name="connsiteX3" fmla="*/ 378000 w 4856166"/>
                <a:gd name="connsiteY3" fmla="*/ 3424139 h 5575090"/>
                <a:gd name="connsiteX4" fmla="*/ 449452 w 4856166"/>
                <a:gd name="connsiteY4" fmla="*/ 3068889 h 5575090"/>
                <a:gd name="connsiteX5" fmla="*/ 574718 w 4856166"/>
                <a:gd name="connsiteY5" fmla="*/ 2428471 h 5575090"/>
                <a:gd name="connsiteX6" fmla="*/ 711100 w 4856166"/>
                <a:gd name="connsiteY6" fmla="*/ 1841114 h 5575090"/>
                <a:gd name="connsiteX7" fmla="*/ 974574 w 4856166"/>
                <a:gd name="connsiteY7" fmla="*/ 1026408 h 5575090"/>
                <a:gd name="connsiteX8" fmla="*/ 1237955 w 4856166"/>
                <a:gd name="connsiteY8" fmla="*/ 491368 h 5575090"/>
                <a:gd name="connsiteX9" fmla="*/ 1604178 w 4856166"/>
                <a:gd name="connsiteY9" fmla="*/ 24070 h 5575090"/>
                <a:gd name="connsiteX10" fmla="*/ 2031178 w 4856166"/>
                <a:gd name="connsiteY10" fmla="*/ 93099 h 5575090"/>
                <a:gd name="connsiteX11" fmla="*/ 2340189 w 4856166"/>
                <a:gd name="connsiteY11" fmla="*/ 736729 h 5575090"/>
                <a:gd name="connsiteX12" fmla="*/ 2648369 w 4856166"/>
                <a:gd name="connsiteY12" fmla="*/ 1685765 h 5575090"/>
                <a:gd name="connsiteX13" fmla="*/ 2993094 w 4856166"/>
                <a:gd name="connsiteY13" fmla="*/ 2848384 h 5575090"/>
                <a:gd name="connsiteX14" fmla="*/ 3244663 w 4856166"/>
                <a:gd name="connsiteY14" fmla="*/ 3717448 h 5575090"/>
                <a:gd name="connsiteX15" fmla="*/ 3497993 w 4856166"/>
                <a:gd name="connsiteY15" fmla="*/ 4635665 h 5575090"/>
                <a:gd name="connsiteX16" fmla="*/ 3749220 w 4856166"/>
                <a:gd name="connsiteY16" fmla="*/ 5570031 h 5575090"/>
                <a:gd name="connsiteX17" fmla="*/ 4150217 w 4856166"/>
                <a:gd name="connsiteY17" fmla="*/ 5017283 h 5575090"/>
                <a:gd name="connsiteX18" fmla="*/ 4004336 w 4856166"/>
                <a:gd name="connsiteY18" fmla="*/ 5207414 h 5575090"/>
                <a:gd name="connsiteX19" fmla="*/ 4856166 w 4856166"/>
                <a:gd name="connsiteY19" fmla="*/ 4815536 h 5575090"/>
                <a:gd name="connsiteX0" fmla="*/ 0 w 4856166"/>
                <a:gd name="connsiteY0" fmla="*/ 3961763 h 5574198"/>
                <a:gd name="connsiteX1" fmla="*/ 183815 w 4856166"/>
                <a:gd name="connsiteY1" fmla="*/ 3818726 h 5574198"/>
                <a:gd name="connsiteX2" fmla="*/ 290746 w 4856166"/>
                <a:gd name="connsiteY2" fmla="*/ 3690520 h 5574198"/>
                <a:gd name="connsiteX3" fmla="*/ 378000 w 4856166"/>
                <a:gd name="connsiteY3" fmla="*/ 3424139 h 5574198"/>
                <a:gd name="connsiteX4" fmla="*/ 449452 w 4856166"/>
                <a:gd name="connsiteY4" fmla="*/ 3068889 h 5574198"/>
                <a:gd name="connsiteX5" fmla="*/ 574718 w 4856166"/>
                <a:gd name="connsiteY5" fmla="*/ 2428471 h 5574198"/>
                <a:gd name="connsiteX6" fmla="*/ 711100 w 4856166"/>
                <a:gd name="connsiteY6" fmla="*/ 1841114 h 5574198"/>
                <a:gd name="connsiteX7" fmla="*/ 974574 w 4856166"/>
                <a:gd name="connsiteY7" fmla="*/ 1026408 h 5574198"/>
                <a:gd name="connsiteX8" fmla="*/ 1237955 w 4856166"/>
                <a:gd name="connsiteY8" fmla="*/ 491368 h 5574198"/>
                <a:gd name="connsiteX9" fmla="*/ 1604178 w 4856166"/>
                <a:gd name="connsiteY9" fmla="*/ 24070 h 5574198"/>
                <a:gd name="connsiteX10" fmla="*/ 2031178 w 4856166"/>
                <a:gd name="connsiteY10" fmla="*/ 93099 h 5574198"/>
                <a:gd name="connsiteX11" fmla="*/ 2340189 w 4856166"/>
                <a:gd name="connsiteY11" fmla="*/ 736729 h 5574198"/>
                <a:gd name="connsiteX12" fmla="*/ 2648369 w 4856166"/>
                <a:gd name="connsiteY12" fmla="*/ 1685765 h 5574198"/>
                <a:gd name="connsiteX13" fmla="*/ 2993094 w 4856166"/>
                <a:gd name="connsiteY13" fmla="*/ 2848384 h 5574198"/>
                <a:gd name="connsiteX14" fmla="*/ 3244663 w 4856166"/>
                <a:gd name="connsiteY14" fmla="*/ 3717448 h 5574198"/>
                <a:gd name="connsiteX15" fmla="*/ 3485535 w 4856166"/>
                <a:gd name="connsiteY15" fmla="*/ 4674091 h 5574198"/>
                <a:gd name="connsiteX16" fmla="*/ 3749220 w 4856166"/>
                <a:gd name="connsiteY16" fmla="*/ 5570031 h 5574198"/>
                <a:gd name="connsiteX17" fmla="*/ 4150217 w 4856166"/>
                <a:gd name="connsiteY17" fmla="*/ 5017283 h 5574198"/>
                <a:gd name="connsiteX18" fmla="*/ 4004336 w 4856166"/>
                <a:gd name="connsiteY18" fmla="*/ 5207414 h 5574198"/>
                <a:gd name="connsiteX19" fmla="*/ 4856166 w 4856166"/>
                <a:gd name="connsiteY19" fmla="*/ 4815536 h 5574198"/>
                <a:gd name="connsiteX0" fmla="*/ 0 w 4856166"/>
                <a:gd name="connsiteY0" fmla="*/ 3961763 h 5575564"/>
                <a:gd name="connsiteX1" fmla="*/ 183815 w 4856166"/>
                <a:gd name="connsiteY1" fmla="*/ 3818726 h 5575564"/>
                <a:gd name="connsiteX2" fmla="*/ 290746 w 4856166"/>
                <a:gd name="connsiteY2" fmla="*/ 3690520 h 5575564"/>
                <a:gd name="connsiteX3" fmla="*/ 378000 w 4856166"/>
                <a:gd name="connsiteY3" fmla="*/ 3424139 h 5575564"/>
                <a:gd name="connsiteX4" fmla="*/ 449452 w 4856166"/>
                <a:gd name="connsiteY4" fmla="*/ 3068889 h 5575564"/>
                <a:gd name="connsiteX5" fmla="*/ 574718 w 4856166"/>
                <a:gd name="connsiteY5" fmla="*/ 2428471 h 5575564"/>
                <a:gd name="connsiteX6" fmla="*/ 711100 w 4856166"/>
                <a:gd name="connsiteY6" fmla="*/ 1841114 h 5575564"/>
                <a:gd name="connsiteX7" fmla="*/ 974574 w 4856166"/>
                <a:gd name="connsiteY7" fmla="*/ 1026408 h 5575564"/>
                <a:gd name="connsiteX8" fmla="*/ 1237955 w 4856166"/>
                <a:gd name="connsiteY8" fmla="*/ 491368 h 5575564"/>
                <a:gd name="connsiteX9" fmla="*/ 1604178 w 4856166"/>
                <a:gd name="connsiteY9" fmla="*/ 24070 h 5575564"/>
                <a:gd name="connsiteX10" fmla="*/ 2031178 w 4856166"/>
                <a:gd name="connsiteY10" fmla="*/ 93099 h 5575564"/>
                <a:gd name="connsiteX11" fmla="*/ 2340189 w 4856166"/>
                <a:gd name="connsiteY11" fmla="*/ 736729 h 5575564"/>
                <a:gd name="connsiteX12" fmla="*/ 2648369 w 4856166"/>
                <a:gd name="connsiteY12" fmla="*/ 1685765 h 5575564"/>
                <a:gd name="connsiteX13" fmla="*/ 2993094 w 4856166"/>
                <a:gd name="connsiteY13" fmla="*/ 2848384 h 5575564"/>
                <a:gd name="connsiteX14" fmla="*/ 3244663 w 4856166"/>
                <a:gd name="connsiteY14" fmla="*/ 3717448 h 5575564"/>
                <a:gd name="connsiteX15" fmla="*/ 3468924 w 4856166"/>
                <a:gd name="connsiteY15" fmla="*/ 4616452 h 5575564"/>
                <a:gd name="connsiteX16" fmla="*/ 3749220 w 4856166"/>
                <a:gd name="connsiteY16" fmla="*/ 5570031 h 5575564"/>
                <a:gd name="connsiteX17" fmla="*/ 4150217 w 4856166"/>
                <a:gd name="connsiteY17" fmla="*/ 5017283 h 5575564"/>
                <a:gd name="connsiteX18" fmla="*/ 4004336 w 4856166"/>
                <a:gd name="connsiteY18" fmla="*/ 5207414 h 5575564"/>
                <a:gd name="connsiteX19" fmla="*/ 4856166 w 4856166"/>
                <a:gd name="connsiteY19" fmla="*/ 4815536 h 5575564"/>
                <a:gd name="connsiteX0" fmla="*/ 0 w 4856166"/>
                <a:gd name="connsiteY0" fmla="*/ 3961763 h 5575163"/>
                <a:gd name="connsiteX1" fmla="*/ 183815 w 4856166"/>
                <a:gd name="connsiteY1" fmla="*/ 3818726 h 5575163"/>
                <a:gd name="connsiteX2" fmla="*/ 290746 w 4856166"/>
                <a:gd name="connsiteY2" fmla="*/ 3690520 h 5575163"/>
                <a:gd name="connsiteX3" fmla="*/ 378000 w 4856166"/>
                <a:gd name="connsiteY3" fmla="*/ 3424139 h 5575163"/>
                <a:gd name="connsiteX4" fmla="*/ 449452 w 4856166"/>
                <a:gd name="connsiteY4" fmla="*/ 3068889 h 5575163"/>
                <a:gd name="connsiteX5" fmla="*/ 574718 w 4856166"/>
                <a:gd name="connsiteY5" fmla="*/ 2428471 h 5575163"/>
                <a:gd name="connsiteX6" fmla="*/ 711100 w 4856166"/>
                <a:gd name="connsiteY6" fmla="*/ 1841114 h 5575163"/>
                <a:gd name="connsiteX7" fmla="*/ 974574 w 4856166"/>
                <a:gd name="connsiteY7" fmla="*/ 1026408 h 5575163"/>
                <a:gd name="connsiteX8" fmla="*/ 1237955 w 4856166"/>
                <a:gd name="connsiteY8" fmla="*/ 491368 h 5575163"/>
                <a:gd name="connsiteX9" fmla="*/ 1604178 w 4856166"/>
                <a:gd name="connsiteY9" fmla="*/ 24070 h 5575163"/>
                <a:gd name="connsiteX10" fmla="*/ 2031178 w 4856166"/>
                <a:gd name="connsiteY10" fmla="*/ 93099 h 5575163"/>
                <a:gd name="connsiteX11" fmla="*/ 2340189 w 4856166"/>
                <a:gd name="connsiteY11" fmla="*/ 736729 h 5575163"/>
                <a:gd name="connsiteX12" fmla="*/ 2648369 w 4856166"/>
                <a:gd name="connsiteY12" fmla="*/ 1685765 h 5575163"/>
                <a:gd name="connsiteX13" fmla="*/ 2993094 w 4856166"/>
                <a:gd name="connsiteY13" fmla="*/ 2848384 h 5575163"/>
                <a:gd name="connsiteX14" fmla="*/ 3244663 w 4856166"/>
                <a:gd name="connsiteY14" fmla="*/ 3717448 h 5575163"/>
                <a:gd name="connsiteX15" fmla="*/ 3468924 w 4856166"/>
                <a:gd name="connsiteY15" fmla="*/ 4616452 h 5575163"/>
                <a:gd name="connsiteX16" fmla="*/ 3749220 w 4856166"/>
                <a:gd name="connsiteY16" fmla="*/ 5570031 h 5575163"/>
                <a:gd name="connsiteX17" fmla="*/ 4150217 w 4856166"/>
                <a:gd name="connsiteY17" fmla="*/ 5017283 h 5575163"/>
                <a:gd name="connsiteX18" fmla="*/ 4149685 w 4856166"/>
                <a:gd name="connsiteY18" fmla="*/ 5495606 h 5575163"/>
                <a:gd name="connsiteX19" fmla="*/ 4856166 w 4856166"/>
                <a:gd name="connsiteY19" fmla="*/ 4815536 h 5575163"/>
                <a:gd name="connsiteX0" fmla="*/ 0 w 4856166"/>
                <a:gd name="connsiteY0" fmla="*/ 3961763 h 5911455"/>
                <a:gd name="connsiteX1" fmla="*/ 183815 w 4856166"/>
                <a:gd name="connsiteY1" fmla="*/ 3818726 h 5911455"/>
                <a:gd name="connsiteX2" fmla="*/ 290746 w 4856166"/>
                <a:gd name="connsiteY2" fmla="*/ 3690520 h 5911455"/>
                <a:gd name="connsiteX3" fmla="*/ 378000 w 4856166"/>
                <a:gd name="connsiteY3" fmla="*/ 3424139 h 5911455"/>
                <a:gd name="connsiteX4" fmla="*/ 449452 w 4856166"/>
                <a:gd name="connsiteY4" fmla="*/ 3068889 h 5911455"/>
                <a:gd name="connsiteX5" fmla="*/ 574718 w 4856166"/>
                <a:gd name="connsiteY5" fmla="*/ 2428471 h 5911455"/>
                <a:gd name="connsiteX6" fmla="*/ 711100 w 4856166"/>
                <a:gd name="connsiteY6" fmla="*/ 1841114 h 5911455"/>
                <a:gd name="connsiteX7" fmla="*/ 974574 w 4856166"/>
                <a:gd name="connsiteY7" fmla="*/ 1026408 h 5911455"/>
                <a:gd name="connsiteX8" fmla="*/ 1237955 w 4856166"/>
                <a:gd name="connsiteY8" fmla="*/ 491368 h 5911455"/>
                <a:gd name="connsiteX9" fmla="*/ 1604178 w 4856166"/>
                <a:gd name="connsiteY9" fmla="*/ 24070 h 5911455"/>
                <a:gd name="connsiteX10" fmla="*/ 2031178 w 4856166"/>
                <a:gd name="connsiteY10" fmla="*/ 93099 h 5911455"/>
                <a:gd name="connsiteX11" fmla="*/ 2340189 w 4856166"/>
                <a:gd name="connsiteY11" fmla="*/ 736729 h 5911455"/>
                <a:gd name="connsiteX12" fmla="*/ 2648369 w 4856166"/>
                <a:gd name="connsiteY12" fmla="*/ 1685765 h 5911455"/>
                <a:gd name="connsiteX13" fmla="*/ 2993094 w 4856166"/>
                <a:gd name="connsiteY13" fmla="*/ 2848384 h 5911455"/>
                <a:gd name="connsiteX14" fmla="*/ 3244663 w 4856166"/>
                <a:gd name="connsiteY14" fmla="*/ 3717448 h 5911455"/>
                <a:gd name="connsiteX15" fmla="*/ 3468924 w 4856166"/>
                <a:gd name="connsiteY15" fmla="*/ 4616452 h 5911455"/>
                <a:gd name="connsiteX16" fmla="*/ 3749220 w 4856166"/>
                <a:gd name="connsiteY16" fmla="*/ 5570031 h 5911455"/>
                <a:gd name="connsiteX17" fmla="*/ 4183440 w 4856166"/>
                <a:gd name="connsiteY17" fmla="*/ 5910680 h 5911455"/>
                <a:gd name="connsiteX18" fmla="*/ 4149685 w 4856166"/>
                <a:gd name="connsiteY18" fmla="*/ 5495606 h 5911455"/>
                <a:gd name="connsiteX19" fmla="*/ 4856166 w 4856166"/>
                <a:gd name="connsiteY19" fmla="*/ 4815536 h 5911455"/>
                <a:gd name="connsiteX0" fmla="*/ 0 w 4856166"/>
                <a:gd name="connsiteY0" fmla="*/ 3961763 h 5951232"/>
                <a:gd name="connsiteX1" fmla="*/ 183815 w 4856166"/>
                <a:gd name="connsiteY1" fmla="*/ 3818726 h 5951232"/>
                <a:gd name="connsiteX2" fmla="*/ 290746 w 4856166"/>
                <a:gd name="connsiteY2" fmla="*/ 3690520 h 5951232"/>
                <a:gd name="connsiteX3" fmla="*/ 378000 w 4856166"/>
                <a:gd name="connsiteY3" fmla="*/ 3424139 h 5951232"/>
                <a:gd name="connsiteX4" fmla="*/ 449452 w 4856166"/>
                <a:gd name="connsiteY4" fmla="*/ 3068889 h 5951232"/>
                <a:gd name="connsiteX5" fmla="*/ 574718 w 4856166"/>
                <a:gd name="connsiteY5" fmla="*/ 2428471 h 5951232"/>
                <a:gd name="connsiteX6" fmla="*/ 711100 w 4856166"/>
                <a:gd name="connsiteY6" fmla="*/ 1841114 h 5951232"/>
                <a:gd name="connsiteX7" fmla="*/ 974574 w 4856166"/>
                <a:gd name="connsiteY7" fmla="*/ 1026408 h 5951232"/>
                <a:gd name="connsiteX8" fmla="*/ 1237955 w 4856166"/>
                <a:gd name="connsiteY8" fmla="*/ 491368 h 5951232"/>
                <a:gd name="connsiteX9" fmla="*/ 1604178 w 4856166"/>
                <a:gd name="connsiteY9" fmla="*/ 24070 h 5951232"/>
                <a:gd name="connsiteX10" fmla="*/ 2031178 w 4856166"/>
                <a:gd name="connsiteY10" fmla="*/ 93099 h 5951232"/>
                <a:gd name="connsiteX11" fmla="*/ 2340189 w 4856166"/>
                <a:gd name="connsiteY11" fmla="*/ 736729 h 5951232"/>
                <a:gd name="connsiteX12" fmla="*/ 2648369 w 4856166"/>
                <a:gd name="connsiteY12" fmla="*/ 1685765 h 5951232"/>
                <a:gd name="connsiteX13" fmla="*/ 2993094 w 4856166"/>
                <a:gd name="connsiteY13" fmla="*/ 2848384 h 5951232"/>
                <a:gd name="connsiteX14" fmla="*/ 3244663 w 4856166"/>
                <a:gd name="connsiteY14" fmla="*/ 3717448 h 5951232"/>
                <a:gd name="connsiteX15" fmla="*/ 3468924 w 4856166"/>
                <a:gd name="connsiteY15" fmla="*/ 4616452 h 5951232"/>
                <a:gd name="connsiteX16" fmla="*/ 3749220 w 4856166"/>
                <a:gd name="connsiteY16" fmla="*/ 5570031 h 5951232"/>
                <a:gd name="connsiteX17" fmla="*/ 4183440 w 4856166"/>
                <a:gd name="connsiteY17" fmla="*/ 5910680 h 5951232"/>
                <a:gd name="connsiteX18" fmla="*/ 4440383 w 4856166"/>
                <a:gd name="connsiteY18" fmla="*/ 5822225 h 5951232"/>
                <a:gd name="connsiteX19" fmla="*/ 4856166 w 4856166"/>
                <a:gd name="connsiteY19" fmla="*/ 4815536 h 5951232"/>
                <a:gd name="connsiteX0" fmla="*/ 0 w 4856166"/>
                <a:gd name="connsiteY0" fmla="*/ 3961763 h 5924737"/>
                <a:gd name="connsiteX1" fmla="*/ 183815 w 4856166"/>
                <a:gd name="connsiteY1" fmla="*/ 3818726 h 5924737"/>
                <a:gd name="connsiteX2" fmla="*/ 290746 w 4856166"/>
                <a:gd name="connsiteY2" fmla="*/ 3690520 h 5924737"/>
                <a:gd name="connsiteX3" fmla="*/ 378000 w 4856166"/>
                <a:gd name="connsiteY3" fmla="*/ 3424139 h 5924737"/>
                <a:gd name="connsiteX4" fmla="*/ 449452 w 4856166"/>
                <a:gd name="connsiteY4" fmla="*/ 3068889 h 5924737"/>
                <a:gd name="connsiteX5" fmla="*/ 574718 w 4856166"/>
                <a:gd name="connsiteY5" fmla="*/ 2428471 h 5924737"/>
                <a:gd name="connsiteX6" fmla="*/ 711100 w 4856166"/>
                <a:gd name="connsiteY6" fmla="*/ 1841114 h 5924737"/>
                <a:gd name="connsiteX7" fmla="*/ 974574 w 4856166"/>
                <a:gd name="connsiteY7" fmla="*/ 1026408 h 5924737"/>
                <a:gd name="connsiteX8" fmla="*/ 1237955 w 4856166"/>
                <a:gd name="connsiteY8" fmla="*/ 491368 h 5924737"/>
                <a:gd name="connsiteX9" fmla="*/ 1604178 w 4856166"/>
                <a:gd name="connsiteY9" fmla="*/ 24070 h 5924737"/>
                <a:gd name="connsiteX10" fmla="*/ 2031178 w 4856166"/>
                <a:gd name="connsiteY10" fmla="*/ 93099 h 5924737"/>
                <a:gd name="connsiteX11" fmla="*/ 2340189 w 4856166"/>
                <a:gd name="connsiteY11" fmla="*/ 736729 h 5924737"/>
                <a:gd name="connsiteX12" fmla="*/ 2648369 w 4856166"/>
                <a:gd name="connsiteY12" fmla="*/ 1685765 h 5924737"/>
                <a:gd name="connsiteX13" fmla="*/ 2993094 w 4856166"/>
                <a:gd name="connsiteY13" fmla="*/ 2848384 h 5924737"/>
                <a:gd name="connsiteX14" fmla="*/ 3244663 w 4856166"/>
                <a:gd name="connsiteY14" fmla="*/ 3717448 h 5924737"/>
                <a:gd name="connsiteX15" fmla="*/ 3468924 w 4856166"/>
                <a:gd name="connsiteY15" fmla="*/ 4616452 h 5924737"/>
                <a:gd name="connsiteX16" fmla="*/ 3749220 w 4856166"/>
                <a:gd name="connsiteY16" fmla="*/ 5570031 h 5924737"/>
                <a:gd name="connsiteX17" fmla="*/ 4063008 w 4856166"/>
                <a:gd name="connsiteY17" fmla="*/ 5862647 h 5924737"/>
                <a:gd name="connsiteX18" fmla="*/ 4440383 w 4856166"/>
                <a:gd name="connsiteY18" fmla="*/ 5822225 h 5924737"/>
                <a:gd name="connsiteX19" fmla="*/ 4856166 w 4856166"/>
                <a:gd name="connsiteY19" fmla="*/ 4815536 h 5924737"/>
                <a:gd name="connsiteX0" fmla="*/ 0 w 4856166"/>
                <a:gd name="connsiteY0" fmla="*/ 3961763 h 5970341"/>
                <a:gd name="connsiteX1" fmla="*/ 183815 w 4856166"/>
                <a:gd name="connsiteY1" fmla="*/ 3818726 h 5970341"/>
                <a:gd name="connsiteX2" fmla="*/ 290746 w 4856166"/>
                <a:gd name="connsiteY2" fmla="*/ 3690520 h 5970341"/>
                <a:gd name="connsiteX3" fmla="*/ 378000 w 4856166"/>
                <a:gd name="connsiteY3" fmla="*/ 3424139 h 5970341"/>
                <a:gd name="connsiteX4" fmla="*/ 449452 w 4856166"/>
                <a:gd name="connsiteY4" fmla="*/ 3068889 h 5970341"/>
                <a:gd name="connsiteX5" fmla="*/ 574718 w 4856166"/>
                <a:gd name="connsiteY5" fmla="*/ 2428471 h 5970341"/>
                <a:gd name="connsiteX6" fmla="*/ 711100 w 4856166"/>
                <a:gd name="connsiteY6" fmla="*/ 1841114 h 5970341"/>
                <a:gd name="connsiteX7" fmla="*/ 974574 w 4856166"/>
                <a:gd name="connsiteY7" fmla="*/ 1026408 h 5970341"/>
                <a:gd name="connsiteX8" fmla="*/ 1237955 w 4856166"/>
                <a:gd name="connsiteY8" fmla="*/ 491368 h 5970341"/>
                <a:gd name="connsiteX9" fmla="*/ 1604178 w 4856166"/>
                <a:gd name="connsiteY9" fmla="*/ 24070 h 5970341"/>
                <a:gd name="connsiteX10" fmla="*/ 2031178 w 4856166"/>
                <a:gd name="connsiteY10" fmla="*/ 93099 h 5970341"/>
                <a:gd name="connsiteX11" fmla="*/ 2340189 w 4856166"/>
                <a:gd name="connsiteY11" fmla="*/ 736729 h 5970341"/>
                <a:gd name="connsiteX12" fmla="*/ 2648369 w 4856166"/>
                <a:gd name="connsiteY12" fmla="*/ 1685765 h 5970341"/>
                <a:gd name="connsiteX13" fmla="*/ 2993094 w 4856166"/>
                <a:gd name="connsiteY13" fmla="*/ 2848384 h 5970341"/>
                <a:gd name="connsiteX14" fmla="*/ 3244663 w 4856166"/>
                <a:gd name="connsiteY14" fmla="*/ 3717448 h 5970341"/>
                <a:gd name="connsiteX15" fmla="*/ 3468924 w 4856166"/>
                <a:gd name="connsiteY15" fmla="*/ 4616452 h 5970341"/>
                <a:gd name="connsiteX16" fmla="*/ 3749220 w 4856166"/>
                <a:gd name="connsiteY16" fmla="*/ 5570031 h 5970341"/>
                <a:gd name="connsiteX17" fmla="*/ 4058856 w 4856166"/>
                <a:gd name="connsiteY17" fmla="*/ 5939498 h 5970341"/>
                <a:gd name="connsiteX18" fmla="*/ 4440383 w 4856166"/>
                <a:gd name="connsiteY18" fmla="*/ 5822225 h 5970341"/>
                <a:gd name="connsiteX19" fmla="*/ 4856166 w 4856166"/>
                <a:gd name="connsiteY19" fmla="*/ 4815536 h 5970341"/>
                <a:gd name="connsiteX0" fmla="*/ 0 w 4947528"/>
                <a:gd name="connsiteY0" fmla="*/ 3961763 h 6014029"/>
                <a:gd name="connsiteX1" fmla="*/ 183815 w 4947528"/>
                <a:gd name="connsiteY1" fmla="*/ 3818726 h 6014029"/>
                <a:gd name="connsiteX2" fmla="*/ 290746 w 4947528"/>
                <a:gd name="connsiteY2" fmla="*/ 3690520 h 6014029"/>
                <a:gd name="connsiteX3" fmla="*/ 378000 w 4947528"/>
                <a:gd name="connsiteY3" fmla="*/ 3424139 h 6014029"/>
                <a:gd name="connsiteX4" fmla="*/ 449452 w 4947528"/>
                <a:gd name="connsiteY4" fmla="*/ 3068889 h 6014029"/>
                <a:gd name="connsiteX5" fmla="*/ 574718 w 4947528"/>
                <a:gd name="connsiteY5" fmla="*/ 2428471 h 6014029"/>
                <a:gd name="connsiteX6" fmla="*/ 711100 w 4947528"/>
                <a:gd name="connsiteY6" fmla="*/ 1841114 h 6014029"/>
                <a:gd name="connsiteX7" fmla="*/ 974574 w 4947528"/>
                <a:gd name="connsiteY7" fmla="*/ 1026408 h 6014029"/>
                <a:gd name="connsiteX8" fmla="*/ 1237955 w 4947528"/>
                <a:gd name="connsiteY8" fmla="*/ 491368 h 6014029"/>
                <a:gd name="connsiteX9" fmla="*/ 1604178 w 4947528"/>
                <a:gd name="connsiteY9" fmla="*/ 24070 h 6014029"/>
                <a:gd name="connsiteX10" fmla="*/ 2031178 w 4947528"/>
                <a:gd name="connsiteY10" fmla="*/ 93099 h 6014029"/>
                <a:gd name="connsiteX11" fmla="*/ 2340189 w 4947528"/>
                <a:gd name="connsiteY11" fmla="*/ 736729 h 6014029"/>
                <a:gd name="connsiteX12" fmla="*/ 2648369 w 4947528"/>
                <a:gd name="connsiteY12" fmla="*/ 1685765 h 6014029"/>
                <a:gd name="connsiteX13" fmla="*/ 2993094 w 4947528"/>
                <a:gd name="connsiteY13" fmla="*/ 2848384 h 6014029"/>
                <a:gd name="connsiteX14" fmla="*/ 3244663 w 4947528"/>
                <a:gd name="connsiteY14" fmla="*/ 3717448 h 6014029"/>
                <a:gd name="connsiteX15" fmla="*/ 3468924 w 4947528"/>
                <a:gd name="connsiteY15" fmla="*/ 4616452 h 6014029"/>
                <a:gd name="connsiteX16" fmla="*/ 3749220 w 4947528"/>
                <a:gd name="connsiteY16" fmla="*/ 5570031 h 6014029"/>
                <a:gd name="connsiteX17" fmla="*/ 4058856 w 4947528"/>
                <a:gd name="connsiteY17" fmla="*/ 5939498 h 6014029"/>
                <a:gd name="connsiteX18" fmla="*/ 4440383 w 4947528"/>
                <a:gd name="connsiteY18" fmla="*/ 5822225 h 6014029"/>
                <a:gd name="connsiteX19" fmla="*/ 4947528 w 4947528"/>
                <a:gd name="connsiteY19" fmla="*/ 4066238 h 6014029"/>
                <a:gd name="connsiteX0" fmla="*/ 0 w 4763713"/>
                <a:gd name="connsiteY0" fmla="*/ 3818726 h 6014029"/>
                <a:gd name="connsiteX1" fmla="*/ 106931 w 4763713"/>
                <a:gd name="connsiteY1" fmla="*/ 3690520 h 6014029"/>
                <a:gd name="connsiteX2" fmla="*/ 194185 w 4763713"/>
                <a:gd name="connsiteY2" fmla="*/ 3424139 h 6014029"/>
                <a:gd name="connsiteX3" fmla="*/ 265637 w 4763713"/>
                <a:gd name="connsiteY3" fmla="*/ 3068889 h 6014029"/>
                <a:gd name="connsiteX4" fmla="*/ 390903 w 4763713"/>
                <a:gd name="connsiteY4" fmla="*/ 2428471 h 6014029"/>
                <a:gd name="connsiteX5" fmla="*/ 527285 w 4763713"/>
                <a:gd name="connsiteY5" fmla="*/ 1841114 h 6014029"/>
                <a:gd name="connsiteX6" fmla="*/ 790759 w 4763713"/>
                <a:gd name="connsiteY6" fmla="*/ 1026408 h 6014029"/>
                <a:gd name="connsiteX7" fmla="*/ 1054140 w 4763713"/>
                <a:gd name="connsiteY7" fmla="*/ 491368 h 6014029"/>
                <a:gd name="connsiteX8" fmla="*/ 1420363 w 4763713"/>
                <a:gd name="connsiteY8" fmla="*/ 24070 h 6014029"/>
                <a:gd name="connsiteX9" fmla="*/ 1847363 w 4763713"/>
                <a:gd name="connsiteY9" fmla="*/ 93099 h 6014029"/>
                <a:gd name="connsiteX10" fmla="*/ 2156374 w 4763713"/>
                <a:gd name="connsiteY10" fmla="*/ 736729 h 6014029"/>
                <a:gd name="connsiteX11" fmla="*/ 2464554 w 4763713"/>
                <a:gd name="connsiteY11" fmla="*/ 1685765 h 6014029"/>
                <a:gd name="connsiteX12" fmla="*/ 2809279 w 4763713"/>
                <a:gd name="connsiteY12" fmla="*/ 2848384 h 6014029"/>
                <a:gd name="connsiteX13" fmla="*/ 3060848 w 4763713"/>
                <a:gd name="connsiteY13" fmla="*/ 3717448 h 6014029"/>
                <a:gd name="connsiteX14" fmla="*/ 3285109 w 4763713"/>
                <a:gd name="connsiteY14" fmla="*/ 4616452 h 6014029"/>
                <a:gd name="connsiteX15" fmla="*/ 3565405 w 4763713"/>
                <a:gd name="connsiteY15" fmla="*/ 5570031 h 6014029"/>
                <a:gd name="connsiteX16" fmla="*/ 3875041 w 4763713"/>
                <a:gd name="connsiteY16" fmla="*/ 5939498 h 6014029"/>
                <a:gd name="connsiteX17" fmla="*/ 4256568 w 4763713"/>
                <a:gd name="connsiteY17" fmla="*/ 5822225 h 6014029"/>
                <a:gd name="connsiteX18" fmla="*/ 4763713 w 4763713"/>
                <a:gd name="connsiteY18" fmla="*/ 4066238 h 6014029"/>
                <a:gd name="connsiteX0" fmla="*/ 0 w 4656782"/>
                <a:gd name="connsiteY0" fmla="*/ 3690520 h 6014029"/>
                <a:gd name="connsiteX1" fmla="*/ 87254 w 4656782"/>
                <a:gd name="connsiteY1" fmla="*/ 3424139 h 6014029"/>
                <a:gd name="connsiteX2" fmla="*/ 158706 w 4656782"/>
                <a:gd name="connsiteY2" fmla="*/ 3068889 h 6014029"/>
                <a:gd name="connsiteX3" fmla="*/ 283972 w 4656782"/>
                <a:gd name="connsiteY3" fmla="*/ 2428471 h 6014029"/>
                <a:gd name="connsiteX4" fmla="*/ 420354 w 4656782"/>
                <a:gd name="connsiteY4" fmla="*/ 1841114 h 6014029"/>
                <a:gd name="connsiteX5" fmla="*/ 683828 w 4656782"/>
                <a:gd name="connsiteY5" fmla="*/ 1026408 h 6014029"/>
                <a:gd name="connsiteX6" fmla="*/ 947209 w 4656782"/>
                <a:gd name="connsiteY6" fmla="*/ 491368 h 6014029"/>
                <a:gd name="connsiteX7" fmla="*/ 1313432 w 4656782"/>
                <a:gd name="connsiteY7" fmla="*/ 24070 h 6014029"/>
                <a:gd name="connsiteX8" fmla="*/ 1740432 w 4656782"/>
                <a:gd name="connsiteY8" fmla="*/ 93099 h 6014029"/>
                <a:gd name="connsiteX9" fmla="*/ 2049443 w 4656782"/>
                <a:gd name="connsiteY9" fmla="*/ 736729 h 6014029"/>
                <a:gd name="connsiteX10" fmla="*/ 2357623 w 4656782"/>
                <a:gd name="connsiteY10" fmla="*/ 1685765 h 6014029"/>
                <a:gd name="connsiteX11" fmla="*/ 2702348 w 4656782"/>
                <a:gd name="connsiteY11" fmla="*/ 2848384 h 6014029"/>
                <a:gd name="connsiteX12" fmla="*/ 2953917 w 4656782"/>
                <a:gd name="connsiteY12" fmla="*/ 3717448 h 6014029"/>
                <a:gd name="connsiteX13" fmla="*/ 3178178 w 4656782"/>
                <a:gd name="connsiteY13" fmla="*/ 4616452 h 6014029"/>
                <a:gd name="connsiteX14" fmla="*/ 3458474 w 4656782"/>
                <a:gd name="connsiteY14" fmla="*/ 5570031 h 6014029"/>
                <a:gd name="connsiteX15" fmla="*/ 3768110 w 4656782"/>
                <a:gd name="connsiteY15" fmla="*/ 5939498 h 6014029"/>
                <a:gd name="connsiteX16" fmla="*/ 4149637 w 4656782"/>
                <a:gd name="connsiteY16" fmla="*/ 5822225 h 6014029"/>
                <a:gd name="connsiteX17" fmla="*/ 4656782 w 4656782"/>
                <a:gd name="connsiteY17" fmla="*/ 4066238 h 6014029"/>
                <a:gd name="connsiteX0" fmla="*/ 0 w 4569528"/>
                <a:gd name="connsiteY0" fmla="*/ 3424139 h 6014029"/>
                <a:gd name="connsiteX1" fmla="*/ 71452 w 4569528"/>
                <a:gd name="connsiteY1" fmla="*/ 3068889 h 6014029"/>
                <a:gd name="connsiteX2" fmla="*/ 196718 w 4569528"/>
                <a:gd name="connsiteY2" fmla="*/ 2428471 h 6014029"/>
                <a:gd name="connsiteX3" fmla="*/ 333100 w 4569528"/>
                <a:gd name="connsiteY3" fmla="*/ 1841114 h 6014029"/>
                <a:gd name="connsiteX4" fmla="*/ 596574 w 4569528"/>
                <a:gd name="connsiteY4" fmla="*/ 1026408 h 6014029"/>
                <a:gd name="connsiteX5" fmla="*/ 859955 w 4569528"/>
                <a:gd name="connsiteY5" fmla="*/ 491368 h 6014029"/>
                <a:gd name="connsiteX6" fmla="*/ 1226178 w 4569528"/>
                <a:gd name="connsiteY6" fmla="*/ 24070 h 6014029"/>
                <a:gd name="connsiteX7" fmla="*/ 1653178 w 4569528"/>
                <a:gd name="connsiteY7" fmla="*/ 93099 h 6014029"/>
                <a:gd name="connsiteX8" fmla="*/ 1962189 w 4569528"/>
                <a:gd name="connsiteY8" fmla="*/ 736729 h 6014029"/>
                <a:gd name="connsiteX9" fmla="*/ 2270369 w 4569528"/>
                <a:gd name="connsiteY9" fmla="*/ 1685765 h 6014029"/>
                <a:gd name="connsiteX10" fmla="*/ 2615094 w 4569528"/>
                <a:gd name="connsiteY10" fmla="*/ 2848384 h 6014029"/>
                <a:gd name="connsiteX11" fmla="*/ 2866663 w 4569528"/>
                <a:gd name="connsiteY11" fmla="*/ 3717448 h 6014029"/>
                <a:gd name="connsiteX12" fmla="*/ 3090924 w 4569528"/>
                <a:gd name="connsiteY12" fmla="*/ 4616452 h 6014029"/>
                <a:gd name="connsiteX13" fmla="*/ 3371220 w 4569528"/>
                <a:gd name="connsiteY13" fmla="*/ 5570031 h 6014029"/>
                <a:gd name="connsiteX14" fmla="*/ 3680856 w 4569528"/>
                <a:gd name="connsiteY14" fmla="*/ 5939498 h 6014029"/>
                <a:gd name="connsiteX15" fmla="*/ 4062383 w 4569528"/>
                <a:gd name="connsiteY15" fmla="*/ 5822225 h 6014029"/>
                <a:gd name="connsiteX16" fmla="*/ 4569528 w 4569528"/>
                <a:gd name="connsiteY16" fmla="*/ 4066238 h 6014029"/>
                <a:gd name="connsiteX0" fmla="*/ 0 w 4569528"/>
                <a:gd name="connsiteY0" fmla="*/ 3449909 h 6039799"/>
                <a:gd name="connsiteX1" fmla="*/ 71452 w 4569528"/>
                <a:gd name="connsiteY1" fmla="*/ 3094659 h 6039799"/>
                <a:gd name="connsiteX2" fmla="*/ 196718 w 4569528"/>
                <a:gd name="connsiteY2" fmla="*/ 2454241 h 6039799"/>
                <a:gd name="connsiteX3" fmla="*/ 333100 w 4569528"/>
                <a:gd name="connsiteY3" fmla="*/ 1866884 h 6039799"/>
                <a:gd name="connsiteX4" fmla="*/ 596574 w 4569528"/>
                <a:gd name="connsiteY4" fmla="*/ 1052178 h 6039799"/>
                <a:gd name="connsiteX5" fmla="*/ 859955 w 4569528"/>
                <a:gd name="connsiteY5" fmla="*/ 517138 h 6039799"/>
                <a:gd name="connsiteX6" fmla="*/ 1226178 w 4569528"/>
                <a:gd name="connsiteY6" fmla="*/ 49840 h 6039799"/>
                <a:gd name="connsiteX7" fmla="*/ 1326705 w 4569528"/>
                <a:gd name="connsiteY7" fmla="*/ 21151 h 6039799"/>
                <a:gd name="connsiteX8" fmla="*/ 1653178 w 4569528"/>
                <a:gd name="connsiteY8" fmla="*/ 118869 h 6039799"/>
                <a:gd name="connsiteX9" fmla="*/ 1962189 w 4569528"/>
                <a:gd name="connsiteY9" fmla="*/ 762499 h 6039799"/>
                <a:gd name="connsiteX10" fmla="*/ 2270369 w 4569528"/>
                <a:gd name="connsiteY10" fmla="*/ 1711535 h 6039799"/>
                <a:gd name="connsiteX11" fmla="*/ 2615094 w 4569528"/>
                <a:gd name="connsiteY11" fmla="*/ 2874154 h 6039799"/>
                <a:gd name="connsiteX12" fmla="*/ 2866663 w 4569528"/>
                <a:gd name="connsiteY12" fmla="*/ 3743218 h 6039799"/>
                <a:gd name="connsiteX13" fmla="*/ 3090924 w 4569528"/>
                <a:gd name="connsiteY13" fmla="*/ 4642222 h 6039799"/>
                <a:gd name="connsiteX14" fmla="*/ 3371220 w 4569528"/>
                <a:gd name="connsiteY14" fmla="*/ 5595801 h 6039799"/>
                <a:gd name="connsiteX15" fmla="*/ 3680856 w 4569528"/>
                <a:gd name="connsiteY15" fmla="*/ 5965268 h 6039799"/>
                <a:gd name="connsiteX16" fmla="*/ 4062383 w 4569528"/>
                <a:gd name="connsiteY16" fmla="*/ 5847995 h 6039799"/>
                <a:gd name="connsiteX17" fmla="*/ 4569528 w 4569528"/>
                <a:gd name="connsiteY17" fmla="*/ 4092008 h 6039799"/>
                <a:gd name="connsiteX0" fmla="*/ 0 w 4569528"/>
                <a:gd name="connsiteY0" fmla="*/ 3494987 h 6084877"/>
                <a:gd name="connsiteX1" fmla="*/ 71452 w 4569528"/>
                <a:gd name="connsiteY1" fmla="*/ 3139737 h 6084877"/>
                <a:gd name="connsiteX2" fmla="*/ 196718 w 4569528"/>
                <a:gd name="connsiteY2" fmla="*/ 2499319 h 6084877"/>
                <a:gd name="connsiteX3" fmla="*/ 333100 w 4569528"/>
                <a:gd name="connsiteY3" fmla="*/ 1911962 h 6084877"/>
                <a:gd name="connsiteX4" fmla="*/ 596574 w 4569528"/>
                <a:gd name="connsiteY4" fmla="*/ 1097256 h 6084877"/>
                <a:gd name="connsiteX5" fmla="*/ 859955 w 4569528"/>
                <a:gd name="connsiteY5" fmla="*/ 562216 h 6084877"/>
                <a:gd name="connsiteX6" fmla="*/ 1226178 w 4569528"/>
                <a:gd name="connsiteY6" fmla="*/ 94918 h 6084877"/>
                <a:gd name="connsiteX7" fmla="*/ 1326705 w 4569528"/>
                <a:gd name="connsiteY7" fmla="*/ 66229 h 6084877"/>
                <a:gd name="connsiteX8" fmla="*/ 1653178 w 4569528"/>
                <a:gd name="connsiteY8" fmla="*/ 163947 h 6084877"/>
                <a:gd name="connsiteX9" fmla="*/ 1962189 w 4569528"/>
                <a:gd name="connsiteY9" fmla="*/ 807577 h 6084877"/>
                <a:gd name="connsiteX10" fmla="*/ 2270369 w 4569528"/>
                <a:gd name="connsiteY10" fmla="*/ 1756613 h 6084877"/>
                <a:gd name="connsiteX11" fmla="*/ 2615094 w 4569528"/>
                <a:gd name="connsiteY11" fmla="*/ 2919232 h 6084877"/>
                <a:gd name="connsiteX12" fmla="*/ 2866663 w 4569528"/>
                <a:gd name="connsiteY12" fmla="*/ 3788296 h 6084877"/>
                <a:gd name="connsiteX13" fmla="*/ 3090924 w 4569528"/>
                <a:gd name="connsiteY13" fmla="*/ 4687300 h 6084877"/>
                <a:gd name="connsiteX14" fmla="*/ 3371220 w 4569528"/>
                <a:gd name="connsiteY14" fmla="*/ 5640879 h 6084877"/>
                <a:gd name="connsiteX15" fmla="*/ 3680856 w 4569528"/>
                <a:gd name="connsiteY15" fmla="*/ 6010346 h 6084877"/>
                <a:gd name="connsiteX16" fmla="*/ 4062383 w 4569528"/>
                <a:gd name="connsiteY16" fmla="*/ 5893073 h 6084877"/>
                <a:gd name="connsiteX17" fmla="*/ 4569528 w 4569528"/>
                <a:gd name="connsiteY17" fmla="*/ 4137086 h 6084877"/>
                <a:gd name="connsiteX0" fmla="*/ 0 w 4569528"/>
                <a:gd name="connsiteY0" fmla="*/ 3627946 h 6217836"/>
                <a:gd name="connsiteX1" fmla="*/ 71452 w 4569528"/>
                <a:gd name="connsiteY1" fmla="*/ 3272696 h 6217836"/>
                <a:gd name="connsiteX2" fmla="*/ 196718 w 4569528"/>
                <a:gd name="connsiteY2" fmla="*/ 2632278 h 6217836"/>
                <a:gd name="connsiteX3" fmla="*/ 333100 w 4569528"/>
                <a:gd name="connsiteY3" fmla="*/ 2044921 h 6217836"/>
                <a:gd name="connsiteX4" fmla="*/ 596574 w 4569528"/>
                <a:gd name="connsiteY4" fmla="*/ 1230215 h 6217836"/>
                <a:gd name="connsiteX5" fmla="*/ 859955 w 4569528"/>
                <a:gd name="connsiteY5" fmla="*/ 695175 h 6217836"/>
                <a:gd name="connsiteX6" fmla="*/ 1226178 w 4569528"/>
                <a:gd name="connsiteY6" fmla="*/ 227877 h 6217836"/>
                <a:gd name="connsiteX7" fmla="*/ 1487210 w 4569528"/>
                <a:gd name="connsiteY7" fmla="*/ 43489 h 6217836"/>
                <a:gd name="connsiteX8" fmla="*/ 1653178 w 4569528"/>
                <a:gd name="connsiteY8" fmla="*/ 296906 h 6217836"/>
                <a:gd name="connsiteX9" fmla="*/ 1962189 w 4569528"/>
                <a:gd name="connsiteY9" fmla="*/ 940536 h 6217836"/>
                <a:gd name="connsiteX10" fmla="*/ 2270369 w 4569528"/>
                <a:gd name="connsiteY10" fmla="*/ 1889572 h 6217836"/>
                <a:gd name="connsiteX11" fmla="*/ 2615094 w 4569528"/>
                <a:gd name="connsiteY11" fmla="*/ 3052191 h 6217836"/>
                <a:gd name="connsiteX12" fmla="*/ 2866663 w 4569528"/>
                <a:gd name="connsiteY12" fmla="*/ 3921255 h 6217836"/>
                <a:gd name="connsiteX13" fmla="*/ 3090924 w 4569528"/>
                <a:gd name="connsiteY13" fmla="*/ 4820259 h 6217836"/>
                <a:gd name="connsiteX14" fmla="*/ 3371220 w 4569528"/>
                <a:gd name="connsiteY14" fmla="*/ 5773838 h 6217836"/>
                <a:gd name="connsiteX15" fmla="*/ 3680856 w 4569528"/>
                <a:gd name="connsiteY15" fmla="*/ 6143305 h 6217836"/>
                <a:gd name="connsiteX16" fmla="*/ 4062383 w 4569528"/>
                <a:gd name="connsiteY16" fmla="*/ 6026032 h 6217836"/>
                <a:gd name="connsiteX17" fmla="*/ 4569528 w 4569528"/>
                <a:gd name="connsiteY17" fmla="*/ 4270045 h 6217836"/>
                <a:gd name="connsiteX0" fmla="*/ 0 w 4569528"/>
                <a:gd name="connsiteY0" fmla="*/ 3706395 h 6296285"/>
                <a:gd name="connsiteX1" fmla="*/ 71452 w 4569528"/>
                <a:gd name="connsiteY1" fmla="*/ 3351145 h 6296285"/>
                <a:gd name="connsiteX2" fmla="*/ 196718 w 4569528"/>
                <a:gd name="connsiteY2" fmla="*/ 2710727 h 6296285"/>
                <a:gd name="connsiteX3" fmla="*/ 333100 w 4569528"/>
                <a:gd name="connsiteY3" fmla="*/ 2123370 h 6296285"/>
                <a:gd name="connsiteX4" fmla="*/ 596574 w 4569528"/>
                <a:gd name="connsiteY4" fmla="*/ 1308664 h 6296285"/>
                <a:gd name="connsiteX5" fmla="*/ 859955 w 4569528"/>
                <a:gd name="connsiteY5" fmla="*/ 773624 h 6296285"/>
                <a:gd name="connsiteX6" fmla="*/ 1226178 w 4569528"/>
                <a:gd name="connsiteY6" fmla="*/ 306326 h 6296285"/>
                <a:gd name="connsiteX7" fmla="*/ 1487210 w 4569528"/>
                <a:gd name="connsiteY7" fmla="*/ 121938 h 6296285"/>
                <a:gd name="connsiteX8" fmla="*/ 1813682 w 4569528"/>
                <a:gd name="connsiteY8" fmla="*/ 99889 h 6296285"/>
                <a:gd name="connsiteX9" fmla="*/ 1962189 w 4569528"/>
                <a:gd name="connsiteY9" fmla="*/ 1018985 h 6296285"/>
                <a:gd name="connsiteX10" fmla="*/ 2270369 w 4569528"/>
                <a:gd name="connsiteY10" fmla="*/ 1968021 h 6296285"/>
                <a:gd name="connsiteX11" fmla="*/ 2615094 w 4569528"/>
                <a:gd name="connsiteY11" fmla="*/ 3130640 h 6296285"/>
                <a:gd name="connsiteX12" fmla="*/ 2866663 w 4569528"/>
                <a:gd name="connsiteY12" fmla="*/ 3999704 h 6296285"/>
                <a:gd name="connsiteX13" fmla="*/ 3090924 w 4569528"/>
                <a:gd name="connsiteY13" fmla="*/ 4898708 h 6296285"/>
                <a:gd name="connsiteX14" fmla="*/ 3371220 w 4569528"/>
                <a:gd name="connsiteY14" fmla="*/ 5852287 h 6296285"/>
                <a:gd name="connsiteX15" fmla="*/ 3680856 w 4569528"/>
                <a:gd name="connsiteY15" fmla="*/ 6221754 h 6296285"/>
                <a:gd name="connsiteX16" fmla="*/ 4062383 w 4569528"/>
                <a:gd name="connsiteY16" fmla="*/ 6104481 h 6296285"/>
                <a:gd name="connsiteX17" fmla="*/ 4569528 w 4569528"/>
                <a:gd name="connsiteY17" fmla="*/ 4348494 h 6296285"/>
                <a:gd name="connsiteX0" fmla="*/ 0 w 4569528"/>
                <a:gd name="connsiteY0" fmla="*/ 3733027 h 6322917"/>
                <a:gd name="connsiteX1" fmla="*/ 71452 w 4569528"/>
                <a:gd name="connsiteY1" fmla="*/ 3377777 h 6322917"/>
                <a:gd name="connsiteX2" fmla="*/ 196718 w 4569528"/>
                <a:gd name="connsiteY2" fmla="*/ 2737359 h 6322917"/>
                <a:gd name="connsiteX3" fmla="*/ 333100 w 4569528"/>
                <a:gd name="connsiteY3" fmla="*/ 2150002 h 6322917"/>
                <a:gd name="connsiteX4" fmla="*/ 596574 w 4569528"/>
                <a:gd name="connsiteY4" fmla="*/ 1335296 h 6322917"/>
                <a:gd name="connsiteX5" fmla="*/ 859955 w 4569528"/>
                <a:gd name="connsiteY5" fmla="*/ 800256 h 6322917"/>
                <a:gd name="connsiteX6" fmla="*/ 1226178 w 4569528"/>
                <a:gd name="connsiteY6" fmla="*/ 332958 h 6322917"/>
                <a:gd name="connsiteX7" fmla="*/ 1487210 w 4569528"/>
                <a:gd name="connsiteY7" fmla="*/ 100661 h 6322917"/>
                <a:gd name="connsiteX8" fmla="*/ 1813682 w 4569528"/>
                <a:gd name="connsiteY8" fmla="*/ 126521 h 6322917"/>
                <a:gd name="connsiteX9" fmla="*/ 1962189 w 4569528"/>
                <a:gd name="connsiteY9" fmla="*/ 1045617 h 6322917"/>
                <a:gd name="connsiteX10" fmla="*/ 2270369 w 4569528"/>
                <a:gd name="connsiteY10" fmla="*/ 1994653 h 6322917"/>
                <a:gd name="connsiteX11" fmla="*/ 2615094 w 4569528"/>
                <a:gd name="connsiteY11" fmla="*/ 3157272 h 6322917"/>
                <a:gd name="connsiteX12" fmla="*/ 2866663 w 4569528"/>
                <a:gd name="connsiteY12" fmla="*/ 4026336 h 6322917"/>
                <a:gd name="connsiteX13" fmla="*/ 3090924 w 4569528"/>
                <a:gd name="connsiteY13" fmla="*/ 4925340 h 6322917"/>
                <a:gd name="connsiteX14" fmla="*/ 3371220 w 4569528"/>
                <a:gd name="connsiteY14" fmla="*/ 5878919 h 6322917"/>
                <a:gd name="connsiteX15" fmla="*/ 3680856 w 4569528"/>
                <a:gd name="connsiteY15" fmla="*/ 6248386 h 6322917"/>
                <a:gd name="connsiteX16" fmla="*/ 4062383 w 4569528"/>
                <a:gd name="connsiteY16" fmla="*/ 6131113 h 6322917"/>
                <a:gd name="connsiteX17" fmla="*/ 4569528 w 4569528"/>
                <a:gd name="connsiteY17" fmla="*/ 4375126 h 6322917"/>
                <a:gd name="connsiteX0" fmla="*/ 0 w 4569528"/>
                <a:gd name="connsiteY0" fmla="*/ 3733027 h 6322917"/>
                <a:gd name="connsiteX1" fmla="*/ 71452 w 4569528"/>
                <a:gd name="connsiteY1" fmla="*/ 3377777 h 6322917"/>
                <a:gd name="connsiteX2" fmla="*/ 196718 w 4569528"/>
                <a:gd name="connsiteY2" fmla="*/ 2737359 h 6322917"/>
                <a:gd name="connsiteX3" fmla="*/ 333100 w 4569528"/>
                <a:gd name="connsiteY3" fmla="*/ 2150002 h 6322917"/>
                <a:gd name="connsiteX4" fmla="*/ 596574 w 4569528"/>
                <a:gd name="connsiteY4" fmla="*/ 1335296 h 6322917"/>
                <a:gd name="connsiteX5" fmla="*/ 859955 w 4569528"/>
                <a:gd name="connsiteY5" fmla="*/ 800256 h 6322917"/>
                <a:gd name="connsiteX6" fmla="*/ 1226178 w 4569528"/>
                <a:gd name="connsiteY6" fmla="*/ 332958 h 6322917"/>
                <a:gd name="connsiteX7" fmla="*/ 1487210 w 4569528"/>
                <a:gd name="connsiteY7" fmla="*/ 100661 h 6322917"/>
                <a:gd name="connsiteX8" fmla="*/ 1813682 w 4569528"/>
                <a:gd name="connsiteY8" fmla="*/ 126521 h 6322917"/>
                <a:gd name="connsiteX9" fmla="*/ 1962189 w 4569528"/>
                <a:gd name="connsiteY9" fmla="*/ 1045617 h 6322917"/>
                <a:gd name="connsiteX10" fmla="*/ 2270369 w 4569528"/>
                <a:gd name="connsiteY10" fmla="*/ 1994653 h 6322917"/>
                <a:gd name="connsiteX11" fmla="*/ 2615094 w 4569528"/>
                <a:gd name="connsiteY11" fmla="*/ 3157272 h 6322917"/>
                <a:gd name="connsiteX12" fmla="*/ 2866663 w 4569528"/>
                <a:gd name="connsiteY12" fmla="*/ 4026336 h 6322917"/>
                <a:gd name="connsiteX13" fmla="*/ 3090924 w 4569528"/>
                <a:gd name="connsiteY13" fmla="*/ 4925340 h 6322917"/>
                <a:gd name="connsiteX14" fmla="*/ 3371220 w 4569528"/>
                <a:gd name="connsiteY14" fmla="*/ 5878919 h 6322917"/>
                <a:gd name="connsiteX15" fmla="*/ 3680856 w 4569528"/>
                <a:gd name="connsiteY15" fmla="*/ 6248386 h 6322917"/>
                <a:gd name="connsiteX16" fmla="*/ 4062383 w 4569528"/>
                <a:gd name="connsiteY16" fmla="*/ 6131113 h 6322917"/>
                <a:gd name="connsiteX17" fmla="*/ 4569528 w 4569528"/>
                <a:gd name="connsiteY17" fmla="*/ 4375126 h 6322917"/>
                <a:gd name="connsiteX0" fmla="*/ 0 w 4569528"/>
                <a:gd name="connsiteY0" fmla="*/ 3710288 h 6300178"/>
                <a:gd name="connsiteX1" fmla="*/ 71452 w 4569528"/>
                <a:gd name="connsiteY1" fmla="*/ 3355038 h 6300178"/>
                <a:gd name="connsiteX2" fmla="*/ 196718 w 4569528"/>
                <a:gd name="connsiteY2" fmla="*/ 2714620 h 6300178"/>
                <a:gd name="connsiteX3" fmla="*/ 333100 w 4569528"/>
                <a:gd name="connsiteY3" fmla="*/ 2127263 h 6300178"/>
                <a:gd name="connsiteX4" fmla="*/ 596574 w 4569528"/>
                <a:gd name="connsiteY4" fmla="*/ 1312557 h 6300178"/>
                <a:gd name="connsiteX5" fmla="*/ 859955 w 4569528"/>
                <a:gd name="connsiteY5" fmla="*/ 777517 h 6300178"/>
                <a:gd name="connsiteX6" fmla="*/ 1226178 w 4569528"/>
                <a:gd name="connsiteY6" fmla="*/ 310219 h 6300178"/>
                <a:gd name="connsiteX7" fmla="*/ 1487210 w 4569528"/>
                <a:gd name="connsiteY7" fmla="*/ 77922 h 6300178"/>
                <a:gd name="connsiteX8" fmla="*/ 1813682 w 4569528"/>
                <a:gd name="connsiteY8" fmla="*/ 103782 h 6300178"/>
                <a:gd name="connsiteX9" fmla="*/ 1962189 w 4569528"/>
                <a:gd name="connsiteY9" fmla="*/ 1022878 h 6300178"/>
                <a:gd name="connsiteX10" fmla="*/ 2270369 w 4569528"/>
                <a:gd name="connsiteY10" fmla="*/ 1971914 h 6300178"/>
                <a:gd name="connsiteX11" fmla="*/ 2615094 w 4569528"/>
                <a:gd name="connsiteY11" fmla="*/ 3134533 h 6300178"/>
                <a:gd name="connsiteX12" fmla="*/ 2866663 w 4569528"/>
                <a:gd name="connsiteY12" fmla="*/ 4003597 h 6300178"/>
                <a:gd name="connsiteX13" fmla="*/ 3090924 w 4569528"/>
                <a:gd name="connsiteY13" fmla="*/ 4902601 h 6300178"/>
                <a:gd name="connsiteX14" fmla="*/ 3371220 w 4569528"/>
                <a:gd name="connsiteY14" fmla="*/ 5856180 h 6300178"/>
                <a:gd name="connsiteX15" fmla="*/ 3680856 w 4569528"/>
                <a:gd name="connsiteY15" fmla="*/ 6225647 h 6300178"/>
                <a:gd name="connsiteX16" fmla="*/ 4062383 w 4569528"/>
                <a:gd name="connsiteY16" fmla="*/ 6108374 h 6300178"/>
                <a:gd name="connsiteX17" fmla="*/ 4569528 w 4569528"/>
                <a:gd name="connsiteY17" fmla="*/ 4352387 h 6300178"/>
                <a:gd name="connsiteX0" fmla="*/ 0 w 4569528"/>
                <a:gd name="connsiteY0" fmla="*/ 3710288 h 6300178"/>
                <a:gd name="connsiteX1" fmla="*/ 71452 w 4569528"/>
                <a:gd name="connsiteY1" fmla="*/ 3355038 h 6300178"/>
                <a:gd name="connsiteX2" fmla="*/ 196718 w 4569528"/>
                <a:gd name="connsiteY2" fmla="*/ 2714620 h 6300178"/>
                <a:gd name="connsiteX3" fmla="*/ 333100 w 4569528"/>
                <a:gd name="connsiteY3" fmla="*/ 2127263 h 6300178"/>
                <a:gd name="connsiteX4" fmla="*/ 596574 w 4569528"/>
                <a:gd name="connsiteY4" fmla="*/ 1312557 h 6300178"/>
                <a:gd name="connsiteX5" fmla="*/ 859955 w 4569528"/>
                <a:gd name="connsiteY5" fmla="*/ 777517 h 6300178"/>
                <a:gd name="connsiteX6" fmla="*/ 1226178 w 4569528"/>
                <a:gd name="connsiteY6" fmla="*/ 310219 h 6300178"/>
                <a:gd name="connsiteX7" fmla="*/ 1487210 w 4569528"/>
                <a:gd name="connsiteY7" fmla="*/ 77922 h 6300178"/>
                <a:gd name="connsiteX8" fmla="*/ 1813682 w 4569528"/>
                <a:gd name="connsiteY8" fmla="*/ 103782 h 6300178"/>
                <a:gd name="connsiteX9" fmla="*/ 1962189 w 4569528"/>
                <a:gd name="connsiteY9" fmla="*/ 1022878 h 6300178"/>
                <a:gd name="connsiteX10" fmla="*/ 2270369 w 4569528"/>
                <a:gd name="connsiteY10" fmla="*/ 1971914 h 6300178"/>
                <a:gd name="connsiteX11" fmla="*/ 2615094 w 4569528"/>
                <a:gd name="connsiteY11" fmla="*/ 3134533 h 6300178"/>
                <a:gd name="connsiteX12" fmla="*/ 2866663 w 4569528"/>
                <a:gd name="connsiteY12" fmla="*/ 4003597 h 6300178"/>
                <a:gd name="connsiteX13" fmla="*/ 3090924 w 4569528"/>
                <a:gd name="connsiteY13" fmla="*/ 4902601 h 6300178"/>
                <a:gd name="connsiteX14" fmla="*/ 3371220 w 4569528"/>
                <a:gd name="connsiteY14" fmla="*/ 5856180 h 6300178"/>
                <a:gd name="connsiteX15" fmla="*/ 3680856 w 4569528"/>
                <a:gd name="connsiteY15" fmla="*/ 6225647 h 6300178"/>
                <a:gd name="connsiteX16" fmla="*/ 4062383 w 4569528"/>
                <a:gd name="connsiteY16" fmla="*/ 6108374 h 6300178"/>
                <a:gd name="connsiteX17" fmla="*/ 4569528 w 4569528"/>
                <a:gd name="connsiteY17" fmla="*/ 4352387 h 6300178"/>
                <a:gd name="connsiteX0" fmla="*/ 0 w 4569528"/>
                <a:gd name="connsiteY0" fmla="*/ 3680314 h 6270204"/>
                <a:gd name="connsiteX1" fmla="*/ 71452 w 4569528"/>
                <a:gd name="connsiteY1" fmla="*/ 3325064 h 6270204"/>
                <a:gd name="connsiteX2" fmla="*/ 196718 w 4569528"/>
                <a:gd name="connsiteY2" fmla="*/ 2684646 h 6270204"/>
                <a:gd name="connsiteX3" fmla="*/ 333100 w 4569528"/>
                <a:gd name="connsiteY3" fmla="*/ 2097289 h 6270204"/>
                <a:gd name="connsiteX4" fmla="*/ 596574 w 4569528"/>
                <a:gd name="connsiteY4" fmla="*/ 1282583 h 6270204"/>
                <a:gd name="connsiteX5" fmla="*/ 859955 w 4569528"/>
                <a:gd name="connsiteY5" fmla="*/ 747543 h 6270204"/>
                <a:gd name="connsiteX6" fmla="*/ 1226178 w 4569528"/>
                <a:gd name="connsiteY6" fmla="*/ 280245 h 6270204"/>
                <a:gd name="connsiteX7" fmla="*/ 1487210 w 4569528"/>
                <a:gd name="connsiteY7" fmla="*/ 47948 h 6270204"/>
                <a:gd name="connsiteX8" fmla="*/ 1826826 w 4569528"/>
                <a:gd name="connsiteY8" fmla="*/ 144747 h 6270204"/>
                <a:gd name="connsiteX9" fmla="*/ 1962189 w 4569528"/>
                <a:gd name="connsiteY9" fmla="*/ 992904 h 6270204"/>
                <a:gd name="connsiteX10" fmla="*/ 2270369 w 4569528"/>
                <a:gd name="connsiteY10" fmla="*/ 1941940 h 6270204"/>
                <a:gd name="connsiteX11" fmla="*/ 2615094 w 4569528"/>
                <a:gd name="connsiteY11" fmla="*/ 3104559 h 6270204"/>
                <a:gd name="connsiteX12" fmla="*/ 2866663 w 4569528"/>
                <a:gd name="connsiteY12" fmla="*/ 3973623 h 6270204"/>
                <a:gd name="connsiteX13" fmla="*/ 3090924 w 4569528"/>
                <a:gd name="connsiteY13" fmla="*/ 4872627 h 6270204"/>
                <a:gd name="connsiteX14" fmla="*/ 3371220 w 4569528"/>
                <a:gd name="connsiteY14" fmla="*/ 5826206 h 6270204"/>
                <a:gd name="connsiteX15" fmla="*/ 3680856 w 4569528"/>
                <a:gd name="connsiteY15" fmla="*/ 6195673 h 6270204"/>
                <a:gd name="connsiteX16" fmla="*/ 4062383 w 4569528"/>
                <a:gd name="connsiteY16" fmla="*/ 6078400 h 6270204"/>
                <a:gd name="connsiteX17" fmla="*/ 4569528 w 4569528"/>
                <a:gd name="connsiteY17" fmla="*/ 4322413 h 6270204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6718 w 4569528"/>
                <a:gd name="connsiteY2" fmla="*/ 2682905 h 6268463"/>
                <a:gd name="connsiteX3" fmla="*/ 333100 w 4569528"/>
                <a:gd name="connsiteY3" fmla="*/ 2095548 h 6268463"/>
                <a:gd name="connsiteX4" fmla="*/ 596574 w 4569528"/>
                <a:gd name="connsiteY4" fmla="*/ 1280842 h 6268463"/>
                <a:gd name="connsiteX5" fmla="*/ 859955 w 4569528"/>
                <a:gd name="connsiteY5" fmla="*/ 745802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270369 w 4569528"/>
                <a:gd name="connsiteY10" fmla="*/ 1940199 h 6268463"/>
                <a:gd name="connsiteX11" fmla="*/ 2615094 w 4569528"/>
                <a:gd name="connsiteY11" fmla="*/ 3102818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6718 w 4569528"/>
                <a:gd name="connsiteY2" fmla="*/ 2682905 h 6268463"/>
                <a:gd name="connsiteX3" fmla="*/ 333100 w 4569528"/>
                <a:gd name="connsiteY3" fmla="*/ 2095548 h 6268463"/>
                <a:gd name="connsiteX4" fmla="*/ 596574 w 4569528"/>
                <a:gd name="connsiteY4" fmla="*/ 1280842 h 6268463"/>
                <a:gd name="connsiteX5" fmla="*/ 859955 w 4569528"/>
                <a:gd name="connsiteY5" fmla="*/ 745802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362371 w 4569528"/>
                <a:gd name="connsiteY10" fmla="*/ 1909798 h 6268463"/>
                <a:gd name="connsiteX11" fmla="*/ 2615094 w 4569528"/>
                <a:gd name="connsiteY11" fmla="*/ 3102818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6718 w 4569528"/>
                <a:gd name="connsiteY2" fmla="*/ 2682905 h 6268463"/>
                <a:gd name="connsiteX3" fmla="*/ 333100 w 4569528"/>
                <a:gd name="connsiteY3" fmla="*/ 2095548 h 6268463"/>
                <a:gd name="connsiteX4" fmla="*/ 596574 w 4569528"/>
                <a:gd name="connsiteY4" fmla="*/ 1280842 h 6268463"/>
                <a:gd name="connsiteX5" fmla="*/ 859955 w 4569528"/>
                <a:gd name="connsiteY5" fmla="*/ 745802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362371 w 4569528"/>
                <a:gd name="connsiteY10" fmla="*/ 1909798 h 6268463"/>
                <a:gd name="connsiteX11" fmla="*/ 2658904 w 4569528"/>
                <a:gd name="connsiteY11" fmla="*/ 3082550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6718 w 4569528"/>
                <a:gd name="connsiteY2" fmla="*/ 2682905 h 6268463"/>
                <a:gd name="connsiteX3" fmla="*/ 333100 w 4569528"/>
                <a:gd name="connsiteY3" fmla="*/ 2095548 h 6268463"/>
                <a:gd name="connsiteX4" fmla="*/ 596574 w 4569528"/>
                <a:gd name="connsiteY4" fmla="*/ 1280842 h 6268463"/>
                <a:gd name="connsiteX5" fmla="*/ 873098 w 4569528"/>
                <a:gd name="connsiteY5" fmla="*/ 755936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362371 w 4569528"/>
                <a:gd name="connsiteY10" fmla="*/ 1909798 h 6268463"/>
                <a:gd name="connsiteX11" fmla="*/ 2658904 w 4569528"/>
                <a:gd name="connsiteY11" fmla="*/ 3082550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6718 w 4569528"/>
                <a:gd name="connsiteY2" fmla="*/ 2682905 h 6268463"/>
                <a:gd name="connsiteX3" fmla="*/ 333100 w 4569528"/>
                <a:gd name="connsiteY3" fmla="*/ 2095548 h 6268463"/>
                <a:gd name="connsiteX4" fmla="*/ 561525 w 4569528"/>
                <a:gd name="connsiteY4" fmla="*/ 1422720 h 6268463"/>
                <a:gd name="connsiteX5" fmla="*/ 873098 w 4569528"/>
                <a:gd name="connsiteY5" fmla="*/ 755936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362371 w 4569528"/>
                <a:gd name="connsiteY10" fmla="*/ 1909798 h 6268463"/>
                <a:gd name="connsiteX11" fmla="*/ 2658904 w 4569528"/>
                <a:gd name="connsiteY11" fmla="*/ 3082550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6718 w 4569528"/>
                <a:gd name="connsiteY2" fmla="*/ 2682905 h 6268463"/>
                <a:gd name="connsiteX3" fmla="*/ 350624 w 4569528"/>
                <a:gd name="connsiteY3" fmla="*/ 2105682 h 6268463"/>
                <a:gd name="connsiteX4" fmla="*/ 561525 w 4569528"/>
                <a:gd name="connsiteY4" fmla="*/ 1422720 h 6268463"/>
                <a:gd name="connsiteX5" fmla="*/ 873098 w 4569528"/>
                <a:gd name="connsiteY5" fmla="*/ 755936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362371 w 4569528"/>
                <a:gd name="connsiteY10" fmla="*/ 1909798 h 6268463"/>
                <a:gd name="connsiteX11" fmla="*/ 2658904 w 4569528"/>
                <a:gd name="connsiteY11" fmla="*/ 3082550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2336 w 4569528"/>
                <a:gd name="connsiteY2" fmla="*/ 2763980 h 6268463"/>
                <a:gd name="connsiteX3" fmla="*/ 350624 w 4569528"/>
                <a:gd name="connsiteY3" fmla="*/ 2105682 h 6268463"/>
                <a:gd name="connsiteX4" fmla="*/ 561525 w 4569528"/>
                <a:gd name="connsiteY4" fmla="*/ 1422720 h 6268463"/>
                <a:gd name="connsiteX5" fmla="*/ 873098 w 4569528"/>
                <a:gd name="connsiteY5" fmla="*/ 755936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2111143 w 4569528"/>
                <a:gd name="connsiteY9" fmla="*/ 950625 h 6268463"/>
                <a:gd name="connsiteX10" fmla="*/ 2362371 w 4569528"/>
                <a:gd name="connsiteY10" fmla="*/ 1909798 h 6268463"/>
                <a:gd name="connsiteX11" fmla="*/ 2658904 w 4569528"/>
                <a:gd name="connsiteY11" fmla="*/ 3082550 h 6268463"/>
                <a:gd name="connsiteX12" fmla="*/ 2866663 w 4569528"/>
                <a:gd name="connsiteY12" fmla="*/ 3971882 h 6268463"/>
                <a:gd name="connsiteX13" fmla="*/ 3090924 w 4569528"/>
                <a:gd name="connsiteY13" fmla="*/ 4870886 h 6268463"/>
                <a:gd name="connsiteX14" fmla="*/ 3371220 w 4569528"/>
                <a:gd name="connsiteY14" fmla="*/ 5824465 h 6268463"/>
                <a:gd name="connsiteX15" fmla="*/ 3680856 w 4569528"/>
                <a:gd name="connsiteY15" fmla="*/ 6193932 h 6268463"/>
                <a:gd name="connsiteX16" fmla="*/ 4062383 w 4569528"/>
                <a:gd name="connsiteY16" fmla="*/ 6076659 h 6268463"/>
                <a:gd name="connsiteX17" fmla="*/ 4569528 w 4569528"/>
                <a:gd name="connsiteY17" fmla="*/ 4320672 h 6268463"/>
                <a:gd name="connsiteX0" fmla="*/ 0 w 4569528"/>
                <a:gd name="connsiteY0" fmla="*/ 3678573 h 6268463"/>
                <a:gd name="connsiteX1" fmla="*/ 71452 w 4569528"/>
                <a:gd name="connsiteY1" fmla="*/ 3323323 h 6268463"/>
                <a:gd name="connsiteX2" fmla="*/ 192336 w 4569528"/>
                <a:gd name="connsiteY2" fmla="*/ 2763980 h 6268463"/>
                <a:gd name="connsiteX3" fmla="*/ 350624 w 4569528"/>
                <a:gd name="connsiteY3" fmla="*/ 2105682 h 6268463"/>
                <a:gd name="connsiteX4" fmla="*/ 561525 w 4569528"/>
                <a:gd name="connsiteY4" fmla="*/ 1422720 h 6268463"/>
                <a:gd name="connsiteX5" fmla="*/ 873098 w 4569528"/>
                <a:gd name="connsiteY5" fmla="*/ 755936 h 6268463"/>
                <a:gd name="connsiteX6" fmla="*/ 1226178 w 4569528"/>
                <a:gd name="connsiteY6" fmla="*/ 278504 h 6268463"/>
                <a:gd name="connsiteX7" fmla="*/ 1487210 w 4569528"/>
                <a:gd name="connsiteY7" fmla="*/ 46207 h 6268463"/>
                <a:gd name="connsiteX8" fmla="*/ 1826826 w 4569528"/>
                <a:gd name="connsiteY8" fmla="*/ 143006 h 6268463"/>
                <a:gd name="connsiteX9" fmla="*/ 1999786 w 4569528"/>
                <a:gd name="connsiteY9" fmla="*/ 591613 h 6268463"/>
                <a:gd name="connsiteX10" fmla="*/ 2111143 w 4569528"/>
                <a:gd name="connsiteY10" fmla="*/ 950625 h 6268463"/>
                <a:gd name="connsiteX11" fmla="*/ 2362371 w 4569528"/>
                <a:gd name="connsiteY11" fmla="*/ 1909798 h 6268463"/>
                <a:gd name="connsiteX12" fmla="*/ 2658904 w 4569528"/>
                <a:gd name="connsiteY12" fmla="*/ 3082550 h 6268463"/>
                <a:gd name="connsiteX13" fmla="*/ 2866663 w 4569528"/>
                <a:gd name="connsiteY13" fmla="*/ 3971882 h 6268463"/>
                <a:gd name="connsiteX14" fmla="*/ 3090924 w 4569528"/>
                <a:gd name="connsiteY14" fmla="*/ 4870886 h 6268463"/>
                <a:gd name="connsiteX15" fmla="*/ 3371220 w 4569528"/>
                <a:gd name="connsiteY15" fmla="*/ 5824465 h 6268463"/>
                <a:gd name="connsiteX16" fmla="*/ 3680856 w 4569528"/>
                <a:gd name="connsiteY16" fmla="*/ 6193932 h 6268463"/>
                <a:gd name="connsiteX17" fmla="*/ 4062383 w 4569528"/>
                <a:gd name="connsiteY17" fmla="*/ 6076659 h 6268463"/>
                <a:gd name="connsiteX18" fmla="*/ 4569528 w 4569528"/>
                <a:gd name="connsiteY18" fmla="*/ 4320672 h 6268463"/>
                <a:gd name="connsiteX0" fmla="*/ 0 w 4569528"/>
                <a:gd name="connsiteY0" fmla="*/ 3713126 h 6303016"/>
                <a:gd name="connsiteX1" fmla="*/ 71452 w 4569528"/>
                <a:gd name="connsiteY1" fmla="*/ 3357876 h 6303016"/>
                <a:gd name="connsiteX2" fmla="*/ 192336 w 4569528"/>
                <a:gd name="connsiteY2" fmla="*/ 2798533 h 6303016"/>
                <a:gd name="connsiteX3" fmla="*/ 350624 w 4569528"/>
                <a:gd name="connsiteY3" fmla="*/ 2140235 h 6303016"/>
                <a:gd name="connsiteX4" fmla="*/ 561525 w 4569528"/>
                <a:gd name="connsiteY4" fmla="*/ 1457273 h 6303016"/>
                <a:gd name="connsiteX5" fmla="*/ 873098 w 4569528"/>
                <a:gd name="connsiteY5" fmla="*/ 790489 h 6303016"/>
                <a:gd name="connsiteX6" fmla="*/ 1226178 w 4569528"/>
                <a:gd name="connsiteY6" fmla="*/ 313057 h 6303016"/>
                <a:gd name="connsiteX7" fmla="*/ 1487210 w 4569528"/>
                <a:gd name="connsiteY7" fmla="*/ 80760 h 6303016"/>
                <a:gd name="connsiteX8" fmla="*/ 1866254 w 4569528"/>
                <a:gd name="connsiteY8" fmla="*/ 96484 h 6303016"/>
                <a:gd name="connsiteX9" fmla="*/ 1999786 w 4569528"/>
                <a:gd name="connsiteY9" fmla="*/ 626166 h 6303016"/>
                <a:gd name="connsiteX10" fmla="*/ 2111143 w 4569528"/>
                <a:gd name="connsiteY10" fmla="*/ 985178 h 6303016"/>
                <a:gd name="connsiteX11" fmla="*/ 2362371 w 4569528"/>
                <a:gd name="connsiteY11" fmla="*/ 1944351 h 6303016"/>
                <a:gd name="connsiteX12" fmla="*/ 2658904 w 4569528"/>
                <a:gd name="connsiteY12" fmla="*/ 3117103 h 6303016"/>
                <a:gd name="connsiteX13" fmla="*/ 2866663 w 4569528"/>
                <a:gd name="connsiteY13" fmla="*/ 4006435 h 6303016"/>
                <a:gd name="connsiteX14" fmla="*/ 3090924 w 4569528"/>
                <a:gd name="connsiteY14" fmla="*/ 4905439 h 6303016"/>
                <a:gd name="connsiteX15" fmla="*/ 3371220 w 4569528"/>
                <a:gd name="connsiteY15" fmla="*/ 5859018 h 6303016"/>
                <a:gd name="connsiteX16" fmla="*/ 3680856 w 4569528"/>
                <a:gd name="connsiteY16" fmla="*/ 6228485 h 6303016"/>
                <a:gd name="connsiteX17" fmla="*/ 4062383 w 4569528"/>
                <a:gd name="connsiteY17" fmla="*/ 6111212 h 6303016"/>
                <a:gd name="connsiteX18" fmla="*/ 4569528 w 4569528"/>
                <a:gd name="connsiteY18" fmla="*/ 4355225 h 6303016"/>
                <a:gd name="connsiteX0" fmla="*/ 0 w 4569528"/>
                <a:gd name="connsiteY0" fmla="*/ 3685433 h 6275323"/>
                <a:gd name="connsiteX1" fmla="*/ 71452 w 4569528"/>
                <a:gd name="connsiteY1" fmla="*/ 3330183 h 6275323"/>
                <a:gd name="connsiteX2" fmla="*/ 192336 w 4569528"/>
                <a:gd name="connsiteY2" fmla="*/ 2770840 h 6275323"/>
                <a:gd name="connsiteX3" fmla="*/ 350624 w 4569528"/>
                <a:gd name="connsiteY3" fmla="*/ 2112542 h 6275323"/>
                <a:gd name="connsiteX4" fmla="*/ 561525 w 4569528"/>
                <a:gd name="connsiteY4" fmla="*/ 1429580 h 6275323"/>
                <a:gd name="connsiteX5" fmla="*/ 873098 w 4569528"/>
                <a:gd name="connsiteY5" fmla="*/ 762796 h 6275323"/>
                <a:gd name="connsiteX6" fmla="*/ 1226178 w 4569528"/>
                <a:gd name="connsiteY6" fmla="*/ 285364 h 6275323"/>
                <a:gd name="connsiteX7" fmla="*/ 1487210 w 4569528"/>
                <a:gd name="connsiteY7" fmla="*/ 53067 h 6275323"/>
                <a:gd name="connsiteX8" fmla="*/ 1866254 w 4569528"/>
                <a:gd name="connsiteY8" fmla="*/ 68791 h 6275323"/>
                <a:gd name="connsiteX9" fmla="*/ 2061120 w 4569528"/>
                <a:gd name="connsiteY9" fmla="*/ 507266 h 6275323"/>
                <a:gd name="connsiteX10" fmla="*/ 2111143 w 4569528"/>
                <a:gd name="connsiteY10" fmla="*/ 957485 h 6275323"/>
                <a:gd name="connsiteX11" fmla="*/ 2362371 w 4569528"/>
                <a:gd name="connsiteY11" fmla="*/ 1916658 h 6275323"/>
                <a:gd name="connsiteX12" fmla="*/ 2658904 w 4569528"/>
                <a:gd name="connsiteY12" fmla="*/ 3089410 h 6275323"/>
                <a:gd name="connsiteX13" fmla="*/ 2866663 w 4569528"/>
                <a:gd name="connsiteY13" fmla="*/ 3978742 h 6275323"/>
                <a:gd name="connsiteX14" fmla="*/ 3090924 w 4569528"/>
                <a:gd name="connsiteY14" fmla="*/ 4877746 h 6275323"/>
                <a:gd name="connsiteX15" fmla="*/ 3371220 w 4569528"/>
                <a:gd name="connsiteY15" fmla="*/ 5831325 h 6275323"/>
                <a:gd name="connsiteX16" fmla="*/ 3680856 w 4569528"/>
                <a:gd name="connsiteY16" fmla="*/ 6200792 h 6275323"/>
                <a:gd name="connsiteX17" fmla="*/ 4062383 w 4569528"/>
                <a:gd name="connsiteY17" fmla="*/ 6083519 h 6275323"/>
                <a:gd name="connsiteX18" fmla="*/ 4569528 w 4569528"/>
                <a:gd name="connsiteY18" fmla="*/ 4327532 h 6275323"/>
                <a:gd name="connsiteX0" fmla="*/ 0 w 4569528"/>
                <a:gd name="connsiteY0" fmla="*/ 3685433 h 6275323"/>
                <a:gd name="connsiteX1" fmla="*/ 71452 w 4569528"/>
                <a:gd name="connsiteY1" fmla="*/ 3330183 h 6275323"/>
                <a:gd name="connsiteX2" fmla="*/ 192336 w 4569528"/>
                <a:gd name="connsiteY2" fmla="*/ 2770840 h 6275323"/>
                <a:gd name="connsiteX3" fmla="*/ 350624 w 4569528"/>
                <a:gd name="connsiteY3" fmla="*/ 2112542 h 6275323"/>
                <a:gd name="connsiteX4" fmla="*/ 561525 w 4569528"/>
                <a:gd name="connsiteY4" fmla="*/ 1429580 h 6275323"/>
                <a:gd name="connsiteX5" fmla="*/ 873098 w 4569528"/>
                <a:gd name="connsiteY5" fmla="*/ 762796 h 6275323"/>
                <a:gd name="connsiteX6" fmla="*/ 1226178 w 4569528"/>
                <a:gd name="connsiteY6" fmla="*/ 285364 h 6275323"/>
                <a:gd name="connsiteX7" fmla="*/ 1487210 w 4569528"/>
                <a:gd name="connsiteY7" fmla="*/ 53067 h 6275323"/>
                <a:gd name="connsiteX8" fmla="*/ 1866254 w 4569528"/>
                <a:gd name="connsiteY8" fmla="*/ 68791 h 6275323"/>
                <a:gd name="connsiteX9" fmla="*/ 2061120 w 4569528"/>
                <a:gd name="connsiteY9" fmla="*/ 507266 h 6275323"/>
                <a:gd name="connsiteX10" fmla="*/ 2216287 w 4569528"/>
                <a:gd name="connsiteY10" fmla="*/ 1079098 h 6275323"/>
                <a:gd name="connsiteX11" fmla="*/ 2362371 w 4569528"/>
                <a:gd name="connsiteY11" fmla="*/ 1916658 h 6275323"/>
                <a:gd name="connsiteX12" fmla="*/ 2658904 w 4569528"/>
                <a:gd name="connsiteY12" fmla="*/ 3089410 h 6275323"/>
                <a:gd name="connsiteX13" fmla="*/ 2866663 w 4569528"/>
                <a:gd name="connsiteY13" fmla="*/ 3978742 h 6275323"/>
                <a:gd name="connsiteX14" fmla="*/ 3090924 w 4569528"/>
                <a:gd name="connsiteY14" fmla="*/ 4877746 h 6275323"/>
                <a:gd name="connsiteX15" fmla="*/ 3371220 w 4569528"/>
                <a:gd name="connsiteY15" fmla="*/ 5831325 h 6275323"/>
                <a:gd name="connsiteX16" fmla="*/ 3680856 w 4569528"/>
                <a:gd name="connsiteY16" fmla="*/ 6200792 h 6275323"/>
                <a:gd name="connsiteX17" fmla="*/ 4062383 w 4569528"/>
                <a:gd name="connsiteY17" fmla="*/ 6083519 h 6275323"/>
                <a:gd name="connsiteX18" fmla="*/ 4569528 w 4569528"/>
                <a:gd name="connsiteY18" fmla="*/ 4327532 h 6275323"/>
                <a:gd name="connsiteX0" fmla="*/ 0 w 4569528"/>
                <a:gd name="connsiteY0" fmla="*/ 3685433 h 6275323"/>
                <a:gd name="connsiteX1" fmla="*/ 71452 w 4569528"/>
                <a:gd name="connsiteY1" fmla="*/ 3330183 h 6275323"/>
                <a:gd name="connsiteX2" fmla="*/ 192336 w 4569528"/>
                <a:gd name="connsiteY2" fmla="*/ 2770840 h 6275323"/>
                <a:gd name="connsiteX3" fmla="*/ 350624 w 4569528"/>
                <a:gd name="connsiteY3" fmla="*/ 2112542 h 6275323"/>
                <a:gd name="connsiteX4" fmla="*/ 561525 w 4569528"/>
                <a:gd name="connsiteY4" fmla="*/ 1429580 h 6275323"/>
                <a:gd name="connsiteX5" fmla="*/ 873098 w 4569528"/>
                <a:gd name="connsiteY5" fmla="*/ 762796 h 6275323"/>
                <a:gd name="connsiteX6" fmla="*/ 1226178 w 4569528"/>
                <a:gd name="connsiteY6" fmla="*/ 285364 h 6275323"/>
                <a:gd name="connsiteX7" fmla="*/ 1487210 w 4569528"/>
                <a:gd name="connsiteY7" fmla="*/ 53067 h 6275323"/>
                <a:gd name="connsiteX8" fmla="*/ 1866254 w 4569528"/>
                <a:gd name="connsiteY8" fmla="*/ 68791 h 6275323"/>
                <a:gd name="connsiteX9" fmla="*/ 2061120 w 4569528"/>
                <a:gd name="connsiteY9" fmla="*/ 507266 h 6275323"/>
                <a:gd name="connsiteX10" fmla="*/ 2216287 w 4569528"/>
                <a:gd name="connsiteY10" fmla="*/ 1079098 h 6275323"/>
                <a:gd name="connsiteX11" fmla="*/ 2353610 w 4569528"/>
                <a:gd name="connsiteY11" fmla="*/ 1744376 h 6275323"/>
                <a:gd name="connsiteX12" fmla="*/ 2658904 w 4569528"/>
                <a:gd name="connsiteY12" fmla="*/ 3089410 h 6275323"/>
                <a:gd name="connsiteX13" fmla="*/ 2866663 w 4569528"/>
                <a:gd name="connsiteY13" fmla="*/ 3978742 h 6275323"/>
                <a:gd name="connsiteX14" fmla="*/ 3090924 w 4569528"/>
                <a:gd name="connsiteY14" fmla="*/ 4877746 h 6275323"/>
                <a:gd name="connsiteX15" fmla="*/ 3371220 w 4569528"/>
                <a:gd name="connsiteY15" fmla="*/ 5831325 h 6275323"/>
                <a:gd name="connsiteX16" fmla="*/ 3680856 w 4569528"/>
                <a:gd name="connsiteY16" fmla="*/ 6200792 h 6275323"/>
                <a:gd name="connsiteX17" fmla="*/ 4062383 w 4569528"/>
                <a:gd name="connsiteY17" fmla="*/ 6083519 h 6275323"/>
                <a:gd name="connsiteX18" fmla="*/ 4569528 w 4569528"/>
                <a:gd name="connsiteY18" fmla="*/ 4327532 h 6275323"/>
                <a:gd name="connsiteX0" fmla="*/ 0 w 4569528"/>
                <a:gd name="connsiteY0" fmla="*/ 3685433 h 6275323"/>
                <a:gd name="connsiteX1" fmla="*/ 71452 w 4569528"/>
                <a:gd name="connsiteY1" fmla="*/ 3330183 h 6275323"/>
                <a:gd name="connsiteX2" fmla="*/ 192336 w 4569528"/>
                <a:gd name="connsiteY2" fmla="*/ 2770840 h 6275323"/>
                <a:gd name="connsiteX3" fmla="*/ 350624 w 4569528"/>
                <a:gd name="connsiteY3" fmla="*/ 2112542 h 6275323"/>
                <a:gd name="connsiteX4" fmla="*/ 561525 w 4569528"/>
                <a:gd name="connsiteY4" fmla="*/ 1429580 h 6275323"/>
                <a:gd name="connsiteX5" fmla="*/ 873098 w 4569528"/>
                <a:gd name="connsiteY5" fmla="*/ 762796 h 6275323"/>
                <a:gd name="connsiteX6" fmla="*/ 1226178 w 4569528"/>
                <a:gd name="connsiteY6" fmla="*/ 285364 h 6275323"/>
                <a:gd name="connsiteX7" fmla="*/ 1487210 w 4569528"/>
                <a:gd name="connsiteY7" fmla="*/ 53067 h 6275323"/>
                <a:gd name="connsiteX8" fmla="*/ 1866254 w 4569528"/>
                <a:gd name="connsiteY8" fmla="*/ 68791 h 6275323"/>
                <a:gd name="connsiteX9" fmla="*/ 2061120 w 4569528"/>
                <a:gd name="connsiteY9" fmla="*/ 507266 h 6275323"/>
                <a:gd name="connsiteX10" fmla="*/ 2216287 w 4569528"/>
                <a:gd name="connsiteY10" fmla="*/ 1079098 h 6275323"/>
                <a:gd name="connsiteX11" fmla="*/ 2388657 w 4569528"/>
                <a:gd name="connsiteY11" fmla="*/ 1744376 h 6275323"/>
                <a:gd name="connsiteX12" fmla="*/ 2658904 w 4569528"/>
                <a:gd name="connsiteY12" fmla="*/ 3089410 h 6275323"/>
                <a:gd name="connsiteX13" fmla="*/ 2866663 w 4569528"/>
                <a:gd name="connsiteY13" fmla="*/ 3978742 h 6275323"/>
                <a:gd name="connsiteX14" fmla="*/ 3090924 w 4569528"/>
                <a:gd name="connsiteY14" fmla="*/ 4877746 h 6275323"/>
                <a:gd name="connsiteX15" fmla="*/ 3371220 w 4569528"/>
                <a:gd name="connsiteY15" fmla="*/ 5831325 h 6275323"/>
                <a:gd name="connsiteX16" fmla="*/ 3680856 w 4569528"/>
                <a:gd name="connsiteY16" fmla="*/ 6200792 h 6275323"/>
                <a:gd name="connsiteX17" fmla="*/ 4062383 w 4569528"/>
                <a:gd name="connsiteY17" fmla="*/ 6083519 h 6275323"/>
                <a:gd name="connsiteX18" fmla="*/ 4569528 w 4569528"/>
                <a:gd name="connsiteY18" fmla="*/ 4327532 h 6275323"/>
                <a:gd name="connsiteX0" fmla="*/ 0 w 4569528"/>
                <a:gd name="connsiteY0" fmla="*/ 3685433 h 6275323"/>
                <a:gd name="connsiteX1" fmla="*/ 71452 w 4569528"/>
                <a:gd name="connsiteY1" fmla="*/ 3330183 h 6275323"/>
                <a:gd name="connsiteX2" fmla="*/ 192336 w 4569528"/>
                <a:gd name="connsiteY2" fmla="*/ 2770840 h 6275323"/>
                <a:gd name="connsiteX3" fmla="*/ 350624 w 4569528"/>
                <a:gd name="connsiteY3" fmla="*/ 2112542 h 6275323"/>
                <a:gd name="connsiteX4" fmla="*/ 561525 w 4569528"/>
                <a:gd name="connsiteY4" fmla="*/ 1429580 h 6275323"/>
                <a:gd name="connsiteX5" fmla="*/ 873098 w 4569528"/>
                <a:gd name="connsiteY5" fmla="*/ 762796 h 6275323"/>
                <a:gd name="connsiteX6" fmla="*/ 1226178 w 4569528"/>
                <a:gd name="connsiteY6" fmla="*/ 285364 h 6275323"/>
                <a:gd name="connsiteX7" fmla="*/ 1487210 w 4569528"/>
                <a:gd name="connsiteY7" fmla="*/ 53067 h 6275323"/>
                <a:gd name="connsiteX8" fmla="*/ 1866254 w 4569528"/>
                <a:gd name="connsiteY8" fmla="*/ 68791 h 6275323"/>
                <a:gd name="connsiteX9" fmla="*/ 2061120 w 4569528"/>
                <a:gd name="connsiteY9" fmla="*/ 507266 h 6275323"/>
                <a:gd name="connsiteX10" fmla="*/ 2251335 w 4569528"/>
                <a:gd name="connsiteY10" fmla="*/ 1058828 h 6275323"/>
                <a:gd name="connsiteX11" fmla="*/ 2388657 w 4569528"/>
                <a:gd name="connsiteY11" fmla="*/ 1744376 h 6275323"/>
                <a:gd name="connsiteX12" fmla="*/ 2658904 w 4569528"/>
                <a:gd name="connsiteY12" fmla="*/ 3089410 h 6275323"/>
                <a:gd name="connsiteX13" fmla="*/ 2866663 w 4569528"/>
                <a:gd name="connsiteY13" fmla="*/ 3978742 h 6275323"/>
                <a:gd name="connsiteX14" fmla="*/ 3090924 w 4569528"/>
                <a:gd name="connsiteY14" fmla="*/ 4877746 h 6275323"/>
                <a:gd name="connsiteX15" fmla="*/ 3371220 w 4569528"/>
                <a:gd name="connsiteY15" fmla="*/ 5831325 h 6275323"/>
                <a:gd name="connsiteX16" fmla="*/ 3680856 w 4569528"/>
                <a:gd name="connsiteY16" fmla="*/ 6200792 h 6275323"/>
                <a:gd name="connsiteX17" fmla="*/ 4062383 w 4569528"/>
                <a:gd name="connsiteY17" fmla="*/ 6083519 h 6275323"/>
                <a:gd name="connsiteX18" fmla="*/ 4569528 w 4569528"/>
                <a:gd name="connsiteY18" fmla="*/ 4327532 h 6275323"/>
                <a:gd name="connsiteX0" fmla="*/ 0 w 4569528"/>
                <a:gd name="connsiteY0" fmla="*/ 3680203 h 6270093"/>
                <a:gd name="connsiteX1" fmla="*/ 71452 w 4569528"/>
                <a:gd name="connsiteY1" fmla="*/ 3324953 h 6270093"/>
                <a:gd name="connsiteX2" fmla="*/ 192336 w 4569528"/>
                <a:gd name="connsiteY2" fmla="*/ 2765610 h 6270093"/>
                <a:gd name="connsiteX3" fmla="*/ 350624 w 4569528"/>
                <a:gd name="connsiteY3" fmla="*/ 2107312 h 6270093"/>
                <a:gd name="connsiteX4" fmla="*/ 561525 w 4569528"/>
                <a:gd name="connsiteY4" fmla="*/ 1424350 h 6270093"/>
                <a:gd name="connsiteX5" fmla="*/ 873098 w 4569528"/>
                <a:gd name="connsiteY5" fmla="*/ 757566 h 6270093"/>
                <a:gd name="connsiteX6" fmla="*/ 1226178 w 4569528"/>
                <a:gd name="connsiteY6" fmla="*/ 280134 h 6270093"/>
                <a:gd name="connsiteX7" fmla="*/ 1487210 w 4569528"/>
                <a:gd name="connsiteY7" fmla="*/ 47837 h 6270093"/>
                <a:gd name="connsiteX8" fmla="*/ 1866254 w 4569528"/>
                <a:gd name="connsiteY8" fmla="*/ 63561 h 6270093"/>
                <a:gd name="connsiteX9" fmla="*/ 2069882 w 4569528"/>
                <a:gd name="connsiteY9" fmla="*/ 400694 h 6270093"/>
                <a:gd name="connsiteX10" fmla="*/ 2251335 w 4569528"/>
                <a:gd name="connsiteY10" fmla="*/ 1053598 h 6270093"/>
                <a:gd name="connsiteX11" fmla="*/ 2388657 w 4569528"/>
                <a:gd name="connsiteY11" fmla="*/ 1739146 h 6270093"/>
                <a:gd name="connsiteX12" fmla="*/ 2658904 w 4569528"/>
                <a:gd name="connsiteY12" fmla="*/ 3084180 h 6270093"/>
                <a:gd name="connsiteX13" fmla="*/ 2866663 w 4569528"/>
                <a:gd name="connsiteY13" fmla="*/ 3973512 h 6270093"/>
                <a:gd name="connsiteX14" fmla="*/ 3090924 w 4569528"/>
                <a:gd name="connsiteY14" fmla="*/ 4872516 h 6270093"/>
                <a:gd name="connsiteX15" fmla="*/ 3371220 w 4569528"/>
                <a:gd name="connsiteY15" fmla="*/ 5826095 h 6270093"/>
                <a:gd name="connsiteX16" fmla="*/ 3680856 w 4569528"/>
                <a:gd name="connsiteY16" fmla="*/ 6195562 h 6270093"/>
                <a:gd name="connsiteX17" fmla="*/ 4062383 w 4569528"/>
                <a:gd name="connsiteY17" fmla="*/ 6078289 h 6270093"/>
                <a:gd name="connsiteX18" fmla="*/ 4569528 w 4569528"/>
                <a:gd name="connsiteY18" fmla="*/ 4322302 h 6270093"/>
                <a:gd name="connsiteX0" fmla="*/ 0 w 4569528"/>
                <a:gd name="connsiteY0" fmla="*/ 3680203 h 6270093"/>
                <a:gd name="connsiteX1" fmla="*/ 71452 w 4569528"/>
                <a:gd name="connsiteY1" fmla="*/ 3324953 h 6270093"/>
                <a:gd name="connsiteX2" fmla="*/ 192336 w 4569528"/>
                <a:gd name="connsiteY2" fmla="*/ 2765610 h 6270093"/>
                <a:gd name="connsiteX3" fmla="*/ 350624 w 4569528"/>
                <a:gd name="connsiteY3" fmla="*/ 2107312 h 6270093"/>
                <a:gd name="connsiteX4" fmla="*/ 561525 w 4569528"/>
                <a:gd name="connsiteY4" fmla="*/ 1424350 h 6270093"/>
                <a:gd name="connsiteX5" fmla="*/ 873098 w 4569528"/>
                <a:gd name="connsiteY5" fmla="*/ 757566 h 6270093"/>
                <a:gd name="connsiteX6" fmla="*/ 1226178 w 4569528"/>
                <a:gd name="connsiteY6" fmla="*/ 280134 h 6270093"/>
                <a:gd name="connsiteX7" fmla="*/ 1487210 w 4569528"/>
                <a:gd name="connsiteY7" fmla="*/ 47837 h 6270093"/>
                <a:gd name="connsiteX8" fmla="*/ 1866254 w 4569528"/>
                <a:gd name="connsiteY8" fmla="*/ 63561 h 6270093"/>
                <a:gd name="connsiteX9" fmla="*/ 2069882 w 4569528"/>
                <a:gd name="connsiteY9" fmla="*/ 400694 h 6270093"/>
                <a:gd name="connsiteX10" fmla="*/ 2251335 w 4569528"/>
                <a:gd name="connsiteY10" fmla="*/ 1053598 h 6270093"/>
                <a:gd name="connsiteX11" fmla="*/ 2388657 w 4569528"/>
                <a:gd name="connsiteY11" fmla="*/ 1739146 h 6270093"/>
                <a:gd name="connsiteX12" fmla="*/ 2641381 w 4569528"/>
                <a:gd name="connsiteY12" fmla="*/ 2962569 h 6270093"/>
                <a:gd name="connsiteX13" fmla="*/ 2866663 w 4569528"/>
                <a:gd name="connsiteY13" fmla="*/ 3973512 h 6270093"/>
                <a:gd name="connsiteX14" fmla="*/ 3090924 w 4569528"/>
                <a:gd name="connsiteY14" fmla="*/ 4872516 h 6270093"/>
                <a:gd name="connsiteX15" fmla="*/ 3371220 w 4569528"/>
                <a:gd name="connsiteY15" fmla="*/ 5826095 h 6270093"/>
                <a:gd name="connsiteX16" fmla="*/ 3680856 w 4569528"/>
                <a:gd name="connsiteY16" fmla="*/ 6195562 h 6270093"/>
                <a:gd name="connsiteX17" fmla="*/ 4062383 w 4569528"/>
                <a:gd name="connsiteY17" fmla="*/ 6078289 h 6270093"/>
                <a:gd name="connsiteX18" fmla="*/ 4569528 w 4569528"/>
                <a:gd name="connsiteY18" fmla="*/ 4322302 h 6270093"/>
                <a:gd name="connsiteX0" fmla="*/ 0 w 4569528"/>
                <a:gd name="connsiteY0" fmla="*/ 3680203 h 6270093"/>
                <a:gd name="connsiteX1" fmla="*/ 71452 w 4569528"/>
                <a:gd name="connsiteY1" fmla="*/ 3324953 h 6270093"/>
                <a:gd name="connsiteX2" fmla="*/ 192336 w 4569528"/>
                <a:gd name="connsiteY2" fmla="*/ 2765610 h 6270093"/>
                <a:gd name="connsiteX3" fmla="*/ 350624 w 4569528"/>
                <a:gd name="connsiteY3" fmla="*/ 2107312 h 6270093"/>
                <a:gd name="connsiteX4" fmla="*/ 561525 w 4569528"/>
                <a:gd name="connsiteY4" fmla="*/ 1424350 h 6270093"/>
                <a:gd name="connsiteX5" fmla="*/ 873098 w 4569528"/>
                <a:gd name="connsiteY5" fmla="*/ 757566 h 6270093"/>
                <a:gd name="connsiteX6" fmla="*/ 1226178 w 4569528"/>
                <a:gd name="connsiteY6" fmla="*/ 280134 h 6270093"/>
                <a:gd name="connsiteX7" fmla="*/ 1487210 w 4569528"/>
                <a:gd name="connsiteY7" fmla="*/ 47837 h 6270093"/>
                <a:gd name="connsiteX8" fmla="*/ 1866254 w 4569528"/>
                <a:gd name="connsiteY8" fmla="*/ 63561 h 6270093"/>
                <a:gd name="connsiteX9" fmla="*/ 2069882 w 4569528"/>
                <a:gd name="connsiteY9" fmla="*/ 400694 h 6270093"/>
                <a:gd name="connsiteX10" fmla="*/ 2251335 w 4569528"/>
                <a:gd name="connsiteY10" fmla="*/ 1053598 h 6270093"/>
                <a:gd name="connsiteX11" fmla="*/ 2436848 w 4569528"/>
                <a:gd name="connsiteY11" fmla="*/ 1799951 h 6270093"/>
                <a:gd name="connsiteX12" fmla="*/ 2641381 w 4569528"/>
                <a:gd name="connsiteY12" fmla="*/ 2962569 h 6270093"/>
                <a:gd name="connsiteX13" fmla="*/ 2866663 w 4569528"/>
                <a:gd name="connsiteY13" fmla="*/ 3973512 h 6270093"/>
                <a:gd name="connsiteX14" fmla="*/ 3090924 w 4569528"/>
                <a:gd name="connsiteY14" fmla="*/ 4872516 h 6270093"/>
                <a:gd name="connsiteX15" fmla="*/ 3371220 w 4569528"/>
                <a:gd name="connsiteY15" fmla="*/ 5826095 h 6270093"/>
                <a:gd name="connsiteX16" fmla="*/ 3680856 w 4569528"/>
                <a:gd name="connsiteY16" fmla="*/ 6195562 h 6270093"/>
                <a:gd name="connsiteX17" fmla="*/ 4062383 w 4569528"/>
                <a:gd name="connsiteY17" fmla="*/ 6078289 h 6270093"/>
                <a:gd name="connsiteX18" fmla="*/ 4569528 w 4569528"/>
                <a:gd name="connsiteY18" fmla="*/ 4322302 h 6270093"/>
                <a:gd name="connsiteX0" fmla="*/ 0 w 4569528"/>
                <a:gd name="connsiteY0" fmla="*/ 3680203 h 6270093"/>
                <a:gd name="connsiteX1" fmla="*/ 71452 w 4569528"/>
                <a:gd name="connsiteY1" fmla="*/ 3324953 h 6270093"/>
                <a:gd name="connsiteX2" fmla="*/ 192336 w 4569528"/>
                <a:gd name="connsiteY2" fmla="*/ 2765610 h 6270093"/>
                <a:gd name="connsiteX3" fmla="*/ 350624 w 4569528"/>
                <a:gd name="connsiteY3" fmla="*/ 2107312 h 6270093"/>
                <a:gd name="connsiteX4" fmla="*/ 561525 w 4569528"/>
                <a:gd name="connsiteY4" fmla="*/ 1424350 h 6270093"/>
                <a:gd name="connsiteX5" fmla="*/ 873098 w 4569528"/>
                <a:gd name="connsiteY5" fmla="*/ 757566 h 6270093"/>
                <a:gd name="connsiteX6" fmla="*/ 1226178 w 4569528"/>
                <a:gd name="connsiteY6" fmla="*/ 280134 h 6270093"/>
                <a:gd name="connsiteX7" fmla="*/ 1487210 w 4569528"/>
                <a:gd name="connsiteY7" fmla="*/ 47837 h 6270093"/>
                <a:gd name="connsiteX8" fmla="*/ 1866254 w 4569528"/>
                <a:gd name="connsiteY8" fmla="*/ 63561 h 6270093"/>
                <a:gd name="connsiteX9" fmla="*/ 2069882 w 4569528"/>
                <a:gd name="connsiteY9" fmla="*/ 400694 h 6270093"/>
                <a:gd name="connsiteX10" fmla="*/ 2251335 w 4569528"/>
                <a:gd name="connsiteY10" fmla="*/ 1053598 h 6270093"/>
                <a:gd name="connsiteX11" fmla="*/ 2436848 w 4569528"/>
                <a:gd name="connsiteY11" fmla="*/ 1799951 h 6270093"/>
                <a:gd name="connsiteX12" fmla="*/ 2619476 w 4569528"/>
                <a:gd name="connsiteY12" fmla="*/ 2800423 h 6270093"/>
                <a:gd name="connsiteX13" fmla="*/ 2866663 w 4569528"/>
                <a:gd name="connsiteY13" fmla="*/ 3973512 h 6270093"/>
                <a:gd name="connsiteX14" fmla="*/ 3090924 w 4569528"/>
                <a:gd name="connsiteY14" fmla="*/ 4872516 h 6270093"/>
                <a:gd name="connsiteX15" fmla="*/ 3371220 w 4569528"/>
                <a:gd name="connsiteY15" fmla="*/ 5826095 h 6270093"/>
                <a:gd name="connsiteX16" fmla="*/ 3680856 w 4569528"/>
                <a:gd name="connsiteY16" fmla="*/ 6195562 h 6270093"/>
                <a:gd name="connsiteX17" fmla="*/ 4062383 w 4569528"/>
                <a:gd name="connsiteY17" fmla="*/ 6078289 h 6270093"/>
                <a:gd name="connsiteX18" fmla="*/ 4569528 w 4569528"/>
                <a:gd name="connsiteY18" fmla="*/ 4322302 h 6270093"/>
                <a:gd name="connsiteX0" fmla="*/ 0 w 4569528"/>
                <a:gd name="connsiteY0" fmla="*/ 3680203 h 6270093"/>
                <a:gd name="connsiteX1" fmla="*/ 71452 w 4569528"/>
                <a:gd name="connsiteY1" fmla="*/ 3324953 h 6270093"/>
                <a:gd name="connsiteX2" fmla="*/ 192336 w 4569528"/>
                <a:gd name="connsiteY2" fmla="*/ 2765610 h 6270093"/>
                <a:gd name="connsiteX3" fmla="*/ 350624 w 4569528"/>
                <a:gd name="connsiteY3" fmla="*/ 2107312 h 6270093"/>
                <a:gd name="connsiteX4" fmla="*/ 561525 w 4569528"/>
                <a:gd name="connsiteY4" fmla="*/ 1424350 h 6270093"/>
                <a:gd name="connsiteX5" fmla="*/ 873098 w 4569528"/>
                <a:gd name="connsiteY5" fmla="*/ 757566 h 6270093"/>
                <a:gd name="connsiteX6" fmla="*/ 1226178 w 4569528"/>
                <a:gd name="connsiteY6" fmla="*/ 280134 h 6270093"/>
                <a:gd name="connsiteX7" fmla="*/ 1487210 w 4569528"/>
                <a:gd name="connsiteY7" fmla="*/ 47837 h 6270093"/>
                <a:gd name="connsiteX8" fmla="*/ 1866254 w 4569528"/>
                <a:gd name="connsiteY8" fmla="*/ 63561 h 6270093"/>
                <a:gd name="connsiteX9" fmla="*/ 2069882 w 4569528"/>
                <a:gd name="connsiteY9" fmla="*/ 400694 h 6270093"/>
                <a:gd name="connsiteX10" fmla="*/ 2251335 w 4569528"/>
                <a:gd name="connsiteY10" fmla="*/ 1053598 h 6270093"/>
                <a:gd name="connsiteX11" fmla="*/ 2436848 w 4569528"/>
                <a:gd name="connsiteY11" fmla="*/ 1799951 h 6270093"/>
                <a:gd name="connsiteX12" fmla="*/ 2619476 w 4569528"/>
                <a:gd name="connsiteY12" fmla="*/ 2800423 h 6270093"/>
                <a:gd name="connsiteX13" fmla="*/ 2857902 w 4569528"/>
                <a:gd name="connsiteY13" fmla="*/ 4003913 h 6270093"/>
                <a:gd name="connsiteX14" fmla="*/ 3090924 w 4569528"/>
                <a:gd name="connsiteY14" fmla="*/ 4872516 h 6270093"/>
                <a:gd name="connsiteX15" fmla="*/ 3371220 w 4569528"/>
                <a:gd name="connsiteY15" fmla="*/ 5826095 h 6270093"/>
                <a:gd name="connsiteX16" fmla="*/ 3680856 w 4569528"/>
                <a:gd name="connsiteY16" fmla="*/ 6195562 h 6270093"/>
                <a:gd name="connsiteX17" fmla="*/ 4062383 w 4569528"/>
                <a:gd name="connsiteY17" fmla="*/ 6078289 h 6270093"/>
                <a:gd name="connsiteX18" fmla="*/ 4569528 w 4569528"/>
                <a:gd name="connsiteY18" fmla="*/ 4322302 h 6270093"/>
                <a:gd name="connsiteX0" fmla="*/ 0 w 4569528"/>
                <a:gd name="connsiteY0" fmla="*/ 3680203 h 6270093"/>
                <a:gd name="connsiteX1" fmla="*/ 71452 w 4569528"/>
                <a:gd name="connsiteY1" fmla="*/ 3324953 h 6270093"/>
                <a:gd name="connsiteX2" fmla="*/ 192336 w 4569528"/>
                <a:gd name="connsiteY2" fmla="*/ 2765610 h 6270093"/>
                <a:gd name="connsiteX3" fmla="*/ 350624 w 4569528"/>
                <a:gd name="connsiteY3" fmla="*/ 2107312 h 6270093"/>
                <a:gd name="connsiteX4" fmla="*/ 561525 w 4569528"/>
                <a:gd name="connsiteY4" fmla="*/ 1424350 h 6270093"/>
                <a:gd name="connsiteX5" fmla="*/ 873098 w 4569528"/>
                <a:gd name="connsiteY5" fmla="*/ 757566 h 6270093"/>
                <a:gd name="connsiteX6" fmla="*/ 1226178 w 4569528"/>
                <a:gd name="connsiteY6" fmla="*/ 280134 h 6270093"/>
                <a:gd name="connsiteX7" fmla="*/ 1487210 w 4569528"/>
                <a:gd name="connsiteY7" fmla="*/ 47837 h 6270093"/>
                <a:gd name="connsiteX8" fmla="*/ 1866254 w 4569528"/>
                <a:gd name="connsiteY8" fmla="*/ 63561 h 6270093"/>
                <a:gd name="connsiteX9" fmla="*/ 2069882 w 4569528"/>
                <a:gd name="connsiteY9" fmla="*/ 400694 h 6270093"/>
                <a:gd name="connsiteX10" fmla="*/ 2251335 w 4569528"/>
                <a:gd name="connsiteY10" fmla="*/ 1053598 h 6270093"/>
                <a:gd name="connsiteX11" fmla="*/ 2436848 w 4569528"/>
                <a:gd name="connsiteY11" fmla="*/ 1799951 h 6270093"/>
                <a:gd name="connsiteX12" fmla="*/ 2619476 w 4569528"/>
                <a:gd name="connsiteY12" fmla="*/ 2800423 h 6270093"/>
                <a:gd name="connsiteX13" fmla="*/ 2857902 w 4569528"/>
                <a:gd name="connsiteY13" fmla="*/ 4003913 h 6270093"/>
                <a:gd name="connsiteX14" fmla="*/ 3082162 w 4569528"/>
                <a:gd name="connsiteY14" fmla="*/ 4933321 h 6270093"/>
                <a:gd name="connsiteX15" fmla="*/ 3371220 w 4569528"/>
                <a:gd name="connsiteY15" fmla="*/ 5826095 h 6270093"/>
                <a:gd name="connsiteX16" fmla="*/ 3680856 w 4569528"/>
                <a:gd name="connsiteY16" fmla="*/ 6195562 h 6270093"/>
                <a:gd name="connsiteX17" fmla="*/ 4062383 w 4569528"/>
                <a:gd name="connsiteY17" fmla="*/ 6078289 h 6270093"/>
                <a:gd name="connsiteX18" fmla="*/ 4569528 w 4569528"/>
                <a:gd name="connsiteY18" fmla="*/ 4322302 h 6270093"/>
                <a:gd name="connsiteX0" fmla="*/ 0 w 4569528"/>
                <a:gd name="connsiteY0" fmla="*/ 3680203 h 6216103"/>
                <a:gd name="connsiteX1" fmla="*/ 71452 w 4569528"/>
                <a:gd name="connsiteY1" fmla="*/ 3324953 h 6216103"/>
                <a:gd name="connsiteX2" fmla="*/ 192336 w 4569528"/>
                <a:gd name="connsiteY2" fmla="*/ 2765610 h 6216103"/>
                <a:gd name="connsiteX3" fmla="*/ 350624 w 4569528"/>
                <a:gd name="connsiteY3" fmla="*/ 2107312 h 6216103"/>
                <a:gd name="connsiteX4" fmla="*/ 561525 w 4569528"/>
                <a:gd name="connsiteY4" fmla="*/ 1424350 h 6216103"/>
                <a:gd name="connsiteX5" fmla="*/ 873098 w 4569528"/>
                <a:gd name="connsiteY5" fmla="*/ 757566 h 6216103"/>
                <a:gd name="connsiteX6" fmla="*/ 1226178 w 4569528"/>
                <a:gd name="connsiteY6" fmla="*/ 280134 h 6216103"/>
                <a:gd name="connsiteX7" fmla="*/ 1487210 w 4569528"/>
                <a:gd name="connsiteY7" fmla="*/ 47837 h 6216103"/>
                <a:gd name="connsiteX8" fmla="*/ 1866254 w 4569528"/>
                <a:gd name="connsiteY8" fmla="*/ 63561 h 6216103"/>
                <a:gd name="connsiteX9" fmla="*/ 2069882 w 4569528"/>
                <a:gd name="connsiteY9" fmla="*/ 400694 h 6216103"/>
                <a:gd name="connsiteX10" fmla="*/ 2251335 w 4569528"/>
                <a:gd name="connsiteY10" fmla="*/ 1053598 h 6216103"/>
                <a:gd name="connsiteX11" fmla="*/ 2436848 w 4569528"/>
                <a:gd name="connsiteY11" fmla="*/ 1799951 h 6216103"/>
                <a:gd name="connsiteX12" fmla="*/ 2619476 w 4569528"/>
                <a:gd name="connsiteY12" fmla="*/ 2800423 h 6216103"/>
                <a:gd name="connsiteX13" fmla="*/ 2857902 w 4569528"/>
                <a:gd name="connsiteY13" fmla="*/ 4003913 h 6216103"/>
                <a:gd name="connsiteX14" fmla="*/ 3082162 w 4569528"/>
                <a:gd name="connsiteY14" fmla="*/ 4933321 h 6216103"/>
                <a:gd name="connsiteX15" fmla="*/ 3371220 w 4569528"/>
                <a:gd name="connsiteY15" fmla="*/ 5826095 h 6216103"/>
                <a:gd name="connsiteX16" fmla="*/ 3680856 w 4569528"/>
                <a:gd name="connsiteY16" fmla="*/ 6195562 h 6216103"/>
                <a:gd name="connsiteX17" fmla="*/ 4110574 w 4569528"/>
                <a:gd name="connsiteY17" fmla="*/ 5966813 h 6216103"/>
                <a:gd name="connsiteX18" fmla="*/ 4569528 w 4569528"/>
                <a:gd name="connsiteY18" fmla="*/ 4322302 h 6216103"/>
                <a:gd name="connsiteX0" fmla="*/ 0 w 4110574"/>
                <a:gd name="connsiteY0" fmla="*/ 3680203 h 6216103"/>
                <a:gd name="connsiteX1" fmla="*/ 71452 w 4110574"/>
                <a:gd name="connsiteY1" fmla="*/ 3324953 h 6216103"/>
                <a:gd name="connsiteX2" fmla="*/ 192336 w 4110574"/>
                <a:gd name="connsiteY2" fmla="*/ 2765610 h 6216103"/>
                <a:gd name="connsiteX3" fmla="*/ 350624 w 4110574"/>
                <a:gd name="connsiteY3" fmla="*/ 2107312 h 6216103"/>
                <a:gd name="connsiteX4" fmla="*/ 561525 w 4110574"/>
                <a:gd name="connsiteY4" fmla="*/ 1424350 h 6216103"/>
                <a:gd name="connsiteX5" fmla="*/ 873098 w 4110574"/>
                <a:gd name="connsiteY5" fmla="*/ 757566 h 6216103"/>
                <a:gd name="connsiteX6" fmla="*/ 1226178 w 4110574"/>
                <a:gd name="connsiteY6" fmla="*/ 280134 h 6216103"/>
                <a:gd name="connsiteX7" fmla="*/ 1487210 w 4110574"/>
                <a:gd name="connsiteY7" fmla="*/ 47837 h 6216103"/>
                <a:gd name="connsiteX8" fmla="*/ 1866254 w 4110574"/>
                <a:gd name="connsiteY8" fmla="*/ 63561 h 6216103"/>
                <a:gd name="connsiteX9" fmla="*/ 2069882 w 4110574"/>
                <a:gd name="connsiteY9" fmla="*/ 400694 h 6216103"/>
                <a:gd name="connsiteX10" fmla="*/ 2251335 w 4110574"/>
                <a:gd name="connsiteY10" fmla="*/ 1053598 h 6216103"/>
                <a:gd name="connsiteX11" fmla="*/ 2436848 w 4110574"/>
                <a:gd name="connsiteY11" fmla="*/ 1799951 h 6216103"/>
                <a:gd name="connsiteX12" fmla="*/ 2619476 w 4110574"/>
                <a:gd name="connsiteY12" fmla="*/ 2800423 h 6216103"/>
                <a:gd name="connsiteX13" fmla="*/ 2857902 w 4110574"/>
                <a:gd name="connsiteY13" fmla="*/ 4003913 h 6216103"/>
                <a:gd name="connsiteX14" fmla="*/ 3082162 w 4110574"/>
                <a:gd name="connsiteY14" fmla="*/ 4933321 h 6216103"/>
                <a:gd name="connsiteX15" fmla="*/ 3371220 w 4110574"/>
                <a:gd name="connsiteY15" fmla="*/ 5826095 h 6216103"/>
                <a:gd name="connsiteX16" fmla="*/ 3680856 w 4110574"/>
                <a:gd name="connsiteY16" fmla="*/ 6195562 h 6216103"/>
                <a:gd name="connsiteX17" fmla="*/ 4110574 w 4110574"/>
                <a:gd name="connsiteY17" fmla="*/ 5966813 h 621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10574" h="6216103">
                  <a:moveTo>
                    <a:pt x="0" y="3680203"/>
                  </a:moveTo>
                  <a:cubicBezTo>
                    <a:pt x="26451" y="3576598"/>
                    <a:pt x="39396" y="3477385"/>
                    <a:pt x="71452" y="3324953"/>
                  </a:cubicBezTo>
                  <a:cubicBezTo>
                    <a:pt x="103508" y="3172521"/>
                    <a:pt x="145807" y="2968550"/>
                    <a:pt x="192336" y="2765610"/>
                  </a:cubicBezTo>
                  <a:cubicBezTo>
                    <a:pt x="238865" y="2562670"/>
                    <a:pt x="289093" y="2330855"/>
                    <a:pt x="350624" y="2107312"/>
                  </a:cubicBezTo>
                  <a:cubicBezTo>
                    <a:pt x="412156" y="1883769"/>
                    <a:pt x="474446" y="1649308"/>
                    <a:pt x="561525" y="1424350"/>
                  </a:cubicBezTo>
                  <a:cubicBezTo>
                    <a:pt x="648604" y="1199392"/>
                    <a:pt x="762323" y="948269"/>
                    <a:pt x="873098" y="757566"/>
                  </a:cubicBezTo>
                  <a:cubicBezTo>
                    <a:pt x="983873" y="566863"/>
                    <a:pt x="1148386" y="362799"/>
                    <a:pt x="1226178" y="280134"/>
                  </a:cubicBezTo>
                  <a:cubicBezTo>
                    <a:pt x="1303970" y="197469"/>
                    <a:pt x="1374622" y="108193"/>
                    <a:pt x="1487210" y="47837"/>
                  </a:cubicBezTo>
                  <a:cubicBezTo>
                    <a:pt x="1708527" y="-36471"/>
                    <a:pt x="1769142" y="4752"/>
                    <a:pt x="1866254" y="63561"/>
                  </a:cubicBezTo>
                  <a:cubicBezTo>
                    <a:pt x="1963366" y="122371"/>
                    <a:pt x="2022496" y="266091"/>
                    <a:pt x="2069882" y="400694"/>
                  </a:cubicBezTo>
                  <a:cubicBezTo>
                    <a:pt x="2117268" y="535297"/>
                    <a:pt x="2190174" y="820388"/>
                    <a:pt x="2251335" y="1053598"/>
                  </a:cubicBezTo>
                  <a:cubicBezTo>
                    <a:pt x="2312496" y="1286808"/>
                    <a:pt x="2375491" y="1508813"/>
                    <a:pt x="2436848" y="1799951"/>
                  </a:cubicBezTo>
                  <a:cubicBezTo>
                    <a:pt x="2498205" y="2091089"/>
                    <a:pt x="2549300" y="2433096"/>
                    <a:pt x="2619476" y="2800423"/>
                  </a:cubicBezTo>
                  <a:cubicBezTo>
                    <a:pt x="2689652" y="3167750"/>
                    <a:pt x="2780788" y="3648430"/>
                    <a:pt x="2857902" y="4003913"/>
                  </a:cubicBezTo>
                  <a:cubicBezTo>
                    <a:pt x="2935016" y="4359396"/>
                    <a:pt x="2996609" y="4629624"/>
                    <a:pt x="3082162" y="4933321"/>
                  </a:cubicBezTo>
                  <a:cubicBezTo>
                    <a:pt x="3167715" y="5237018"/>
                    <a:pt x="3271438" y="5615722"/>
                    <a:pt x="3371220" y="5826095"/>
                  </a:cubicBezTo>
                  <a:cubicBezTo>
                    <a:pt x="3471002" y="6036468"/>
                    <a:pt x="3557630" y="6172109"/>
                    <a:pt x="3680856" y="6195562"/>
                  </a:cubicBezTo>
                  <a:cubicBezTo>
                    <a:pt x="3804082" y="6219015"/>
                    <a:pt x="3962462" y="6279023"/>
                    <a:pt x="4110574" y="59668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50565C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54941" y="654427"/>
              <a:ext cx="630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Arial" charset="0"/>
                </a:rPr>
                <a:t>$ (loss)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50916" y="4035028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7AC143"/>
                  </a:solidFill>
                  <a:latin typeface="Arial" charset="0"/>
                </a:rPr>
                <a:t>$ (revenue)</a:t>
              </a:r>
              <a:endParaRPr lang="en-US" sz="1200" dirty="0">
                <a:solidFill>
                  <a:srgbClr val="7AC143"/>
                </a:solidFill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93352" y="661304"/>
              <a:ext cx="4572000" cy="3657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19368" y="2751408"/>
              <a:ext cx="812879" cy="280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charset="0"/>
                </a:rPr>
                <a:t>Operations and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charset="0"/>
                </a:rPr>
                <a:t>Sales</a:t>
              </a:r>
              <a:endParaRPr lang="en-US" sz="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48173" y="2318481"/>
              <a:ext cx="695958" cy="280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Plant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50565C"/>
                  </a:solidFill>
                  <a:latin typeface="Arial" charset="0"/>
                </a:rPr>
                <a:t>Construction</a:t>
              </a: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3865538" y="2706484"/>
              <a:ext cx="483784" cy="219198"/>
            </a:xfrm>
            <a:prstGeom prst="triangl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00" dirty="0">
                <a:solidFill>
                  <a:srgbClr val="50565C"/>
                </a:solidFill>
              </a:endParaRPr>
            </a:p>
          </p:txBody>
        </p:sp>
        <p:cxnSp>
          <p:nvCxnSpPr>
            <p:cNvPr id="31" name="Elbow Connector 30"/>
            <p:cNvCxnSpPr>
              <a:stCxn id="30" idx="3"/>
              <a:endCxn id="32" idx="1"/>
            </p:cNvCxnSpPr>
            <p:nvPr/>
          </p:nvCxnSpPr>
          <p:spPr>
            <a:xfrm rot="16200000" flipH="1">
              <a:off x="4158941" y="2874171"/>
              <a:ext cx="163428" cy="2664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73881" y="2796013"/>
              <a:ext cx="1847610" cy="586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00" b="1" i="1" dirty="0" smtClean="0">
                  <a:solidFill>
                    <a:srgbClr val="00425D">
                      <a:lumMod val="50000"/>
                      <a:lumOff val="50000"/>
                    </a:srgbClr>
                  </a:solidFill>
                  <a:latin typeface="Arial" charset="0"/>
                </a:rPr>
                <a:t>Design/Test Prototypes</a:t>
              </a:r>
            </a:p>
            <a:p>
              <a:pPr marL="171450" indent="-1714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00" b="1" i="1" dirty="0" smtClean="0">
                  <a:solidFill>
                    <a:srgbClr val="00425D">
                      <a:lumMod val="50000"/>
                      <a:lumOff val="50000"/>
                    </a:srgbClr>
                  </a:solidFill>
                  <a:latin typeface="Arial" charset="0"/>
                </a:rPr>
                <a:t>Generate Product Samples</a:t>
              </a:r>
            </a:p>
            <a:p>
              <a:pPr marL="171450" indent="-1714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00" b="1" i="1" dirty="0" smtClean="0">
                  <a:solidFill>
                    <a:srgbClr val="00425D">
                      <a:lumMod val="50000"/>
                      <a:lumOff val="50000"/>
                    </a:srgbClr>
                  </a:solidFill>
                  <a:latin typeface="Arial" charset="0"/>
                </a:rPr>
                <a:t>Validate Technology </a:t>
              </a:r>
            </a:p>
            <a:p>
              <a:pPr marL="171450" indent="-17145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000" b="1" i="1" dirty="0" smtClean="0">
                  <a:solidFill>
                    <a:srgbClr val="00425D">
                      <a:lumMod val="50000"/>
                      <a:lumOff val="50000"/>
                    </a:srgbClr>
                  </a:solidFill>
                  <a:latin typeface="Arial" charset="0"/>
                </a:rPr>
                <a:t>Information for Regulations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73881" y="4350276"/>
              <a:ext cx="1657383" cy="30584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50565C"/>
                  </a:solidFill>
                  <a:latin typeface="Arial" charset="0"/>
                </a:rPr>
                <a:t>Time (in Years)*</a:t>
              </a:r>
              <a:endParaRPr lang="en-US" dirty="0">
                <a:solidFill>
                  <a:srgbClr val="50565C"/>
                </a:solidFill>
                <a:latin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0137" y="6306592"/>
            <a:ext cx="1958695" cy="457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en-US" sz="1000" b="1" dirty="0">
                <a:solidFill>
                  <a:srgbClr val="000000"/>
                </a:solidFill>
                <a:cs typeface="Arial Narrow"/>
              </a:rPr>
              <a:t>*</a:t>
            </a:r>
            <a:r>
              <a:rPr lang="en-US" sz="1000" b="1" dirty="0" smtClean="0">
                <a:solidFill>
                  <a:srgbClr val="000000"/>
                </a:solidFill>
                <a:cs typeface="Arial Narrow"/>
              </a:rPr>
              <a:t>Adapted </a:t>
            </a:r>
            <a:r>
              <a:rPr lang="en-US" sz="1000" b="1" dirty="0">
                <a:solidFill>
                  <a:srgbClr val="000000"/>
                </a:solidFill>
                <a:cs typeface="Arial Narrow"/>
              </a:rPr>
              <a:t>from the </a:t>
            </a:r>
            <a:r>
              <a:rPr lang="en-US" sz="1000" b="1" dirty="0" smtClean="0">
                <a:solidFill>
                  <a:srgbClr val="000000"/>
                </a:solidFill>
                <a:cs typeface="Arial Narrow"/>
              </a:rPr>
              <a:t>NRC Report “An Assessment of SBIR”, 2008</a:t>
            </a:r>
          </a:p>
        </p:txBody>
      </p:sp>
      <p:pic>
        <p:nvPicPr>
          <p:cNvPr id="1026" name="Picture 2" descr="http://www.nrel.gov/news/features/images/20120619_biomass_pix20215_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38049" b="25404"/>
          <a:stretch/>
        </p:blipFill>
        <p:spPr bwMode="auto">
          <a:xfrm>
            <a:off x="6886230" y="2779210"/>
            <a:ext cx="1535366" cy="11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thermal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r="25212" b="24420"/>
          <a:stretch/>
        </p:blipFill>
        <p:spPr bwMode="auto">
          <a:xfrm>
            <a:off x="6899878" y="4330654"/>
            <a:ext cx="1629973" cy="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493942" y="1469293"/>
            <a:ext cx="2392288" cy="1921642"/>
          </a:xfrm>
          <a:prstGeom prst="straightConnector1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981559" y="3312397"/>
            <a:ext cx="1810284" cy="328167"/>
          </a:xfrm>
          <a:prstGeom prst="straightConnector1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934929" y="4044097"/>
            <a:ext cx="2238030" cy="1276771"/>
          </a:xfrm>
          <a:prstGeom prst="straightConnector1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96611" y="5308597"/>
            <a:ext cx="18197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50565C"/>
                </a:solidFill>
              </a:rPr>
              <a:t>GTO LEAMS III Separator (with Sandia)</a:t>
            </a:r>
            <a:endParaRPr lang="en-US" sz="800" b="1" dirty="0">
              <a:solidFill>
                <a:srgbClr val="50565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31534" y="3897768"/>
            <a:ext cx="1819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50565C"/>
                </a:solidFill>
              </a:rPr>
              <a:t>Cobalt Bioprocess Scale UP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50565C"/>
                </a:solidFill>
              </a:rPr>
              <a:t>(with NREL)</a:t>
            </a:r>
            <a:endParaRPr lang="en-US" sz="800" b="1" dirty="0">
              <a:solidFill>
                <a:srgbClr val="50565C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31534" y="2158982"/>
            <a:ext cx="1819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50565C"/>
                </a:solidFill>
              </a:rPr>
              <a:t>Nanotechnology for Li Battery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50565C"/>
                </a:solidFill>
              </a:rPr>
              <a:t>(with LBNL)</a:t>
            </a:r>
            <a:endParaRPr lang="en-US" sz="800" b="1" dirty="0">
              <a:solidFill>
                <a:srgbClr val="50565C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r="5125"/>
          <a:stretch/>
        </p:blipFill>
        <p:spPr>
          <a:xfrm>
            <a:off x="6979120" y="803818"/>
            <a:ext cx="1379394" cy="137939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09982" y="5771864"/>
            <a:ext cx="8208090" cy="790545"/>
            <a:chOff x="381000" y="2203000"/>
            <a:chExt cx="84582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381000" y="2203000"/>
              <a:ext cx="2590800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Existing Tech Assistance Program ($10-$40K)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48400" y="2203000"/>
              <a:ext cx="2590800" cy="533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Joint Applications to FOAs</a:t>
              </a:r>
              <a:br>
                <a:rPr lang="en-US" sz="1100" dirty="0" smtClean="0">
                  <a:solidFill>
                    <a:schemeClr val="tx1"/>
                  </a:solidFill>
                </a:rPr>
              </a:br>
              <a:r>
                <a:rPr lang="en-US" sz="1100" dirty="0" smtClean="0">
                  <a:solidFill>
                    <a:schemeClr val="tx1"/>
                  </a:solidFill>
                </a:rPr>
                <a:t>(&gt; $1M)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79381" y="3041200"/>
              <a:ext cx="2590800" cy="533400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</a:rPr>
                <a:t>Small Business Voucher ($50-$300K)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4648200" y="2660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eft Brace 51"/>
            <p:cNvSpPr/>
            <p:nvPr/>
          </p:nvSpPr>
          <p:spPr>
            <a:xfrm>
              <a:off x="3124200" y="2203000"/>
              <a:ext cx="228600" cy="5387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3" name="Left Brace 52"/>
            <p:cNvSpPr/>
            <p:nvPr/>
          </p:nvSpPr>
          <p:spPr>
            <a:xfrm flipH="1">
              <a:off x="5867400" y="2203000"/>
              <a:ext cx="228600" cy="5387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05200" y="2249075"/>
              <a:ext cx="2238342" cy="91440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kumimoji="0" lang="en-US" sz="1100" b="1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Arial Narrow"/>
                </a:rPr>
                <a:t>Funding GAP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039089" y="3302010"/>
            <a:ext cx="2172154" cy="32345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100" b="1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 Narrow"/>
              </a:rPr>
              <a:t>Assistance GAP</a:t>
            </a:r>
          </a:p>
        </p:txBody>
      </p:sp>
    </p:spTree>
    <p:extLst>
      <p:ext uri="{BB962C8B-B14F-4D97-AF65-F5344CB8AC3E}">
        <p14:creationId xmlns:p14="http://schemas.microsoft.com/office/powerpoint/2010/main" val="38539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t="32593" r="30943" b="42963"/>
          <a:stretch/>
        </p:blipFill>
        <p:spPr bwMode="auto">
          <a:xfrm>
            <a:off x="533400" y="937656"/>
            <a:ext cx="346759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84266" y="3460668"/>
            <a:ext cx="4171950" cy="577932"/>
          </a:xfrm>
        </p:spPr>
        <p:txBody>
          <a:bodyPr/>
          <a:lstStyle/>
          <a:p>
            <a:pPr marL="0" indent="0">
              <a:buNone/>
            </a:pPr>
            <a:r>
              <a:rPr lang="en-US" sz="1000" b="1" dirty="0" smtClean="0"/>
              <a:t>Norman Augustine- </a:t>
            </a:r>
            <a:r>
              <a:rPr lang="en-US" sz="1000" dirty="0" smtClean="0"/>
              <a:t>Former CEO Of Lockheed-Martin, Former Acting Secretary of the Army, current member the Secretary’s Lab Commission and Current Board Member of the Bipartisan Policy Center</a:t>
            </a:r>
            <a:endParaRPr lang="en-US" sz="1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91600" cy="914400"/>
          </a:xfrm>
        </p:spPr>
        <p:txBody>
          <a:bodyPr/>
          <a:lstStyle/>
          <a:p>
            <a:r>
              <a:rPr lang="en-US" dirty="0" smtClean="0"/>
              <a:t>Recent Senate Energy and Natural Resources Testimony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19600" y="914400"/>
            <a:ext cx="4560619" cy="27432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On June 9</a:t>
            </a:r>
            <a:r>
              <a:rPr lang="en-US" sz="1600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, 2015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0000"/>
                </a:solidFill>
              </a:rPr>
              <a:t>The large body of research conducted in the National Labs not only has advanced specific energy technologies… but also tend to find applications in industry in non-energy fields. Unfortunately, in my view </a:t>
            </a:r>
            <a:r>
              <a:rPr lang="en-US" sz="1600" b="1" i="1" dirty="0" smtClean="0">
                <a:solidFill>
                  <a:srgbClr val="000000"/>
                </a:solidFill>
              </a:rPr>
              <a:t>relatively little of this potential  is being realized by American industry </a:t>
            </a:r>
            <a:r>
              <a:rPr lang="en-US" sz="1600" i="1" dirty="0" smtClean="0">
                <a:solidFill>
                  <a:srgbClr val="000000"/>
                </a:solidFill>
              </a:rPr>
              <a:t>as it seeks to compete in the global marketplace. Among the many reasons for this, one is that </a:t>
            </a:r>
            <a:r>
              <a:rPr lang="en-US" sz="1600" b="1" i="1" dirty="0" smtClean="0">
                <a:solidFill>
                  <a:srgbClr val="000000"/>
                </a:solidFill>
              </a:rPr>
              <a:t>industry, especially small firms, has little idea what research is being conducted at the national laboratories.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460" y="4038600"/>
            <a:ext cx="8453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000000"/>
                </a:solidFill>
                <a:latin typeface="+mn-lt"/>
              </a:rPr>
              <a:t>A second reason is that 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well-intended rules and oversight mechanisms make it difficult for the laboratories to work closely with industry </a:t>
            </a:r>
            <a:r>
              <a:rPr lang="en-US" sz="1600" i="1" dirty="0">
                <a:solidFill>
                  <a:srgbClr val="000000"/>
                </a:solidFill>
                <a:latin typeface="+mn-lt"/>
              </a:rPr>
              <a:t>and also discourage the </a:t>
            </a:r>
            <a:r>
              <a:rPr lang="en-US" sz="1600" b="1" i="1" dirty="0">
                <a:solidFill>
                  <a:srgbClr val="000000"/>
                </a:solidFill>
                <a:latin typeface="+mn-lt"/>
              </a:rPr>
              <a:t>best means of technology transfer, the movement of people</a:t>
            </a:r>
            <a:r>
              <a:rPr lang="en-US" sz="1600" i="1" dirty="0">
                <a:solidFill>
                  <a:srgbClr val="000000"/>
                </a:solidFill>
                <a:latin typeface="+mn-lt"/>
              </a:rPr>
              <a:t> between government and industry.</a:t>
            </a:r>
          </a:p>
          <a:p>
            <a:pPr marL="0" indent="0">
              <a:buNone/>
            </a:pPr>
            <a:endParaRPr lang="en-US" sz="1600" i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The Committee today is considering a number of bills that address different aspects of this challenge. What unites them all is a strong, </a:t>
            </a:r>
            <a:r>
              <a:rPr lang="en-US" sz="1600" b="1" i="1" dirty="0" smtClean="0">
                <a:solidFill>
                  <a:srgbClr val="000000"/>
                </a:solidFill>
                <a:latin typeface="+mn-lt"/>
              </a:rPr>
              <a:t>bipartisan agreement on the importance of public-private partnerships in energy technology innovation, primarily through the National Laboratories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. Facilitating these partnerships among universities, industry, and the Labs will more readily translate publicly funded research into commercial offerings, maximizing the return on federal investments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67" y="-102624"/>
            <a:ext cx="8724900" cy="812725"/>
          </a:xfrm>
        </p:spPr>
        <p:txBody>
          <a:bodyPr anchor="t">
            <a:noAutofit/>
          </a:bodyPr>
          <a:lstStyle/>
          <a:p>
            <a:pPr algn="ctr"/>
            <a:r>
              <a:rPr lang="en-US" sz="2400" dirty="0" smtClean="0"/>
              <a:t>Together we can build a </a:t>
            </a:r>
            <a:r>
              <a:rPr lang="en-US" sz="2400" i="1" dirty="0" smtClean="0"/>
              <a:t>new model </a:t>
            </a:r>
            <a:r>
              <a:rPr lang="en-US" sz="2400" dirty="0" smtClean="0"/>
              <a:t>for </a:t>
            </a:r>
            <a:br>
              <a:rPr lang="en-US" sz="2400" dirty="0" smtClean="0"/>
            </a:br>
            <a:r>
              <a:rPr lang="en-US" sz="2400" dirty="0" smtClean="0"/>
              <a:t>American Clean Energy Innovation &amp; Commercialization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815971" y="26491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29" y="1295981"/>
            <a:ext cx="9144000" cy="3923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7782" y="5812639"/>
            <a:ext cx="601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For </a:t>
            </a:r>
            <a:r>
              <a:rPr lang="en-US" sz="2800" i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more information:</a:t>
            </a:r>
            <a:r>
              <a:rPr lang="en-US" sz="2800" i="1" dirty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Arial Narrow"/>
                <a:hlinkClick r:id="rId3"/>
              </a:rPr>
              <a:t>energy.gov/eere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+mn-lt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438400"/>
            <a:ext cx="20056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53F"/>
                </a:solidFill>
                <a:latin typeface="Calibri"/>
                <a:cs typeface="Calibri"/>
              </a:rPr>
              <a:t>National Labs/</a:t>
            </a:r>
          </a:p>
          <a:p>
            <a:r>
              <a:rPr lang="en-US" sz="2400" dirty="0" smtClean="0">
                <a:solidFill>
                  <a:srgbClr val="00853F"/>
                </a:solidFill>
                <a:latin typeface="Calibri"/>
                <a:cs typeface="Calibri"/>
              </a:rPr>
              <a:t>Innovation </a:t>
            </a:r>
          </a:p>
          <a:p>
            <a:r>
              <a:rPr lang="en-US" sz="2400" dirty="0" smtClean="0">
                <a:solidFill>
                  <a:srgbClr val="00853F"/>
                </a:solidFill>
                <a:latin typeface="Calibri"/>
                <a:cs typeface="Calibri"/>
              </a:rPr>
              <a:t>Infrastructure</a:t>
            </a:r>
            <a:endParaRPr lang="en-US" sz="2400" dirty="0">
              <a:solidFill>
                <a:srgbClr val="00853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829" y="3102753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Foundations/</a:t>
            </a:r>
            <a:b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</a:br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Philanthropy</a:t>
            </a:r>
            <a:endParaRPr lang="en-US" sz="2400" dirty="0">
              <a:solidFill>
                <a:srgbClr val="1E1C1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301" y="1422328"/>
            <a:ext cx="1986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Technology</a:t>
            </a:r>
          </a:p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Entrepreneurs</a:t>
            </a:r>
            <a:endParaRPr lang="en-US" sz="2400" dirty="0">
              <a:solidFill>
                <a:srgbClr val="1E1C1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038600"/>
            <a:ext cx="204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VCPE Investors</a:t>
            </a:r>
            <a:endParaRPr lang="en-US" sz="2400" dirty="0">
              <a:solidFill>
                <a:srgbClr val="1E1C11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343" y="4424006"/>
            <a:ext cx="157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Corporates</a:t>
            </a:r>
            <a:endParaRPr lang="en-US" sz="2400" dirty="0">
              <a:solidFill>
                <a:srgbClr val="1E1C1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8999" y="1371600"/>
            <a:ext cx="201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Incubators/</a:t>
            </a:r>
          </a:p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Intermediaries</a:t>
            </a:r>
            <a:endParaRPr lang="en-US" sz="2400" dirty="0">
              <a:solidFill>
                <a:srgbClr val="1E1C1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391" y="4387055"/>
            <a:ext cx="246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1C11"/>
                </a:solidFill>
                <a:latin typeface="Calibri"/>
                <a:cs typeface="Calibri"/>
              </a:rPr>
              <a:t>Gov’t Investments</a:t>
            </a:r>
            <a:endParaRPr lang="en-US" sz="2400" dirty="0">
              <a:solidFill>
                <a:srgbClr val="1E1C1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8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High-Impact Lab Successes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3999" y="827482"/>
            <a:ext cx="5613401" cy="6030518"/>
          </a:xfrm>
        </p:spPr>
        <p:txBody>
          <a:bodyPr/>
          <a:lstStyle/>
          <a:p>
            <a:pPr>
              <a:tabLst>
                <a:tab pos="7886700" algn="l"/>
              </a:tabLst>
            </a:pPr>
            <a:r>
              <a:rPr lang="en-US" sz="2000" dirty="0" smtClean="0"/>
              <a:t>Lawrence </a:t>
            </a:r>
            <a:r>
              <a:rPr lang="en-US" sz="2000" dirty="0"/>
              <a:t>Livermore National Laboratory and GE are partnering through the HPC for Energy incubator program to develop next-gen fuel injectors that </a:t>
            </a:r>
            <a:r>
              <a:rPr lang="en-US" sz="2000" dirty="0" smtClean="0"/>
              <a:t>will make aircraft </a:t>
            </a:r>
            <a:r>
              <a:rPr lang="en-US" sz="2000" dirty="0"/>
              <a:t>engines more powerful and energy </a:t>
            </a:r>
            <a:r>
              <a:rPr lang="en-US" sz="2000" dirty="0" smtClean="0"/>
              <a:t>efficient. </a:t>
            </a:r>
          </a:p>
          <a:p>
            <a:pPr lvl="0">
              <a:tabLst>
                <a:tab pos="7886700" algn="l"/>
              </a:tabLst>
            </a:pPr>
            <a:endParaRPr lang="en-US" sz="2000" dirty="0" smtClean="0"/>
          </a:p>
          <a:p>
            <a:pPr>
              <a:tabLst>
                <a:tab pos="7886700" algn="l"/>
              </a:tabLst>
            </a:pPr>
            <a:r>
              <a:rPr lang="en-US" sz="2000" dirty="0" smtClean="0"/>
              <a:t>Local </a:t>
            </a:r>
            <a:r>
              <a:rPr lang="en-US" sz="2000" dirty="0"/>
              <a:t>Motors </a:t>
            </a:r>
            <a:r>
              <a:rPr lang="en-US" sz="2000" dirty="0" smtClean="0"/>
              <a:t>produced the world’s </a:t>
            </a:r>
            <a:r>
              <a:rPr lang="en-US" sz="2000" dirty="0"/>
              <a:t>first 3D-printed car using a process made available through Oak Ridge National Laboratory’s Manufacturing Demonstration </a:t>
            </a:r>
            <a:r>
              <a:rPr lang="en-US" sz="2000" dirty="0" smtClean="0"/>
              <a:t>Facility. </a:t>
            </a:r>
          </a:p>
          <a:p>
            <a:pPr>
              <a:tabLst>
                <a:tab pos="7886700" algn="l"/>
              </a:tabLst>
            </a:pPr>
            <a:endParaRPr lang="en-US" sz="2000" dirty="0"/>
          </a:p>
          <a:p>
            <a:pPr lvl="0">
              <a:tabLst>
                <a:tab pos="7886700" algn="l"/>
              </a:tabLst>
            </a:pPr>
            <a:r>
              <a:rPr lang="en-US" sz="2000" dirty="0" smtClean="0"/>
              <a:t>Lawrence </a:t>
            </a:r>
            <a:r>
              <a:rPr lang="en-US" sz="2000" dirty="0"/>
              <a:t>Berkeley National </a:t>
            </a:r>
            <a:r>
              <a:rPr lang="en-US" sz="2000" dirty="0" smtClean="0"/>
              <a:t>Laboratory is working with Heliotrope Technologies to roll out Universal </a:t>
            </a:r>
            <a:r>
              <a:rPr lang="en-US" sz="2000" dirty="0"/>
              <a:t>Smart Window (USW) </a:t>
            </a:r>
            <a:r>
              <a:rPr lang="en-US" sz="2000" dirty="0" smtClean="0"/>
              <a:t>Coating that lowers </a:t>
            </a:r>
            <a:r>
              <a:rPr lang="en-US" sz="2000" dirty="0"/>
              <a:t>energy </a:t>
            </a:r>
            <a:r>
              <a:rPr lang="en-US" sz="2000" dirty="0" smtClean="0"/>
              <a:t>by blocking </a:t>
            </a:r>
            <a:r>
              <a:rPr lang="en-US" sz="2000" dirty="0"/>
              <a:t>heat-producing, near-infrared solar radiation without blocking visible light.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1900" y="4216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+mn-ea"/>
              <a:cs typeface="Arial Narrow"/>
            </a:endParaRPr>
          </a:p>
        </p:txBody>
      </p:sp>
      <p:pic>
        <p:nvPicPr>
          <p:cNvPr id="1028" name="Picture 4" descr="C:\Users\Katherine.Arberg\Desktop\local mo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94381"/>
            <a:ext cx="2750717" cy="17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erine.Arberg\Desktop\small_bioenergy_140923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/>
          <a:stretch/>
        </p:blipFill>
        <p:spPr bwMode="auto">
          <a:xfrm>
            <a:off x="5943600" y="866775"/>
            <a:ext cx="2750717" cy="17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erine.Arberg\Desktop\500278a-f1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35933"/>
            <a:ext cx="2750716" cy="21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SON~1.LUT\AppData\Local\Temp\1\9205035554_5fb3efbed4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19821"/>
            <a:ext cx="4752976" cy="84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975" y="-56444"/>
            <a:ext cx="4017010" cy="914400"/>
          </a:xfrm>
        </p:spPr>
        <p:txBody>
          <a:bodyPr/>
          <a:lstStyle/>
          <a:p>
            <a:r>
              <a:rPr lang="en-US" dirty="0" smtClean="0"/>
              <a:t>EERE Lab Impact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2975" y="762001"/>
            <a:ext cx="4391024" cy="5022112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Mission</a:t>
            </a:r>
            <a:r>
              <a:rPr lang="en-US" dirty="0" smtClean="0"/>
              <a:t>: </a:t>
            </a:r>
            <a:r>
              <a:rPr lang="en-US" dirty="0"/>
              <a:t>significantly increase the industrial impact of DOE national labs on the U.S. clean energy </a:t>
            </a:r>
            <a:r>
              <a:rPr lang="en-US" dirty="0" smtClean="0"/>
              <a:t>sector!</a:t>
            </a:r>
          </a:p>
          <a:p>
            <a:pPr lvl="0"/>
            <a:endParaRPr lang="en-US" sz="1000" dirty="0"/>
          </a:p>
          <a:p>
            <a:pPr lvl="0"/>
            <a:r>
              <a:rPr lang="en-US" dirty="0" smtClean="0"/>
              <a:t>Increase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enhance lab-private sector </a:t>
            </a:r>
            <a:r>
              <a:rPr lang="en-US" b="1" dirty="0" smtClean="0">
                <a:solidFill>
                  <a:schemeClr val="accent3"/>
                </a:solidFill>
              </a:rPr>
              <a:t>relationships</a:t>
            </a:r>
            <a:endParaRPr lang="en-US" b="1" dirty="0">
              <a:solidFill>
                <a:schemeClr val="accent3"/>
              </a:solidFill>
            </a:endParaRPr>
          </a:p>
          <a:p>
            <a:pPr lvl="0"/>
            <a:endParaRPr lang="en-US" dirty="0"/>
          </a:p>
          <a:p>
            <a:pPr lvl="0"/>
            <a:r>
              <a:rPr lang="en-US" dirty="0"/>
              <a:t>Increase and </a:t>
            </a:r>
            <a:r>
              <a:rPr lang="en-US" b="1" dirty="0">
                <a:solidFill>
                  <a:schemeClr val="accent3"/>
                </a:solidFill>
              </a:rPr>
              <a:t>streamline access to national lab</a:t>
            </a:r>
            <a:r>
              <a:rPr lang="en-US" dirty="0"/>
              <a:t> </a:t>
            </a:r>
            <a:r>
              <a:rPr lang="en-US" dirty="0" smtClean="0"/>
              <a:t>capabilities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Demonstrate</a:t>
            </a:r>
            <a:r>
              <a:rPr lang="en-US" dirty="0" smtClean="0"/>
              <a:t> the </a:t>
            </a:r>
            <a:r>
              <a:rPr lang="en-US" b="1" dirty="0" smtClean="0">
                <a:solidFill>
                  <a:schemeClr val="accent3"/>
                </a:solidFill>
              </a:rPr>
              <a:t>value</a:t>
            </a:r>
            <a:r>
              <a:rPr lang="en-US" dirty="0" smtClean="0"/>
              <a:t> of lab-developed </a:t>
            </a:r>
            <a:r>
              <a:rPr lang="en-US" b="1" dirty="0" smtClean="0">
                <a:solidFill>
                  <a:schemeClr val="accent3"/>
                </a:solidFill>
              </a:rPr>
              <a:t>science and technology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200400"/>
            <a:ext cx="8229600" cy="289877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PART I: UNLEASHING INNOVATIONS WITHIN LABS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3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3790687" y="5926978"/>
            <a:ext cx="1371600" cy="4922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81200" y="5943600"/>
            <a:ext cx="1371600" cy="4922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0" y="6065520"/>
            <a:ext cx="1788177" cy="4922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b="1" dirty="0" smtClean="0">
                <a:latin typeface="+mn-lt"/>
                <a:cs typeface="Arial Narrow"/>
              </a:rPr>
              <a:t>Digital Media</a:t>
            </a:r>
          </a:p>
        </p:txBody>
      </p:sp>
      <p:sp>
        <p:nvSpPr>
          <p:cNvPr id="7" name="Oval 6"/>
          <p:cNvSpPr/>
          <p:nvPr/>
        </p:nvSpPr>
        <p:spPr>
          <a:xfrm>
            <a:off x="440064" y="5943600"/>
            <a:ext cx="1371600" cy="4922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0"/>
            <a:ext cx="8229600" cy="914400"/>
          </a:xfrm>
        </p:spPr>
        <p:txBody>
          <a:bodyPr/>
          <a:lstStyle/>
          <a:p>
            <a:r>
              <a:rPr lang="en-US" dirty="0" smtClean="0"/>
              <a:t>True Innovation: Bell Labs Ingredients</a:t>
            </a:r>
            <a:endParaRPr lang="en-US" dirty="0"/>
          </a:p>
        </p:txBody>
      </p:sp>
      <p:pic>
        <p:nvPicPr>
          <p:cNvPr id="1026" name="Picture 2" descr="http://www.blogcdn.com/www.engadget.com/media/2006/07/holmd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4937"/>
            <a:ext cx="5029200" cy="30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2/Bardeen_Shockley_Brattain_19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/>
          <a:stretch/>
        </p:blipFill>
        <p:spPr bwMode="auto">
          <a:xfrm>
            <a:off x="304800" y="4334256"/>
            <a:ext cx="165186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ca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3425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025" y="5715000"/>
            <a:ext cx="1295400" cy="228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/>
              </a:rPr>
              <a:t>Gas Laser- 1960’s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50" y="5705856"/>
            <a:ext cx="1181150" cy="228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/>
              </a:rPr>
              <a:t>Transistor-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/>
              </a:rPr>
              <a:t>1940’s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17847" r="32039" b="15064"/>
          <a:stretch/>
        </p:blipFill>
        <p:spPr bwMode="auto">
          <a:xfrm>
            <a:off x="3428001" y="4334256"/>
            <a:ext cx="19059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05200" y="5705856"/>
            <a:ext cx="1295400" cy="2286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200" b="1" dirty="0" smtClean="0">
                <a:latin typeface="+mn-lt"/>
                <a:cs typeface="Arial Narrow"/>
              </a:rPr>
              <a:t>Charge Coupled Device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/>
              </a:rPr>
              <a:t>- 1960’s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22976" y="827482"/>
            <a:ext cx="3544824" cy="603051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Invest in Research</a:t>
            </a:r>
          </a:p>
          <a:p>
            <a:pPr lvl="0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Critical Mass of Talent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Purposely mixed scientists, engineers, and technologists on projects</a:t>
            </a:r>
            <a:endParaRPr lang="en-US" b="1" dirty="0" smtClean="0"/>
          </a:p>
          <a:p>
            <a:pPr lvl="0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Proximity of Discovery and Commercialization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Organize work divisions and architecture to assist in transfer of ideas and product developments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Trust and Freedom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Provide autonomy to researchers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Allow time for innovation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Promote sharing of knowledge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1776" y="6065520"/>
            <a:ext cx="1788177" cy="4922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 Narrow"/>
              </a:rPr>
              <a:t>Computers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2399" y="6065520"/>
            <a:ext cx="1788177" cy="4922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b="1" noProof="0" dirty="0" smtClean="0">
                <a:latin typeface="+mn-lt"/>
                <a:cs typeface="Arial Narrow"/>
              </a:rPr>
              <a:t>Digital Cameras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25" y="838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1400" i="1" dirty="0" smtClean="0">
                <a:latin typeface="+mn-lt"/>
                <a:cs typeface="Arial Narrow"/>
              </a:rPr>
              <a:t>Taken from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Arial Narrow"/>
              </a:rPr>
              <a:t> </a:t>
            </a:r>
            <a:r>
              <a:rPr lang="en-US" sz="1400" i="1" dirty="0" smtClean="0">
                <a:latin typeface="+mn-lt"/>
                <a:cs typeface="Arial Narrow"/>
              </a:rPr>
              <a:t>J.</a:t>
            </a: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Arial Narrow"/>
              </a:rPr>
              <a:t> </a:t>
            </a:r>
            <a:r>
              <a:rPr kumimoji="0" lang="en-US" sz="14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Arial Narrow"/>
              </a:rPr>
              <a:t>Gertner</a:t>
            </a:r>
            <a:r>
              <a:rPr lang="en-US" sz="1400" i="1" dirty="0" smtClean="0">
                <a:latin typeface="+mn-lt"/>
                <a:cs typeface="Arial Narrow"/>
              </a:rPr>
              <a:t>, </a:t>
            </a:r>
            <a:r>
              <a:rPr lang="en-US" sz="1400" i="1" dirty="0" err="1" smtClean="0">
                <a:latin typeface="+mn-lt"/>
                <a:cs typeface="Arial Narrow"/>
              </a:rPr>
              <a:t>NYTimes</a:t>
            </a:r>
            <a:r>
              <a:rPr lang="en-US" sz="1400" i="1" dirty="0" smtClean="0">
                <a:latin typeface="+mn-lt"/>
                <a:cs typeface="Arial Narrow"/>
              </a:rPr>
              <a:t> Article “True Innovation” (Feb 12, 2012)</a:t>
            </a:r>
            <a:endParaRPr kumimoji="0" lang="en-US" sz="14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89" y="64391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Arial Narrow"/>
              </a:rPr>
              <a:t>&gt; $200 billion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Arial Narrow"/>
              </a:rPr>
              <a:t> in </a:t>
            </a:r>
            <a:r>
              <a:rPr lang="en-US" sz="2000" b="1" dirty="0" smtClean="0">
                <a:latin typeface="+mn-lt"/>
                <a:cs typeface="Arial Narrow"/>
              </a:rPr>
              <a:t>annual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Arial Narrow"/>
              </a:rPr>
              <a:t>sales (~ 0.1% US GDP)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17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61249"/>
            <a:ext cx="8414656" cy="29252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u="sng" dirty="0" smtClean="0"/>
              <a:t>4 Core Principles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World-Class Science and Technology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Long-term Commitment and Stewardship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Mutual Respect and Accountability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Industry and Market Impact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725561" y="72267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199" y="941032"/>
            <a:ext cx="8414657" cy="226480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 smtClean="0"/>
              <a:t>The document establishes: “core principles, operating principles, and implementation strategies that </a:t>
            </a:r>
            <a:r>
              <a:rPr lang="en-US" u="sng" dirty="0" smtClean="0"/>
              <a:t>define and communicate</a:t>
            </a:r>
            <a:r>
              <a:rPr lang="en-US" dirty="0" smtClean="0"/>
              <a:t> how EERE will uniformly and effectively engage with DOE’s National Laboratories.”</a:t>
            </a:r>
          </a:p>
          <a:p>
            <a:r>
              <a:rPr lang="en-US" dirty="0"/>
              <a:t>E</a:t>
            </a:r>
            <a:r>
              <a:rPr lang="en-US" dirty="0" smtClean="0"/>
              <a:t>ngaged </a:t>
            </a:r>
            <a:r>
              <a:rPr lang="en-US" dirty="0"/>
              <a:t>with multiple levels of lab </a:t>
            </a:r>
            <a:r>
              <a:rPr lang="en-US" dirty="0" smtClean="0"/>
              <a:t>leadership (LPC reps, ALDs), GC, </a:t>
            </a:r>
            <a:r>
              <a:rPr lang="en-US" dirty="0"/>
              <a:t>Science, </a:t>
            </a:r>
            <a:r>
              <a:rPr lang="en-US" dirty="0" smtClean="0"/>
              <a:t>S-4</a:t>
            </a:r>
            <a:r>
              <a:rPr lang="en-US" dirty="0"/>
              <a:t>, </a:t>
            </a:r>
            <a:r>
              <a:rPr lang="en-US" dirty="0" smtClean="0"/>
              <a:t>Tech </a:t>
            </a:r>
            <a:r>
              <a:rPr lang="en-US" dirty="0"/>
              <a:t>Transitions, and EERE </a:t>
            </a:r>
            <a:r>
              <a:rPr lang="en-US" dirty="0" smtClean="0"/>
              <a:t>Directors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EERE- Lab Guiding Principles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and Innovation Ingredients (Side-By-Side)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09600" y="827482"/>
            <a:ext cx="4038600" cy="542091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u="sng" dirty="0" smtClean="0"/>
              <a:t>4 Core Principles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World-Class Science and Technology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Long-term Commitment and Stewardship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Mutual Respect and Accountability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 smtClean="0"/>
              <a:t>Industry and Market Impact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70576" y="827482"/>
            <a:ext cx="3544824" cy="4506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 Invest in Research</a:t>
            </a:r>
          </a:p>
          <a:p>
            <a:pPr>
              <a:tabLst>
                <a:tab pos="7886700" algn="l"/>
              </a:tabLst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 Critical Mass of Talent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Purposely mixed scientists, engineers, and technologists on projects</a:t>
            </a:r>
          </a:p>
          <a:p>
            <a:pPr lvl="1">
              <a:tabLst>
                <a:tab pos="7886700" algn="l"/>
              </a:tabLst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 Proximity of Discovery and Commercialization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Organize work divisions and architecture to assist in transfer of ideas/technology for product developments</a:t>
            </a:r>
            <a:br>
              <a:rPr lang="en-US" sz="1600" dirty="0" smtClean="0"/>
            </a:br>
            <a:endParaRPr lang="en-US" b="1" dirty="0" smtClean="0"/>
          </a:p>
          <a:p>
            <a:pPr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b="1" dirty="0" smtClean="0"/>
              <a:t> Trust and Freedom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Provide autonomy to researchers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Allow time for innovation</a:t>
            </a:r>
          </a:p>
          <a:p>
            <a:pPr lvl="1">
              <a:buFont typeface="Wingdings" panose="05000000000000000000" pitchFamily="2" charset="2"/>
              <a:buChar char="ü"/>
              <a:tabLst>
                <a:tab pos="7886700" algn="l"/>
              </a:tabLst>
            </a:pPr>
            <a:r>
              <a:rPr lang="en-US" sz="1600" dirty="0" smtClean="0"/>
              <a:t>Promote sharing of knowledge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43400" y="1219200"/>
            <a:ext cx="1143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24350" y="2209800"/>
            <a:ext cx="1143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3733800"/>
            <a:ext cx="173355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5" idx="1"/>
          </p:cNvCxnSpPr>
          <p:nvPr/>
        </p:nvCxnSpPr>
        <p:spPr>
          <a:xfrm flipV="1">
            <a:off x="4038600" y="3080741"/>
            <a:ext cx="1331976" cy="156745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EERE’s Lab Principles: Change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42175725"/>
              </p:ext>
            </p:extLst>
          </p:nvPr>
        </p:nvGraphicFramePr>
        <p:xfrm>
          <a:off x="0" y="2322046"/>
          <a:ext cx="7303325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14400"/>
            <a:ext cx="8229600" cy="51816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Over the last two years, EERE has substantially </a:t>
            </a:r>
            <a:r>
              <a:rPr lang="en-US" b="1" dirty="0" smtClean="0"/>
              <a:t>redesigned</a:t>
            </a:r>
            <a:r>
              <a:rPr lang="en-US" dirty="0" smtClean="0"/>
              <a:t> our approach to developing annual operating plans with the national laboratories and to align with Principles:</a:t>
            </a:r>
            <a:endParaRPr lang="en-US" sz="1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7081123" y="2362200"/>
            <a:ext cx="2011754" cy="2753125"/>
            <a:chOff x="7081123" y="3315500"/>
            <a:chExt cx="2011754" cy="2753125"/>
          </a:xfrm>
        </p:grpSpPr>
        <p:grpSp>
          <p:nvGrpSpPr>
            <p:cNvPr id="6" name="Group 5"/>
            <p:cNvGrpSpPr/>
            <p:nvPr/>
          </p:nvGrpSpPr>
          <p:grpSpPr>
            <a:xfrm>
              <a:off x="7081123" y="3315500"/>
              <a:ext cx="2011754" cy="749400"/>
              <a:chOff x="5392855" y="201974"/>
              <a:chExt cx="2011754" cy="749400"/>
            </a:xfrm>
          </p:grpSpPr>
          <p:sp>
            <p:nvSpPr>
              <p:cNvPr id="8" name="Chevron 7"/>
              <p:cNvSpPr/>
              <p:nvPr/>
            </p:nvSpPr>
            <p:spPr>
              <a:xfrm>
                <a:off x="5392855" y="201974"/>
                <a:ext cx="2011754" cy="702000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7330326"/>
                  <a:satOff val="-8772"/>
                  <a:lumOff val="29216"/>
                  <a:alphaOff val="0"/>
                </a:schemeClr>
              </a:fillRef>
              <a:effectRef idx="0">
                <a:schemeClr val="accent5">
                  <a:hueOff val="-7330326"/>
                  <a:satOff val="-8772"/>
                  <a:lumOff val="2921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Chevron 4"/>
              <p:cNvSpPr/>
              <p:nvPr/>
            </p:nvSpPr>
            <p:spPr>
              <a:xfrm>
                <a:off x="5743855" y="249374"/>
                <a:ext cx="1309754" cy="702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07" tIns="17336" rIns="17336" bIns="17336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kern="1200" dirty="0" smtClean="0"/>
                  <a:t>FY16 AOP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 smtClean="0"/>
                  <a:t>Policies</a:t>
                </a:r>
                <a:endParaRPr lang="en-US" sz="1300" kern="1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375603" y="4138125"/>
              <a:ext cx="1589043" cy="1930500"/>
              <a:chOff x="3543662" y="991724"/>
              <a:chExt cx="1589043" cy="19305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543662" y="991724"/>
                <a:ext cx="1589043" cy="193050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ectangle 11"/>
              <p:cNvSpPr/>
              <p:nvPr/>
            </p:nvSpPr>
            <p:spPr>
              <a:xfrm>
                <a:off x="3543662" y="991724"/>
                <a:ext cx="1589043" cy="19305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kern="1200" dirty="0" smtClean="0"/>
                  <a:t>Capability &amp; Facilities Matrices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dirty="0" smtClean="0"/>
                  <a:t>Merit review +33%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kern="1200" dirty="0" smtClean="0"/>
                  <a:t>Discretionary Funds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b="1" dirty="0" smtClean="0"/>
                  <a:t>Multi-Lab Consortia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kern="1200" dirty="0" smtClean="0"/>
                  <a:t>Larger/Multi-year projects</a:t>
                </a:r>
                <a:endParaRPr lang="en-US" sz="1300" kern="1200" dirty="0"/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b="1" kern="1200" dirty="0" smtClean="0"/>
                  <a:t>Increased Industry Partnerships</a:t>
                </a:r>
              </a:p>
              <a:p>
                <a:pPr marL="114300" lvl="1" indent="-11430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300" dirty="0" smtClean="0"/>
                  <a:t>Piloting Innovative Approaches</a:t>
                </a:r>
                <a:endParaRPr lang="en-US" sz="13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19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ERE Black Master">
  <a:themeElements>
    <a:clrScheme name="EERE 2012-2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425D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9996</TotalTime>
  <Words>1813</Words>
  <Application>Microsoft Office PowerPoint</Application>
  <PresentationFormat>On-screen Show (4:3)</PresentationFormat>
  <Paragraphs>309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1_EERE Black Master</vt:lpstr>
      <vt:lpstr>PowerPoint Presentation</vt:lpstr>
      <vt:lpstr>DOE Labs: A Reservoir of Talent for Science and Technology</vt:lpstr>
      <vt:lpstr>Recent High-Impact Lab Successes</vt:lpstr>
      <vt:lpstr>EERE Lab Impact Initiative</vt:lpstr>
      <vt:lpstr>PowerPoint Presentation</vt:lpstr>
      <vt:lpstr>True Innovation: Bell Labs Ingredients</vt:lpstr>
      <vt:lpstr>EERE- Lab Guiding Principles Framework</vt:lpstr>
      <vt:lpstr>Principles and Innovation Ingredients (Side-By-Side)</vt:lpstr>
      <vt:lpstr>EERE’s Lab Principles: Change Management</vt:lpstr>
      <vt:lpstr>Technology-to-Market (T2M) Plans in AOP</vt:lpstr>
      <vt:lpstr>Examples of FY15 T2M Activities</vt:lpstr>
      <vt:lpstr>Industry Engagement: Inform/Test Market Hypotheses</vt:lpstr>
      <vt:lpstr>PowerPoint Presentation</vt:lpstr>
      <vt:lpstr>Reinvigorating the U.S. Energy Innovation System</vt:lpstr>
      <vt:lpstr>Lab-Corps: Unleashing Talent</vt:lpstr>
      <vt:lpstr>Lab-Corps: A National Network to Unleash Lab Impact</vt:lpstr>
      <vt:lpstr>Technologist-in-Residence Pilot: Unleashing Infrastructure</vt:lpstr>
      <vt:lpstr>Technologist-in-Residence Pilot Details</vt:lpstr>
      <vt:lpstr>Small Business Vouchers (SBV): Unleashing Infrastructure</vt:lpstr>
      <vt:lpstr>SBV Assistance and Funding Gaps</vt:lpstr>
      <vt:lpstr>Recent Senate Energy and Natural Resources Testimony</vt:lpstr>
      <vt:lpstr>Together we can build a new model for  American Clean Energy Innovation &amp; Commercialization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Titus, Michael</dc:creator>
  <cp:lastModifiedBy>psavuser</cp:lastModifiedBy>
  <cp:revision>620</cp:revision>
  <cp:lastPrinted>2015-02-13T12:46:52Z</cp:lastPrinted>
  <dcterms:created xsi:type="dcterms:W3CDTF">2011-06-04T16:38:42Z</dcterms:created>
  <dcterms:modified xsi:type="dcterms:W3CDTF">2015-06-17T15:29:15Z</dcterms:modified>
</cp:coreProperties>
</file>