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80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1" r:id="rId22"/>
    <p:sldId id="472" r:id="rId23"/>
    <p:sldId id="473" r:id="rId24"/>
    <p:sldId id="474" r:id="rId25"/>
    <p:sldId id="475" r:id="rId26"/>
    <p:sldId id="476" r:id="rId27"/>
    <p:sldId id="47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>
        <p:scale>
          <a:sx n="92" d="100"/>
          <a:sy n="92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BNL%20Projects%20and%20Stuff\Other%20LBL%20Projects\MICE\Review%20Prep\Engineering%20Readiness%20L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BNL%20Projects%20and%20Stuff\Other%20LBL%20Projects\MICE\Review%20Prep\Engineering%20Readiness%20Li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BNL%20Projects%20and%20Stuff\Other%20LBL%20Projects\MICE\Review%20Prep\Engineering%20Readiness%20L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41806312672455"/>
          <c:y val="6.4222832760649912E-2"/>
          <c:w val="0.80944107948044952"/>
          <c:h val="0.790865183155455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'Gas Flow Evolution'!$F$29</c:f>
              <c:strCache>
                <c:ptCount val="1"/>
                <c:pt idx="0">
                  <c:v>Pc (Torr)</c:v>
                </c:pt>
              </c:strCache>
            </c:strRef>
          </c:tx>
          <c:marker>
            <c:symbol val="none"/>
          </c:marker>
          <c:xVal>
            <c:numRef>
              <c:f>'Gas Flow Evolution'!$E$30:$E$166</c:f>
              <c:numCache>
                <c:formatCode>General</c:formatCode>
                <c:ptCount val="137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3.2000000000000001E-2</c:v>
                </c:pt>
                <c:pt idx="6">
                  <c:v>6.4000000000000001E-2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0.75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  <c:pt idx="17">
                  <c:v>2.5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  <c:pt idx="53">
                  <c:v>38</c:v>
                </c:pt>
                <c:pt idx="54">
                  <c:v>39</c:v>
                </c:pt>
                <c:pt idx="55">
                  <c:v>40</c:v>
                </c:pt>
                <c:pt idx="56">
                  <c:v>41</c:v>
                </c:pt>
                <c:pt idx="57">
                  <c:v>42</c:v>
                </c:pt>
                <c:pt idx="58">
                  <c:v>43</c:v>
                </c:pt>
                <c:pt idx="59">
                  <c:v>44</c:v>
                </c:pt>
                <c:pt idx="60">
                  <c:v>45</c:v>
                </c:pt>
                <c:pt idx="61">
                  <c:v>46</c:v>
                </c:pt>
                <c:pt idx="62">
                  <c:v>47</c:v>
                </c:pt>
                <c:pt idx="63">
                  <c:v>48</c:v>
                </c:pt>
                <c:pt idx="64">
                  <c:v>49</c:v>
                </c:pt>
                <c:pt idx="65">
                  <c:v>50</c:v>
                </c:pt>
                <c:pt idx="66">
                  <c:v>51</c:v>
                </c:pt>
                <c:pt idx="67">
                  <c:v>52</c:v>
                </c:pt>
                <c:pt idx="68">
                  <c:v>53</c:v>
                </c:pt>
                <c:pt idx="69">
                  <c:v>54</c:v>
                </c:pt>
                <c:pt idx="70">
                  <c:v>55</c:v>
                </c:pt>
                <c:pt idx="71">
                  <c:v>56</c:v>
                </c:pt>
                <c:pt idx="72">
                  <c:v>57</c:v>
                </c:pt>
                <c:pt idx="73">
                  <c:v>58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62</c:v>
                </c:pt>
                <c:pt idx="78">
                  <c:v>63</c:v>
                </c:pt>
                <c:pt idx="79">
                  <c:v>64</c:v>
                </c:pt>
                <c:pt idx="80">
                  <c:v>65</c:v>
                </c:pt>
                <c:pt idx="81">
                  <c:v>66</c:v>
                </c:pt>
                <c:pt idx="82">
                  <c:v>67</c:v>
                </c:pt>
                <c:pt idx="83">
                  <c:v>68</c:v>
                </c:pt>
                <c:pt idx="84">
                  <c:v>69</c:v>
                </c:pt>
                <c:pt idx="85">
                  <c:v>70</c:v>
                </c:pt>
                <c:pt idx="86">
                  <c:v>71</c:v>
                </c:pt>
                <c:pt idx="87">
                  <c:v>72</c:v>
                </c:pt>
                <c:pt idx="88">
                  <c:v>73</c:v>
                </c:pt>
                <c:pt idx="89">
                  <c:v>74</c:v>
                </c:pt>
                <c:pt idx="90">
                  <c:v>75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79</c:v>
                </c:pt>
                <c:pt idx="95">
                  <c:v>80</c:v>
                </c:pt>
                <c:pt idx="96">
                  <c:v>81</c:v>
                </c:pt>
                <c:pt idx="97">
                  <c:v>82</c:v>
                </c:pt>
                <c:pt idx="98">
                  <c:v>83</c:v>
                </c:pt>
                <c:pt idx="99">
                  <c:v>84</c:v>
                </c:pt>
                <c:pt idx="100">
                  <c:v>85</c:v>
                </c:pt>
                <c:pt idx="101">
                  <c:v>86</c:v>
                </c:pt>
                <c:pt idx="102">
                  <c:v>87</c:v>
                </c:pt>
                <c:pt idx="103">
                  <c:v>88</c:v>
                </c:pt>
                <c:pt idx="104">
                  <c:v>89</c:v>
                </c:pt>
                <c:pt idx="105">
                  <c:v>90</c:v>
                </c:pt>
                <c:pt idx="106">
                  <c:v>91</c:v>
                </c:pt>
                <c:pt idx="107">
                  <c:v>92</c:v>
                </c:pt>
                <c:pt idx="108">
                  <c:v>93</c:v>
                </c:pt>
                <c:pt idx="109">
                  <c:v>94</c:v>
                </c:pt>
                <c:pt idx="110">
                  <c:v>95</c:v>
                </c:pt>
                <c:pt idx="111">
                  <c:v>96</c:v>
                </c:pt>
                <c:pt idx="112">
                  <c:v>97</c:v>
                </c:pt>
                <c:pt idx="113">
                  <c:v>98</c:v>
                </c:pt>
                <c:pt idx="114">
                  <c:v>99</c:v>
                </c:pt>
                <c:pt idx="115">
                  <c:v>100</c:v>
                </c:pt>
                <c:pt idx="116">
                  <c:v>101</c:v>
                </c:pt>
                <c:pt idx="117">
                  <c:v>102</c:v>
                </c:pt>
                <c:pt idx="118">
                  <c:v>103</c:v>
                </c:pt>
                <c:pt idx="119">
                  <c:v>104</c:v>
                </c:pt>
                <c:pt idx="120">
                  <c:v>105</c:v>
                </c:pt>
                <c:pt idx="121">
                  <c:v>106</c:v>
                </c:pt>
                <c:pt idx="122">
                  <c:v>107</c:v>
                </c:pt>
                <c:pt idx="123">
                  <c:v>108</c:v>
                </c:pt>
                <c:pt idx="124">
                  <c:v>109</c:v>
                </c:pt>
                <c:pt idx="125">
                  <c:v>110</c:v>
                </c:pt>
                <c:pt idx="126">
                  <c:v>111</c:v>
                </c:pt>
                <c:pt idx="127">
                  <c:v>112</c:v>
                </c:pt>
                <c:pt idx="128">
                  <c:v>113</c:v>
                </c:pt>
                <c:pt idx="129">
                  <c:v>114</c:v>
                </c:pt>
                <c:pt idx="130">
                  <c:v>115</c:v>
                </c:pt>
                <c:pt idx="131">
                  <c:v>116</c:v>
                </c:pt>
                <c:pt idx="132">
                  <c:v>117</c:v>
                </c:pt>
                <c:pt idx="133">
                  <c:v>118</c:v>
                </c:pt>
                <c:pt idx="134">
                  <c:v>119</c:v>
                </c:pt>
                <c:pt idx="135">
                  <c:v>120</c:v>
                </c:pt>
                <c:pt idx="136">
                  <c:v>121</c:v>
                </c:pt>
              </c:numCache>
            </c:numRef>
          </c:xVal>
          <c:yVal>
            <c:numRef>
              <c:f>'Gas Flow Evolution'!$F$30:$F$166</c:f>
              <c:numCache>
                <c:formatCode>General</c:formatCode>
                <c:ptCount val="137"/>
                <c:pt idx="0">
                  <c:v>759.24037987336499</c:v>
                </c:pt>
                <c:pt idx="1">
                  <c:v>758.4815189871731</c:v>
                </c:pt>
                <c:pt idx="2">
                  <c:v>756.96607190143357</c:v>
                </c:pt>
                <c:pt idx="3">
                  <c:v>753.94425527616613</c:v>
                </c:pt>
                <c:pt idx="4">
                  <c:v>747.9367632420167</c:v>
                </c:pt>
                <c:pt idx="5">
                  <c:v>736.06500238019021</c:v>
                </c:pt>
                <c:pt idx="6">
                  <c:v>712.88379964335445</c:v>
                </c:pt>
                <c:pt idx="7">
                  <c:v>687.67643770732923</c:v>
                </c:pt>
                <c:pt idx="8">
                  <c:v>622.23537233926618</c:v>
                </c:pt>
                <c:pt idx="9">
                  <c:v>563.02184771810562</c:v>
                </c:pt>
                <c:pt idx="10">
                  <c:v>460.96330138160141</c:v>
                </c:pt>
                <c:pt idx="11">
                  <c:v>358.99858008317119</c:v>
                </c:pt>
                <c:pt idx="12">
                  <c:v>279.5883752902962</c:v>
                </c:pt>
                <c:pt idx="13">
                  <c:v>217.74364561374446</c:v>
                </c:pt>
                <c:pt idx="14">
                  <c:v>169.57892171280668</c:v>
                </c:pt>
                <c:pt idx="15">
                  <c:v>132.0681970223383</c:v>
                </c:pt>
                <c:pt idx="16">
                  <c:v>102.85481525982566</c:v>
                </c:pt>
                <c:pt idx="17">
                  <c:v>62.384598954163089</c:v>
                </c:pt>
                <c:pt idx="18">
                  <c:v>37.838171959576599</c:v>
                </c:pt>
                <c:pt idx="19">
                  <c:v>13.919885555437975</c:v>
                </c:pt>
                <c:pt idx="20">
                  <c:v>5.1208397193049553</c:v>
                </c:pt>
                <c:pt idx="21">
                  <c:v>1.8838516542664325</c:v>
                </c:pt>
                <c:pt idx="22">
                  <c:v>0.69303029382143233</c:v>
                </c:pt>
                <c:pt idx="23">
                  <c:v>0.25495159720590899</c:v>
                </c:pt>
                <c:pt idx="24">
                  <c:v>9.3791451105876472E-2</c:v>
                </c:pt>
                <c:pt idx="25">
                  <c:v>3.4503946619488489E-2</c:v>
                </c:pt>
                <c:pt idx="26">
                  <c:v>1.26932926005867E-2</c:v>
                </c:pt>
                <c:pt idx="27">
                  <c:v>4.6696013885294393E-3</c:v>
                </c:pt>
                <c:pt idx="28">
                  <c:v>1.7178503493056013E-3</c:v>
                </c:pt>
                <c:pt idx="29">
                  <c:v>6.3196182651871155E-4</c:v>
                </c:pt>
                <c:pt idx="30">
                  <c:v>2.3248576358138759E-4</c:v>
                </c:pt>
                <c:pt idx="31">
                  <c:v>8.5526732786636933E-5</c:v>
                </c:pt>
                <c:pt idx="32">
                  <c:v>3.1463526662767271E-5</c:v>
                </c:pt>
                <c:pt idx="33">
                  <c:v>1.1574784605981598E-5</c:v>
                </c:pt>
                <c:pt idx="34">
                  <c:v>4.2581252925283239E-6</c:v>
                </c:pt>
                <c:pt idx="35">
                  <c:v>1.566476753053304E-6</c:v>
                </c:pt>
                <c:pt idx="36">
                  <c:v>5.7627459252130488E-7</c:v>
                </c:pt>
                <c:pt idx="37">
                  <c:v>2.1199957505803826E-7</c:v>
                </c:pt>
                <c:pt idx="38">
                  <c:v>7.7990285200934361E-8</c:v>
                </c:pt>
                <c:pt idx="39">
                  <c:v>2.8691022536521143E-8</c:v>
                </c:pt>
                <c:pt idx="40">
                  <c:v>1.0554837337372656E-8</c:v>
                </c:pt>
                <c:pt idx="41">
                  <c:v>3.8829076613281271E-9</c:v>
                </c:pt>
                <c:pt idx="42">
                  <c:v>1.4284419005697033E-9</c:v>
                </c:pt>
                <c:pt idx="43">
                  <c:v>5.2549440812745542E-10</c:v>
                </c:pt>
                <c:pt idx="44">
                  <c:v>1.9331858920064614E-10</c:v>
                </c:pt>
                <c:pt idx="45">
                  <c:v>7.1117934563185331E-11</c:v>
                </c:pt>
                <c:pt idx="46">
                  <c:v>2.6162826024371823E-11</c:v>
                </c:pt>
                <c:pt idx="47">
                  <c:v>9.6247658173115731E-12</c:v>
                </c:pt>
                <c:pt idx="48">
                  <c:v>3.5407534702785821E-12</c:v>
                </c:pt>
                <c:pt idx="49">
                  <c:v>1.3025704079719299E-12</c:v>
                </c:pt>
                <c:pt idx="50">
                  <c:v>4.7918887377117116E-13</c:v>
                </c:pt>
                <c:pt idx="51">
                  <c:v>1.7628373509851126E-13</c:v>
                </c:pt>
                <c:pt idx="52">
                  <c:v>6.4851161955654899E-14</c:v>
                </c:pt>
                <c:pt idx="53">
                  <c:v>2.3857409219565023E-14</c:v>
                </c:pt>
                <c:pt idx="54">
                  <c:v>8.7766503714919981E-15</c:v>
                </c:pt>
                <c:pt idx="55">
                  <c:v>3.2287492340216074E-15</c:v>
                </c:pt>
                <c:pt idx="56">
                  <c:v>1.1877904638945915E-15</c:v>
                </c:pt>
                <c:pt idx="57">
                  <c:v>4.3696369208631057E-16</c:v>
                </c:pt>
                <c:pt idx="58">
                  <c:v>1.6074995885692211E-16</c:v>
                </c:pt>
                <c:pt idx="59">
                  <c:v>5.9136605032616852E-17</c:v>
                </c:pt>
                <c:pt idx="60">
                  <c:v>2.1755141212175393E-17</c:v>
                </c:pt>
                <c:pt idx="61">
                  <c:v>8.0032691917408977E-18</c:v>
                </c:pt>
                <c:pt idx="62">
                  <c:v>2.9442381978022621E-18</c:v>
                </c:pt>
                <c:pt idx="63">
                  <c:v>1.0831247028831107E-18</c:v>
                </c:pt>
                <c:pt idx="64">
                  <c:v>3.9845931041562324E-19</c:v>
                </c:pt>
                <c:pt idx="65">
                  <c:v>1.4658498844525776E-19</c:v>
                </c:pt>
                <c:pt idx="66">
                  <c:v>5.3925603633363748E-20</c:v>
                </c:pt>
                <c:pt idx="67">
                  <c:v>1.9838120929474556E-20</c:v>
                </c:pt>
                <c:pt idx="68">
                  <c:v>7.2980368414265929E-21</c:v>
                </c:pt>
                <c:pt idx="69">
                  <c:v>2.6847977148726135E-21</c:v>
                </c:pt>
                <c:pt idx="70">
                  <c:v>9.8768188300570235E-22</c:v>
                </c:pt>
                <c:pt idx="71">
                  <c:v>3.6334785917529563E-22</c:v>
                </c:pt>
                <c:pt idx="72">
                  <c:v>1.3366820738424768E-22</c:v>
                </c:pt>
                <c:pt idx="73">
                  <c:v>4.9173785434905497E-23</c:v>
                </c:pt>
                <c:pt idx="74">
                  <c:v>1.8090024706077445E-23</c:v>
                </c:pt>
                <c:pt idx="75">
                  <c:v>6.6549481796493555E-24</c:v>
                </c:pt>
                <c:pt idx="76">
                  <c:v>2.448218617354312E-24</c:v>
                </c:pt>
                <c:pt idx="77">
                  <c:v>9.0064929681782547E-25</c:v>
                </c:pt>
                <c:pt idx="78">
                  <c:v>3.3133036000479416E-25</c:v>
                </c:pt>
                <c:pt idx="79">
                  <c:v>1.2188962768169647E-25</c:v>
                </c:pt>
                <c:pt idx="80">
                  <c:v>4.4840688116137665E-26</c:v>
                </c:pt>
                <c:pt idx="81">
                  <c:v>1.6495967285907659E-26</c:v>
                </c:pt>
                <c:pt idx="82">
                  <c:v>6.0685272267221044E-27</c:v>
                </c:pt>
                <c:pt idx="83">
                  <c:v>2.2324864049002102E-27</c:v>
                </c:pt>
                <c:pt idx="84">
                  <c:v>8.2128585105753159E-28</c:v>
                </c:pt>
                <c:pt idx="85">
                  <c:v>3.0213417992905717E-28</c:v>
                </c:pt>
                <c:pt idx="86">
                  <c:v>1.1114895327109355E-28</c:v>
                </c:pt>
                <c:pt idx="87">
                  <c:v>4.0889414816160648E-29</c:v>
                </c:pt>
                <c:pt idx="88">
                  <c:v>1.5042375072396476E-29</c:v>
                </c:pt>
                <c:pt idx="89">
                  <c:v>5.5337805355244491E-30</c:v>
                </c:pt>
                <c:pt idx="90">
                  <c:v>2.0357640909741392E-30</c:v>
                </c:pt>
                <c:pt idx="91">
                  <c:v>7.4891575614445556E-31</c:v>
                </c:pt>
                <c:pt idx="92">
                  <c:v>2.7551070985491051E-31</c:v>
                </c:pt>
                <c:pt idx="93">
                  <c:v>1.0135472597817186E-31</c:v>
                </c:pt>
                <c:pt idx="94">
                  <c:v>3.7286319952934534E-32</c:v>
                </c:pt>
                <c:pt idx="95">
                  <c:v>1.3716870547625156E-32</c:v>
                </c:pt>
                <c:pt idx="96">
                  <c:v>5.0461546716813583E-33</c:v>
                </c:pt>
                <c:pt idx="97">
                  <c:v>1.8563765606828011E-33</c:v>
                </c:pt>
                <c:pt idx="98">
                  <c:v>6.8292277174775292E-34</c:v>
                </c:pt>
                <c:pt idx="99">
                  <c:v>2.5123324763381581E-34</c:v>
                </c:pt>
                <c:pt idx="100">
                  <c:v>9.2423546743214748E-35</c:v>
                </c:pt>
                <c:pt idx="101">
                  <c:v>3.400072272697652E-35</c:v>
                </c:pt>
                <c:pt idx="102">
                  <c:v>1.2508166876225281E-35</c:v>
                </c:pt>
                <c:pt idx="103">
                  <c:v>4.6014974405049012E-36</c:v>
                </c:pt>
                <c:pt idx="104">
                  <c:v>1.6927963069647651E-36</c:v>
                </c:pt>
                <c:pt idx="105">
                  <c:v>6.2274495942327909E-37</c:v>
                </c:pt>
                <c:pt idx="106">
                  <c:v>2.2909506766496846E-37</c:v>
                </c:pt>
                <c:pt idx="107">
                  <c:v>8.4279365467722366E-38</c:v>
                </c:pt>
                <c:pt idx="108">
                  <c:v>3.1004645870549459E-38</c:v>
                </c:pt>
                <c:pt idx="109">
                  <c:v>1.14059717965762E-38</c:v>
                </c:pt>
                <c:pt idx="110">
                  <c:v>4.1960225305416849E-39</c:v>
                </c:pt>
                <c:pt idx="111">
                  <c:v>1.5436304236784563E-39</c:v>
                </c:pt>
                <c:pt idx="112">
                  <c:v>5.6786989763806729E-40</c:v>
                </c:pt>
                <c:pt idx="113">
                  <c:v>2.0890766060117632E-40</c:v>
                </c:pt>
                <c:pt idx="114">
                  <c:v>7.6852833438394095E-41</c:v>
                </c:pt>
                <c:pt idx="115">
                  <c:v>2.8272577417758354E-41</c:v>
                </c:pt>
                <c:pt idx="116">
                  <c:v>1.0400899980921282E-41</c:v>
                </c:pt>
                <c:pt idx="117">
                  <c:v>3.8262772726613863E-42</c:v>
                </c:pt>
                <c:pt idx="118">
                  <c:v>1.4076087448336613E-42</c:v>
                </c:pt>
                <c:pt idx="119">
                  <c:v>5.1783031843744269E-43</c:v>
                </c:pt>
                <c:pt idx="120">
                  <c:v>1.9049912816839644E-43</c:v>
                </c:pt>
                <c:pt idx="121">
                  <c:v>7.0080712814236654E-44</c:v>
                </c:pt>
                <c:pt idx="122">
                  <c:v>2.5781253466997717E-44</c:v>
                </c:pt>
                <c:pt idx="123">
                  <c:v>9.4843931181384305E-45</c:v>
                </c:pt>
                <c:pt idx="124">
                  <c:v>3.4891132401510388E-45</c:v>
                </c:pt>
                <c:pt idx="125">
                  <c:v>1.2835730289706447E-45</c:v>
                </c:pt>
                <c:pt idx="126">
                  <c:v>4.7220012860045626E-46</c:v>
                </c:pt>
                <c:pt idx="127">
                  <c:v>1.7371271943061904E-46</c:v>
                </c:pt>
                <c:pt idx="128">
                  <c:v>6.390533814850769E-47</c:v>
                </c:pt>
                <c:pt idx="129">
                  <c:v>2.3509460085945062E-47</c:v>
                </c:pt>
                <c:pt idx="130">
                  <c:v>8.6486470386597977E-48</c:v>
                </c:pt>
                <c:pt idx="131">
                  <c:v>3.1816594394712161E-48</c:v>
                </c:pt>
                <c:pt idx="132">
                  <c:v>1.1704670965905153E-48</c:v>
                </c:pt>
                <c:pt idx="133">
                  <c:v>4.3059078140327934E-49</c:v>
                </c:pt>
                <c:pt idx="134">
                  <c:v>1.5840549603621311E-49</c:v>
                </c:pt>
                <c:pt idx="135">
                  <c:v>5.8274125360287202E-50</c:v>
                </c:pt>
                <c:pt idx="136">
                  <c:v>2.1437852672297026E-50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'Gas Flow Evolution'!$G$29</c:f>
              <c:strCache>
                <c:ptCount val="1"/>
                <c:pt idx="0">
                  <c:v>Pv (Torr)</c:v>
                </c:pt>
              </c:strCache>
            </c:strRef>
          </c:tx>
          <c:marker>
            <c:symbol val="none"/>
          </c:marker>
          <c:xVal>
            <c:numRef>
              <c:f>'Gas Flow Evolution'!$E$30:$E$166</c:f>
              <c:numCache>
                <c:formatCode>General</c:formatCode>
                <c:ptCount val="137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3.2000000000000001E-2</c:v>
                </c:pt>
                <c:pt idx="6">
                  <c:v>6.4000000000000001E-2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0.75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  <c:pt idx="17">
                  <c:v>2.5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  <c:pt idx="53">
                  <c:v>38</c:v>
                </c:pt>
                <c:pt idx="54">
                  <c:v>39</c:v>
                </c:pt>
                <c:pt idx="55">
                  <c:v>40</c:v>
                </c:pt>
                <c:pt idx="56">
                  <c:v>41</c:v>
                </c:pt>
                <c:pt idx="57">
                  <c:v>42</c:v>
                </c:pt>
                <c:pt idx="58">
                  <c:v>43</c:v>
                </c:pt>
                <c:pt idx="59">
                  <c:v>44</c:v>
                </c:pt>
                <c:pt idx="60">
                  <c:v>45</c:v>
                </c:pt>
                <c:pt idx="61">
                  <c:v>46</c:v>
                </c:pt>
                <c:pt idx="62">
                  <c:v>47</c:v>
                </c:pt>
                <c:pt idx="63">
                  <c:v>48</c:v>
                </c:pt>
                <c:pt idx="64">
                  <c:v>49</c:v>
                </c:pt>
                <c:pt idx="65">
                  <c:v>50</c:v>
                </c:pt>
                <c:pt idx="66">
                  <c:v>51</c:v>
                </c:pt>
                <c:pt idx="67">
                  <c:v>52</c:v>
                </c:pt>
                <c:pt idx="68">
                  <c:v>53</c:v>
                </c:pt>
                <c:pt idx="69">
                  <c:v>54</c:v>
                </c:pt>
                <c:pt idx="70">
                  <c:v>55</c:v>
                </c:pt>
                <c:pt idx="71">
                  <c:v>56</c:v>
                </c:pt>
                <c:pt idx="72">
                  <c:v>57</c:v>
                </c:pt>
                <c:pt idx="73">
                  <c:v>58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62</c:v>
                </c:pt>
                <c:pt idx="78">
                  <c:v>63</c:v>
                </c:pt>
                <c:pt idx="79">
                  <c:v>64</c:v>
                </c:pt>
                <c:pt idx="80">
                  <c:v>65</c:v>
                </c:pt>
                <c:pt idx="81">
                  <c:v>66</c:v>
                </c:pt>
                <c:pt idx="82">
                  <c:v>67</c:v>
                </c:pt>
                <c:pt idx="83">
                  <c:v>68</c:v>
                </c:pt>
                <c:pt idx="84">
                  <c:v>69</c:v>
                </c:pt>
                <c:pt idx="85">
                  <c:v>70</c:v>
                </c:pt>
                <c:pt idx="86">
                  <c:v>71</c:v>
                </c:pt>
                <c:pt idx="87">
                  <c:v>72</c:v>
                </c:pt>
                <c:pt idx="88">
                  <c:v>73</c:v>
                </c:pt>
                <c:pt idx="89">
                  <c:v>74</c:v>
                </c:pt>
                <c:pt idx="90">
                  <c:v>75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79</c:v>
                </c:pt>
                <c:pt idx="95">
                  <c:v>80</c:v>
                </c:pt>
                <c:pt idx="96">
                  <c:v>81</c:v>
                </c:pt>
                <c:pt idx="97">
                  <c:v>82</c:v>
                </c:pt>
                <c:pt idx="98">
                  <c:v>83</c:v>
                </c:pt>
                <c:pt idx="99">
                  <c:v>84</c:v>
                </c:pt>
                <c:pt idx="100">
                  <c:v>85</c:v>
                </c:pt>
                <c:pt idx="101">
                  <c:v>86</c:v>
                </c:pt>
                <c:pt idx="102">
                  <c:v>87</c:v>
                </c:pt>
                <c:pt idx="103">
                  <c:v>88</c:v>
                </c:pt>
                <c:pt idx="104">
                  <c:v>89</c:v>
                </c:pt>
                <c:pt idx="105">
                  <c:v>90</c:v>
                </c:pt>
                <c:pt idx="106">
                  <c:v>91</c:v>
                </c:pt>
                <c:pt idx="107">
                  <c:v>92</c:v>
                </c:pt>
                <c:pt idx="108">
                  <c:v>93</c:v>
                </c:pt>
                <c:pt idx="109">
                  <c:v>94</c:v>
                </c:pt>
                <c:pt idx="110">
                  <c:v>95</c:v>
                </c:pt>
                <c:pt idx="111">
                  <c:v>96</c:v>
                </c:pt>
                <c:pt idx="112">
                  <c:v>97</c:v>
                </c:pt>
                <c:pt idx="113">
                  <c:v>98</c:v>
                </c:pt>
                <c:pt idx="114">
                  <c:v>99</c:v>
                </c:pt>
                <c:pt idx="115">
                  <c:v>100</c:v>
                </c:pt>
                <c:pt idx="116">
                  <c:v>101</c:v>
                </c:pt>
                <c:pt idx="117">
                  <c:v>102</c:v>
                </c:pt>
                <c:pt idx="118">
                  <c:v>103</c:v>
                </c:pt>
                <c:pt idx="119">
                  <c:v>104</c:v>
                </c:pt>
                <c:pt idx="120">
                  <c:v>105</c:v>
                </c:pt>
                <c:pt idx="121">
                  <c:v>106</c:v>
                </c:pt>
                <c:pt idx="122">
                  <c:v>107</c:v>
                </c:pt>
                <c:pt idx="123">
                  <c:v>108</c:v>
                </c:pt>
                <c:pt idx="124">
                  <c:v>109</c:v>
                </c:pt>
                <c:pt idx="125">
                  <c:v>110</c:v>
                </c:pt>
                <c:pt idx="126">
                  <c:v>111</c:v>
                </c:pt>
                <c:pt idx="127">
                  <c:v>112</c:v>
                </c:pt>
                <c:pt idx="128">
                  <c:v>113</c:v>
                </c:pt>
                <c:pt idx="129">
                  <c:v>114</c:v>
                </c:pt>
                <c:pt idx="130">
                  <c:v>115</c:v>
                </c:pt>
                <c:pt idx="131">
                  <c:v>116</c:v>
                </c:pt>
                <c:pt idx="132">
                  <c:v>117</c:v>
                </c:pt>
                <c:pt idx="133">
                  <c:v>118</c:v>
                </c:pt>
                <c:pt idx="134">
                  <c:v>119</c:v>
                </c:pt>
                <c:pt idx="135">
                  <c:v>120</c:v>
                </c:pt>
                <c:pt idx="136">
                  <c:v>121</c:v>
                </c:pt>
              </c:numCache>
            </c:numRef>
          </c:xVal>
          <c:yVal>
            <c:numRef>
              <c:f>'Gas Flow Evolution'!$G$30:$G$166</c:f>
              <c:numCache>
                <c:formatCode>General</c:formatCode>
                <c:ptCount val="137"/>
                <c:pt idx="0">
                  <c:v>759.92400379987339</c:v>
                </c:pt>
                <c:pt idx="1">
                  <c:v>759.84801519898667</c:v>
                </c:pt>
                <c:pt idx="2">
                  <c:v>759.69606079189418</c:v>
                </c:pt>
                <c:pt idx="3">
                  <c:v>759.39224313515967</c:v>
                </c:pt>
                <c:pt idx="4">
                  <c:v>758.78497228138087</c:v>
                </c:pt>
                <c:pt idx="5">
                  <c:v>757.57188705270505</c:v>
                </c:pt>
                <c:pt idx="6">
                  <c:v>755.1515316481532</c:v>
                </c:pt>
                <c:pt idx="7">
                  <c:v>752.43787364936782</c:v>
                </c:pt>
                <c:pt idx="8">
                  <c:v>744.95099171313404</c:v>
                </c:pt>
                <c:pt idx="9">
                  <c:v>737.53860549686624</c:v>
                </c:pt>
                <c:pt idx="10">
                  <c:v>722.93436262054263</c:v>
                </c:pt>
                <c:pt idx="11">
                  <c:v>705.08504960970015</c:v>
                </c:pt>
                <c:pt idx="12">
                  <c:v>687.67643770732923</c:v>
                </c:pt>
                <c:pt idx="13">
                  <c:v>670.69764596429252</c:v>
                </c:pt>
                <c:pt idx="14">
                  <c:v>654.13806208304391</c:v>
                </c:pt>
                <c:pt idx="15">
                  <c:v>637.98733578459758</c:v>
                </c:pt>
                <c:pt idx="16">
                  <c:v>622.23537233926618</c:v>
                </c:pt>
                <c:pt idx="17">
                  <c:v>591.88859513426769</c:v>
                </c:pt>
                <c:pt idx="18">
                  <c:v>563.02184771810562</c:v>
                </c:pt>
                <c:pt idx="19">
                  <c:v>509.44323498708587</c:v>
                </c:pt>
                <c:pt idx="20">
                  <c:v>460.96330138160141</c:v>
                </c:pt>
                <c:pt idx="21">
                  <c:v>417.09684343146006</c:v>
                </c:pt>
                <c:pt idx="22">
                  <c:v>377.40483088147124</c:v>
                </c:pt>
                <c:pt idx="23">
                  <c:v>341.49001272908839</c:v>
                </c:pt>
                <c:pt idx="24">
                  <c:v>308.99294140285531</c:v>
                </c:pt>
                <c:pt idx="25">
                  <c:v>279.5883752902962</c:v>
                </c:pt>
                <c:pt idx="26">
                  <c:v>252.98202361054047</c:v>
                </c:pt>
                <c:pt idx="27">
                  <c:v>228.90760105327362</c:v>
                </c:pt>
                <c:pt idx="28">
                  <c:v>207.12416270584956</c:v>
                </c:pt>
                <c:pt idx="29">
                  <c:v>187.41369259562094</c:v>
                </c:pt>
                <c:pt idx="30">
                  <c:v>169.57892171280668</c:v>
                </c:pt>
                <c:pt idx="31">
                  <c:v>153.4413536759381</c:v>
                </c:pt>
                <c:pt idx="32">
                  <c:v>138.83947828007834</c:v>
                </c:pt>
                <c:pt idx="33">
                  <c:v>125.62715504840577</c:v>
                </c:pt>
                <c:pt idx="34">
                  <c:v>113.67215060920265</c:v>
                </c:pt>
                <c:pt idx="35">
                  <c:v>102.85481525982566</c:v>
                </c:pt>
                <c:pt idx="36">
                  <c:v>93.06688547226625</c:v>
                </c:pt>
                <c:pt idx="37">
                  <c:v>84.210400355373736</c:v>
                </c:pt>
                <c:pt idx="38">
                  <c:v>76.196721229330848</c:v>
                </c:pt>
                <c:pt idx="39">
                  <c:v>68.945644499953502</c:v>
                </c:pt>
                <c:pt idx="40">
                  <c:v>62.384598954163089</c:v>
                </c:pt>
                <c:pt idx="41">
                  <c:v>56.447919442893749</c:v>
                </c:pt>
                <c:pt idx="42">
                  <c:v>51.076189682209815</c:v>
                </c:pt>
                <c:pt idx="43">
                  <c:v>46.215647595165656</c:v>
                </c:pt>
                <c:pt idx="44">
                  <c:v>41.817647242869498</c:v>
                </c:pt>
                <c:pt idx="45">
                  <c:v>37.838171959576599</c:v>
                </c:pt>
                <c:pt idx="46">
                  <c:v>34.237393819103929</c:v>
                </c:pt>
                <c:pt idx="47">
                  <c:v>30.979275023558319</c:v>
                </c:pt>
                <c:pt idx="48">
                  <c:v>28.03120722494241</c:v>
                </c:pt>
                <c:pt idx="49">
                  <c:v>25.36368516984782</c:v>
                </c:pt>
                <c:pt idx="50">
                  <c:v>22.950011400962062</c:v>
                </c:pt>
                <c:pt idx="51">
                  <c:v>20.766029059942344</c:v>
                </c:pt>
                <c:pt idx="52">
                  <c:v>18.789880117457933</c:v>
                </c:pt>
                <c:pt idx="53">
                  <c:v>17.001786610685858</c:v>
                </c:pt>
                <c:pt idx="54">
                  <c:v>15.383852698811337</c:v>
                </c:pt>
                <c:pt idx="55">
                  <c:v>13.919885555437975</c:v>
                </c:pt>
                <c:pt idx="56">
                  <c:v>12.595233305338553</c:v>
                </c:pt>
                <c:pt idx="57">
                  <c:v>11.396638383563054</c:v>
                </c:pt>
                <c:pt idx="58">
                  <c:v>10.312104849272711</c:v>
                </c:pt>
                <c:pt idx="59">
                  <c:v>9.3307783263320108</c:v>
                </c:pt>
                <c:pt idx="60">
                  <c:v>8.4428373690641525</c:v>
                </c:pt>
                <c:pt idx="61">
                  <c:v>7.6393951659215258</c:v>
                </c:pt>
                <c:pt idx="62">
                  <c:v>6.9124105972888197</c:v>
                </c:pt>
                <c:pt idx="63">
                  <c:v>6.254607757255223</c:v>
                </c:pt>
                <c:pt idx="64">
                  <c:v>5.6594031339024973</c:v>
                </c:pt>
                <c:pt idx="65">
                  <c:v>5.1208397193049553</c:v>
                </c:pt>
                <c:pt idx="66">
                  <c:v>4.6335273897918849</c:v>
                </c:pt>
                <c:pt idx="67">
                  <c:v>4.1925889597781865</c:v>
                </c:pt>
                <c:pt idx="68">
                  <c:v>3.793611369251765</c:v>
                </c:pt>
                <c:pt idx="69">
                  <c:v>3.4326015163856263</c:v>
                </c:pt>
                <c:pt idx="70">
                  <c:v>3.1059462932326904</c:v>
                </c:pt>
                <c:pt idx="71">
                  <c:v>2.8103764245270284</c:v>
                </c:pt>
                <c:pt idx="72">
                  <c:v>2.5429337476781666</c:v>
                </c:pt>
                <c:pt idx="73">
                  <c:v>2.3009416064856199</c:v>
                </c:pt>
                <c:pt idx="74">
                  <c:v>2.0819780622639601</c:v>
                </c:pt>
                <c:pt idx="75">
                  <c:v>1.8838516542664325</c:v>
                </c:pt>
                <c:pt idx="76">
                  <c:v>1.7045794668092105</c:v>
                </c:pt>
                <c:pt idx="77">
                  <c:v>1.5423672835847579</c:v>
                </c:pt>
                <c:pt idx="78">
                  <c:v>1.3955916305419693</c:v>
                </c:pt>
                <c:pt idx="79">
                  <c:v>1.2627835276121897</c:v>
                </c:pt>
                <c:pt idx="80">
                  <c:v>1.1426137866629551</c:v>
                </c:pt>
                <c:pt idx="81">
                  <c:v>1.0338797085363993</c:v>
                </c:pt>
                <c:pt idx="82">
                  <c:v>0.93549304603184558</c:v>
                </c:pt>
                <c:pt idx="83">
                  <c:v>0.84646911236205047</c:v>
                </c:pt>
                <c:pt idx="84">
                  <c:v>0.7659169260768679</c:v>
                </c:pt>
                <c:pt idx="85">
                  <c:v>0.69303029382143233</c:v>
                </c:pt>
                <c:pt idx="86">
                  <c:v>0.62707974168208747</c:v>
                </c:pt>
                <c:pt idx="87">
                  <c:v>0.56740521436627622</c:v>
                </c:pt>
                <c:pt idx="88">
                  <c:v>0.51340946914732177</c:v>
                </c:pt>
                <c:pt idx="89">
                  <c:v>0.46455209845847495</c:v>
                </c:pt>
                <c:pt idx="90">
                  <c:v>0.42034412131235355</c:v>
                </c:pt>
                <c:pt idx="91">
                  <c:v>0.38034308941486422</c:v>
                </c:pt>
                <c:pt idx="92">
                  <c:v>0.34414865899396568</c:v>
                </c:pt>
                <c:pt idx="93">
                  <c:v>0.31139858402463799</c:v>
                </c:pt>
                <c:pt idx="94">
                  <c:v>0.28176509074890704</c:v>
                </c:pt>
                <c:pt idx="95">
                  <c:v>0.25495159720590899</c:v>
                </c:pt>
                <c:pt idx="96">
                  <c:v>0.23068974493993874</c:v>
                </c:pt>
                <c:pt idx="97">
                  <c:v>0.20873671317882833</c:v>
                </c:pt>
                <c:pt idx="98">
                  <c:v>0.1888727886020434</c:v>
                </c:pt>
                <c:pt idx="99">
                  <c:v>0.17089916637592462</c:v>
                </c:pt>
                <c:pt idx="100">
                  <c:v>0.15463596044808955</c:v>
                </c:pt>
                <c:pt idx="101">
                  <c:v>0.13992040318736018</c:v>
                </c:pt>
                <c:pt idx="102">
                  <c:v>0.12660521635060148</c:v>
                </c:pt>
                <c:pt idx="103">
                  <c:v>0.11455713707256214</c:v>
                </c:pt>
                <c:pt idx="104">
                  <c:v>0.10365558412632866</c:v>
                </c:pt>
                <c:pt idx="105">
                  <c:v>9.3791451105876472E-2</c:v>
                </c:pt>
                <c:pt idx="106">
                  <c:v>8.4866014452487232E-2</c:v>
                </c:pt>
                <c:pt idx="107">
                  <c:v>7.6789945396190995E-2</c:v>
                </c:pt>
                <c:pt idx="108">
                  <c:v>6.9482415923411686E-2</c:v>
                </c:pt>
                <c:pt idx="109">
                  <c:v>6.2870289823040493E-2</c:v>
                </c:pt>
                <c:pt idx="110">
                  <c:v>5.6887390714652451E-2</c:v>
                </c:pt>
                <c:pt idx="111">
                  <c:v>5.1473839733048962E-2</c:v>
                </c:pt>
                <c:pt idx="112">
                  <c:v>4.6575456240448822E-2</c:v>
                </c:pt>
                <c:pt idx="113">
                  <c:v>4.2143215568454476E-2</c:v>
                </c:pt>
                <c:pt idx="114">
                  <c:v>3.8132758362693212E-2</c:v>
                </c:pt>
                <c:pt idx="115">
                  <c:v>3.4503946619488489E-2</c:v>
                </c:pt>
                <c:pt idx="116">
                  <c:v>3.122046197122855E-2</c:v>
                </c:pt>
                <c:pt idx="117">
                  <c:v>2.8249442199936317E-2</c:v>
                </c:pt>
                <c:pt idx="118">
                  <c:v>2.5561152341146417E-2</c:v>
                </c:pt>
                <c:pt idx="119">
                  <c:v>2.3128687086386754E-2</c:v>
                </c:pt>
                <c:pt idx="120">
                  <c:v>2.092770150580784E-2</c:v>
                </c:pt>
                <c:pt idx="121">
                  <c:v>1.8936167395942435E-2</c:v>
                </c:pt>
                <c:pt idx="122">
                  <c:v>1.7134152814041279E-2</c:v>
                </c:pt>
                <c:pt idx="123">
                  <c:v>1.5503622592490661E-2</c:v>
                </c:pt>
                <c:pt idx="124">
                  <c:v>1.4028257836793224E-2</c:v>
                </c:pt>
                <c:pt idx="125">
                  <c:v>1.26932926005867E-2</c:v>
                </c:pt>
                <c:pt idx="126">
                  <c:v>1.1485366103089825E-2</c:v>
                </c:pt>
                <c:pt idx="127">
                  <c:v>1.0392389009917532E-2</c:v>
                </c:pt>
                <c:pt idx="128">
                  <c:v>9.4034224389590478E-3</c:v>
                </c:pt>
                <c:pt idx="129">
                  <c:v>8.5085684803691136E-3</c:v>
                </c:pt>
                <c:pt idx="130">
                  <c:v>7.6988711349593401E-3</c:v>
                </c:pt>
                <c:pt idx="131">
                  <c:v>6.9662266795481893E-3</c:v>
                </c:pt>
                <c:pt idx="132">
                  <c:v>6.3033025621756014E-3</c:v>
                </c:pt>
                <c:pt idx="133">
                  <c:v>5.7034640154584124E-3</c:v>
                </c:pt>
                <c:pt idx="134">
                  <c:v>5.1607076536083971E-3</c:v>
                </c:pt>
                <c:pt idx="135">
                  <c:v>4.6696013885294393E-3</c:v>
                </c:pt>
                <c:pt idx="136">
                  <c:v>4.2252300636541106E-3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380736"/>
        <c:axId val="195382272"/>
      </c:scatterChart>
      <c:valAx>
        <c:axId val="1953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382272"/>
        <c:crosses val="autoZero"/>
        <c:crossBetween val="midCat"/>
      </c:valAx>
      <c:valAx>
        <c:axId val="19538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80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809408439329693"/>
          <c:y val="5.4776193516350997E-2"/>
          <c:w val="0.35647721919375464"/>
          <c:h val="0.30753919814603609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Case 1 </a:t>
            </a:r>
            <a:r>
              <a:rPr lang="en-US" sz="1600" b="0" dirty="0" err="1"/>
              <a:t>Pv</a:t>
            </a:r>
            <a:r>
              <a:rPr lang="en-US" sz="1600" b="0" dirty="0"/>
              <a:t>-Pc Pressure</a:t>
            </a:r>
            <a:r>
              <a:rPr lang="en-US" sz="1600" b="0" baseline="0" dirty="0"/>
              <a:t> Differential (</a:t>
            </a:r>
            <a:r>
              <a:rPr lang="en-US" sz="1600" b="0" dirty="0"/>
              <a:t>psi)</a:t>
            </a:r>
          </a:p>
        </c:rich>
      </c:tx>
      <c:layout>
        <c:manualLayout>
          <c:xMode val="edge"/>
          <c:yMode val="edge"/>
          <c:x val="0.13329488186456348"/>
          <c:y val="1.83327252498284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344759660035079E-2"/>
          <c:y val="0.16314690491748868"/>
          <c:w val="0.8924715675293069"/>
          <c:h val="0.733728192322452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'Gas Flow Evolution'!$I$29</c:f>
              <c:strCache>
                <c:ptCount val="1"/>
                <c:pt idx="0">
                  <c:v>Pv-Pc psi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'Gas Flow Evolution'!$E$30:$E$166</c:f>
              <c:numCache>
                <c:formatCode>General</c:formatCode>
                <c:ptCount val="137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3.2000000000000001E-2</c:v>
                </c:pt>
                <c:pt idx="6">
                  <c:v>6.4000000000000001E-2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0.75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  <c:pt idx="17">
                  <c:v>2.5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  <c:pt idx="53">
                  <c:v>38</c:v>
                </c:pt>
                <c:pt idx="54">
                  <c:v>39</c:v>
                </c:pt>
                <c:pt idx="55">
                  <c:v>40</c:v>
                </c:pt>
                <c:pt idx="56">
                  <c:v>41</c:v>
                </c:pt>
                <c:pt idx="57">
                  <c:v>42</c:v>
                </c:pt>
                <c:pt idx="58">
                  <c:v>43</c:v>
                </c:pt>
                <c:pt idx="59">
                  <c:v>44</c:v>
                </c:pt>
                <c:pt idx="60">
                  <c:v>45</c:v>
                </c:pt>
                <c:pt idx="61">
                  <c:v>46</c:v>
                </c:pt>
                <c:pt idx="62">
                  <c:v>47</c:v>
                </c:pt>
                <c:pt idx="63">
                  <c:v>48</c:v>
                </c:pt>
                <c:pt idx="64">
                  <c:v>49</c:v>
                </c:pt>
                <c:pt idx="65">
                  <c:v>50</c:v>
                </c:pt>
                <c:pt idx="66">
                  <c:v>51</c:v>
                </c:pt>
                <c:pt idx="67">
                  <c:v>52</c:v>
                </c:pt>
                <c:pt idx="68">
                  <c:v>53</c:v>
                </c:pt>
                <c:pt idx="69">
                  <c:v>54</c:v>
                </c:pt>
                <c:pt idx="70">
                  <c:v>55</c:v>
                </c:pt>
                <c:pt idx="71">
                  <c:v>56</c:v>
                </c:pt>
                <c:pt idx="72">
                  <c:v>57</c:v>
                </c:pt>
                <c:pt idx="73">
                  <c:v>58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62</c:v>
                </c:pt>
                <c:pt idx="78">
                  <c:v>63</c:v>
                </c:pt>
                <c:pt idx="79">
                  <c:v>64</c:v>
                </c:pt>
                <c:pt idx="80">
                  <c:v>65</c:v>
                </c:pt>
                <c:pt idx="81">
                  <c:v>66</c:v>
                </c:pt>
                <c:pt idx="82">
                  <c:v>67</c:v>
                </c:pt>
                <c:pt idx="83">
                  <c:v>68</c:v>
                </c:pt>
                <c:pt idx="84">
                  <c:v>69</c:v>
                </c:pt>
                <c:pt idx="85">
                  <c:v>70</c:v>
                </c:pt>
                <c:pt idx="86">
                  <c:v>71</c:v>
                </c:pt>
                <c:pt idx="87">
                  <c:v>72</c:v>
                </c:pt>
                <c:pt idx="88">
                  <c:v>73</c:v>
                </c:pt>
                <c:pt idx="89">
                  <c:v>74</c:v>
                </c:pt>
                <c:pt idx="90">
                  <c:v>75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79</c:v>
                </c:pt>
                <c:pt idx="95">
                  <c:v>80</c:v>
                </c:pt>
                <c:pt idx="96">
                  <c:v>81</c:v>
                </c:pt>
                <c:pt idx="97">
                  <c:v>82</c:v>
                </c:pt>
                <c:pt idx="98">
                  <c:v>83</c:v>
                </c:pt>
                <c:pt idx="99">
                  <c:v>84</c:v>
                </c:pt>
                <c:pt idx="100">
                  <c:v>85</c:v>
                </c:pt>
                <c:pt idx="101">
                  <c:v>86</c:v>
                </c:pt>
                <c:pt idx="102">
                  <c:v>87</c:v>
                </c:pt>
                <c:pt idx="103">
                  <c:v>88</c:v>
                </c:pt>
                <c:pt idx="104">
                  <c:v>89</c:v>
                </c:pt>
                <c:pt idx="105">
                  <c:v>90</c:v>
                </c:pt>
                <c:pt idx="106">
                  <c:v>91</c:v>
                </c:pt>
                <c:pt idx="107">
                  <c:v>92</c:v>
                </c:pt>
                <c:pt idx="108">
                  <c:v>93</c:v>
                </c:pt>
                <c:pt idx="109">
                  <c:v>94</c:v>
                </c:pt>
                <c:pt idx="110">
                  <c:v>95</c:v>
                </c:pt>
                <c:pt idx="111">
                  <c:v>96</c:v>
                </c:pt>
                <c:pt idx="112">
                  <c:v>97</c:v>
                </c:pt>
                <c:pt idx="113">
                  <c:v>98</c:v>
                </c:pt>
                <c:pt idx="114">
                  <c:v>99</c:v>
                </c:pt>
                <c:pt idx="115">
                  <c:v>100</c:v>
                </c:pt>
                <c:pt idx="116">
                  <c:v>101</c:v>
                </c:pt>
                <c:pt idx="117">
                  <c:v>102</c:v>
                </c:pt>
                <c:pt idx="118">
                  <c:v>103</c:v>
                </c:pt>
                <c:pt idx="119">
                  <c:v>104</c:v>
                </c:pt>
                <c:pt idx="120">
                  <c:v>105</c:v>
                </c:pt>
                <c:pt idx="121">
                  <c:v>106</c:v>
                </c:pt>
                <c:pt idx="122">
                  <c:v>107</c:v>
                </c:pt>
                <c:pt idx="123">
                  <c:v>108</c:v>
                </c:pt>
                <c:pt idx="124">
                  <c:v>109</c:v>
                </c:pt>
                <c:pt idx="125">
                  <c:v>110</c:v>
                </c:pt>
                <c:pt idx="126">
                  <c:v>111</c:v>
                </c:pt>
                <c:pt idx="127">
                  <c:v>112</c:v>
                </c:pt>
                <c:pt idx="128">
                  <c:v>113</c:v>
                </c:pt>
                <c:pt idx="129">
                  <c:v>114</c:v>
                </c:pt>
                <c:pt idx="130">
                  <c:v>115</c:v>
                </c:pt>
                <c:pt idx="131">
                  <c:v>116</c:v>
                </c:pt>
                <c:pt idx="132">
                  <c:v>117</c:v>
                </c:pt>
                <c:pt idx="133">
                  <c:v>118</c:v>
                </c:pt>
                <c:pt idx="134">
                  <c:v>119</c:v>
                </c:pt>
                <c:pt idx="135">
                  <c:v>120</c:v>
                </c:pt>
                <c:pt idx="136">
                  <c:v>121</c:v>
                </c:pt>
              </c:numCache>
            </c:numRef>
          </c:xVal>
          <c:yVal>
            <c:numRef>
              <c:f>'Gas Flow Evolution'!$I$30:$I$166</c:f>
              <c:numCache>
                <c:formatCode>General</c:formatCode>
                <c:ptCount val="137"/>
                <c:pt idx="0">
                  <c:v>1.3213730895274266E-2</c:v>
                </c:pt>
                <c:pt idx="1">
                  <c:v>2.6412933357291224E-2</c:v>
                </c:pt>
                <c:pt idx="2">
                  <c:v>5.2767811580087462E-2</c:v>
                </c:pt>
                <c:pt idx="3">
                  <c:v>0.10530387059028308</c:v>
                </c:pt>
                <c:pt idx="4">
                  <c:v>0.20968446156349971</c:v>
                </c:pt>
                <c:pt idx="5">
                  <c:v>0.41570544189374081</c:v>
                </c:pt>
                <c:pt idx="6">
                  <c:v>0.81699076730328102</c:v>
                </c:pt>
                <c:pt idx="7">
                  <c:v>1.2517703868270353</c:v>
                </c:pt>
                <c:pt idx="8">
                  <c:v>2.3719637481606828</c:v>
                </c:pt>
                <c:pt idx="9">
                  <c:v>3.3732252260131492</c:v>
                </c:pt>
                <c:pt idx="10">
                  <c:v>5.0636248547369025</c:v>
                </c:pt>
                <c:pt idx="11">
                  <c:v>6.6894871544009344</c:v>
                </c:pt>
                <c:pt idx="12">
                  <c:v>7.887912680139757</c:v>
                </c:pt>
                <c:pt idx="13">
                  <c:v>8.7551240330915157</c:v>
                </c:pt>
                <c:pt idx="14">
                  <c:v>9.3660181211036644</c:v>
                </c:pt>
                <c:pt idx="15">
                  <c:v>9.778884405812617</c:v>
                </c:pt>
                <c:pt idx="16">
                  <c:v>10.039079451969712</c:v>
                </c:pt>
                <c:pt idx="17">
                  <c:v>10.234754873533864</c:v>
                </c:pt>
                <c:pt idx="18">
                  <c:v>10.151247627490516</c:v>
                </c:pt>
                <c:pt idx="19">
                  <c:v>9.5779447409880358</c:v>
                </c:pt>
                <c:pt idx="20">
                  <c:v>8.810954949762019</c:v>
                </c:pt>
                <c:pt idx="21">
                  <c:v>8.0256300647460179</c:v>
                </c:pt>
                <c:pt idx="22">
                  <c:v>7.2814425666218101</c:v>
                </c:pt>
                <c:pt idx="23">
                  <c:v>6.5957145368780976</c:v>
                </c:pt>
                <c:pt idx="24">
                  <c:v>5.9706954115673678</c:v>
                </c:pt>
                <c:pt idx="25">
                  <c:v>5.4034820658402767</c:v>
                </c:pt>
                <c:pt idx="26">
                  <c:v>4.8896308715401799</c:v>
                </c:pt>
                <c:pt idx="27">
                  <c:v>4.424452714510779</c:v>
                </c:pt>
                <c:pt idx="28">
                  <c:v>4.0034588354306564</c:v>
                </c:pt>
                <c:pt idx="29">
                  <c:v>3.622497185145316</c:v>
                </c:pt>
                <c:pt idx="30">
                  <c:v>3.2777775588753459</c:v>
                </c:pt>
                <c:pt idx="31">
                  <c:v>2.965858196199771</c:v>
                </c:pt>
                <c:pt idx="32">
                  <c:v>2.6836203601778212</c:v>
                </c:pt>
                <c:pt idx="33">
                  <c:v>2.4282404442467036</c:v>
                </c:pt>
                <c:pt idx="34">
                  <c:v>2.1971629340754295</c:v>
                </c:pt>
                <c:pt idx="35">
                  <c:v>1.9880752804674939</c:v>
                </c:pt>
                <c:pt idx="36">
                  <c:v>1.7988849198975232</c:v>
                </c:pt>
                <c:pt idx="37">
                  <c:v>1.6276983922449557</c:v>
                </c:pt>
                <c:pt idx="38">
                  <c:v>1.472802412780517</c:v>
                </c:pt>
                <c:pt idx="39">
                  <c:v>1.3326467332669025</c:v>
                </c:pt>
                <c:pt idx="40">
                  <c:v>1.2058286295810594</c:v>
                </c:pt>
                <c:pt idx="41">
                  <c:v>1.0910788638935121</c:v>
                </c:pt>
                <c:pt idx="42">
                  <c:v>0.98724898211931367</c:v>
                </c:pt>
                <c:pt idx="43">
                  <c:v>0.89329981995429464</c:v>
                </c:pt>
                <c:pt idx="44">
                  <c:v>0.80829110262488568</c:v>
                </c:pt>
                <c:pt idx="45">
                  <c:v>0.7313720343225466</c:v>
                </c:pt>
                <c:pt idx="46">
                  <c:v>0.66177278316085841</c:v>
                </c:pt>
                <c:pt idx="47">
                  <c:v>0.59879677644201357</c:v>
                </c:pt>
                <c:pt idx="48">
                  <c:v>0.54181372912414727</c:v>
                </c:pt>
                <c:pt idx="49">
                  <c:v>0.4902533357171649</c:v>
                </c:pt>
                <c:pt idx="50">
                  <c:v>0.44359956247384952</c:v>
                </c:pt>
                <c:pt idx="51">
                  <c:v>0.40138548275072422</c:v>
                </c:pt>
                <c:pt idx="52">
                  <c:v>0.36318860384928431</c:v>
                </c:pt>
                <c:pt idx="53">
                  <c:v>0.32862663856707219</c:v>
                </c:pt>
                <c:pt idx="54">
                  <c:v>0.29735367913886629</c:v>
                </c:pt>
                <c:pt idx="55">
                  <c:v>0.269056735275505</c:v>
                </c:pt>
                <c:pt idx="56">
                  <c:v>0.24345260165187277</c:v>
                </c:pt>
                <c:pt idx="57">
                  <c:v>0.22028502349281745</c:v>
                </c:pt>
                <c:pt idx="58">
                  <c:v>0.19932213188923173</c:v>
                </c:pt>
                <c:pt idx="59">
                  <c:v>0.18035412317607533</c:v>
                </c:pt>
                <c:pt idx="60">
                  <c:v>0.16319115914677948</c:v>
                </c:pt>
                <c:pt idx="61">
                  <c:v>0.14766146708866737</c:v>
                </c:pt>
                <c:pt idx="62">
                  <c:v>0.13360962062391152</c:v>
                </c:pt>
                <c:pt idx="63">
                  <c:v>0.12089498415010425</c:v>
                </c:pt>
                <c:pt idx="64">
                  <c:v>0.10939030531187853</c:v>
                </c:pt>
                <c:pt idx="65">
                  <c:v>9.8980441416565521E-2</c:v>
                </c:pt>
                <c:pt idx="66">
                  <c:v>8.9561207047424721E-2</c:v>
                </c:pt>
                <c:pt idx="67">
                  <c:v>8.1038331340975725E-2</c:v>
                </c:pt>
                <c:pt idx="68">
                  <c:v>7.3326514492511083E-2</c:v>
                </c:pt>
                <c:pt idx="69">
                  <c:v>6.6348574046980066E-2</c:v>
                </c:pt>
                <c:pt idx="70">
                  <c:v>6.0034672431037134E-2</c:v>
                </c:pt>
                <c:pt idx="71">
                  <c:v>5.4321617995134269E-2</c:v>
                </c:pt>
                <c:pt idx="72">
                  <c:v>4.9152232570252988E-2</c:v>
                </c:pt>
                <c:pt idx="73">
                  <c:v>4.4474779209570735E-2</c:v>
                </c:pt>
                <c:pt idx="74">
                  <c:v>4.0242444387707327E-2</c:v>
                </c:pt>
                <c:pt idx="75">
                  <c:v>3.6412869475228808E-2</c:v>
                </c:pt>
                <c:pt idx="76">
                  <c:v>3.294772679924645E-2</c:v>
                </c:pt>
                <c:pt idx="77">
                  <c:v>2.9812336047184331E-2</c:v>
                </c:pt>
                <c:pt idx="78">
                  <c:v>2.6975317174554644E-2</c:v>
                </c:pt>
                <c:pt idx="79">
                  <c:v>2.4408276342925087E-2</c:v>
                </c:pt>
                <c:pt idx="80">
                  <c:v>2.208552174484054E-2</c:v>
                </c:pt>
                <c:pt idx="81">
                  <c:v>1.9983806471578561E-2</c:v>
                </c:pt>
                <c:pt idx="82">
                  <c:v>1.8082095850273434E-2</c:v>
                </c:pt>
                <c:pt idx="83">
                  <c:v>1.636135692184016E-2</c:v>
                </c:pt>
                <c:pt idx="84">
                  <c:v>1.4804367952722618E-2</c:v>
                </c:pt>
                <c:pt idx="85">
                  <c:v>1.3395546073995844E-2</c:v>
                </c:pt>
                <c:pt idx="86">
                  <c:v>1.2120791322776138E-2</c:v>
                </c:pt>
                <c:pt idx="87">
                  <c:v>1.0967345525053417E-2</c:v>
                </c:pt>
                <c:pt idx="88">
                  <c:v>9.9236646075975734E-3</c:v>
                </c:pt>
                <c:pt idx="89">
                  <c:v>8.9793030609934162E-3</c:v>
                </c:pt>
                <c:pt idx="90">
                  <c:v>8.1248093974716756E-3</c:v>
                </c:pt>
                <c:pt idx="91">
                  <c:v>7.3516315572425732E-3</c:v>
                </c:pt>
                <c:pt idx="92">
                  <c:v>6.6520313166070471E-3</c:v>
                </c:pt>
                <c:pt idx="93">
                  <c:v>6.0190068412130683E-3</c:v>
                </c:pt>
                <c:pt idx="94">
                  <c:v>5.4462226093440055E-3</c:v>
                </c:pt>
                <c:pt idx="95">
                  <c:v>4.9279460038878986E-3</c:v>
                </c:pt>
                <c:pt idx="96">
                  <c:v>4.4589899383785528E-3</c:v>
                </c:pt>
                <c:pt idx="97">
                  <c:v>4.0346609428907739E-3</c:v>
                </c:pt>
                <c:pt idx="98">
                  <c:v>3.6507121902158127E-3</c:v>
                </c:pt>
                <c:pt idx="99">
                  <c:v>3.3033009921872793E-3</c:v>
                </c:pt>
                <c:pt idx="100">
                  <c:v>2.9889503407663624E-3</c:v>
                </c:pt>
                <c:pt idx="101">
                  <c:v>2.7045141089767381E-3</c:v>
                </c:pt>
                <c:pt idx="102">
                  <c:v>2.4471455634083364E-3</c:v>
                </c:pt>
                <c:pt idx="103">
                  <c:v>2.21426887315255E-3</c:v>
                </c:pt>
                <c:pt idx="104">
                  <c:v>2.0035533300207472E-3</c:v>
                </c:pt>
                <c:pt idx="105">
                  <c:v>1.8128900220333226E-3</c:v>
                </c:pt>
                <c:pt idx="106">
                  <c:v>1.6403707267197861E-3</c:v>
                </c:pt>
                <c:pt idx="107">
                  <c:v>1.4842688129869024E-3</c:v>
                </c:pt>
                <c:pt idx="108">
                  <c:v>1.3430219604143652E-3</c:v>
                </c:pt>
                <c:pt idx="109">
                  <c:v>1.2152165230269274E-3</c:v>
                </c:pt>
                <c:pt idx="110">
                  <c:v>1.0995733810503217E-3</c:v>
                </c:pt>
                <c:pt idx="111">
                  <c:v>9.9493513905064379E-4</c:v>
                </c:pt>
                <c:pt idx="112">
                  <c:v>9.0025454233183305E-4</c:v>
                </c:pt>
                <c:pt idx="113">
                  <c:v>8.1458399565867922E-4</c:v>
                </c:pt>
                <c:pt idx="114">
                  <c:v>7.3706607940521481E-4</c:v>
                </c:pt>
                <c:pt idx="115">
                  <c:v>6.6692496821090246E-4</c:v>
                </c:pt>
                <c:pt idx="116">
                  <c:v>6.0345866625966763E-4</c:v>
                </c:pt>
                <c:pt idx="117">
                  <c:v>5.4603198146982175E-4</c:v>
                </c:pt>
                <c:pt idx="118">
                  <c:v>4.9407016827821167E-4</c:v>
                </c:pt>
                <c:pt idx="119">
                  <c:v>4.4705317539344921E-4</c:v>
                </c:pt>
                <c:pt idx="120">
                  <c:v>4.0451044094778573E-4</c:v>
                </c:pt>
                <c:pt idx="121">
                  <c:v>3.6601618295578208E-4</c:v>
                </c:pt>
                <c:pt idx="122">
                  <c:v>3.3118513794508738E-4</c:v>
                </c:pt>
                <c:pt idx="123">
                  <c:v>2.9966870511011554E-4</c:v>
                </c:pt>
                <c:pt idx="124">
                  <c:v>2.711514573980164E-4</c:v>
                </c:pt>
                <c:pt idx="125">
                  <c:v>2.4534798460870873E-4</c:v>
                </c:pt>
                <c:pt idx="126">
                  <c:v>2.2200003691367045E-4</c:v>
                </c:pt>
                <c:pt idx="127">
                  <c:v>2.0087394020485336E-4</c:v>
                </c:pt>
                <c:pt idx="128">
                  <c:v>1.8175825740566895E-4</c:v>
                </c:pt>
                <c:pt idx="129">
                  <c:v>1.6446167233766091E-4</c:v>
                </c:pt>
                <c:pt idx="130">
                  <c:v>1.4881107496388514E-4</c:v>
                </c:pt>
                <c:pt idx="131">
                  <c:v>1.346498288454775E-4</c:v>
                </c:pt>
                <c:pt idx="132">
                  <c:v>1.2183620347152576E-4</c:v>
                </c:pt>
                <c:pt idx="133">
                  <c:v>1.1024195577247904E-4</c:v>
                </c:pt>
                <c:pt idx="134">
                  <c:v>9.975104662040441E-5</c:v>
                </c:pt>
                <c:pt idx="135">
                  <c:v>9.0258479470391398E-5</c:v>
                </c:pt>
                <c:pt idx="136">
                  <c:v>8.1669249519840628E-5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18976"/>
        <c:axId val="195120512"/>
      </c:scatterChart>
      <c:valAx>
        <c:axId val="195118976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195120512"/>
        <c:crosses val="autoZero"/>
        <c:crossBetween val="midCat"/>
      </c:valAx>
      <c:valAx>
        <c:axId val="19512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118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706867399971301"/>
          <c:y val="0.18083057711766748"/>
          <c:w val="0.19145999171766437"/>
          <c:h val="7.443814761801038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err="1"/>
              <a:t>Pv</a:t>
            </a:r>
            <a:r>
              <a:rPr lang="en-US" b="0" dirty="0"/>
              <a:t>-Pc Pressure</a:t>
            </a:r>
            <a:r>
              <a:rPr lang="en-US" b="0" baseline="0" dirty="0"/>
              <a:t> Differential (</a:t>
            </a:r>
            <a:r>
              <a:rPr lang="en-US" b="0" dirty="0"/>
              <a:t>psi)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'Gas Flow Evolution'!$F$28:$I$28</c:f>
              <c:strCache>
                <c:ptCount val="1"/>
                <c:pt idx="0">
                  <c:v>Case 1</c:v>
                </c:pt>
              </c:strCache>
            </c:strRef>
          </c:tx>
          <c:marker>
            <c:symbol val="none"/>
          </c:marker>
          <c:xVal>
            <c:numRef>
              <c:f>'Gas Flow Evolution'!$E$30:$E$166</c:f>
              <c:numCache>
                <c:formatCode>General</c:formatCode>
                <c:ptCount val="137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3.2000000000000001E-2</c:v>
                </c:pt>
                <c:pt idx="6">
                  <c:v>6.4000000000000001E-2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0.75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  <c:pt idx="17">
                  <c:v>2.5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  <c:pt idx="53">
                  <c:v>38</c:v>
                </c:pt>
                <c:pt idx="54">
                  <c:v>39</c:v>
                </c:pt>
                <c:pt idx="55">
                  <c:v>40</c:v>
                </c:pt>
                <c:pt idx="56">
                  <c:v>41</c:v>
                </c:pt>
                <c:pt idx="57">
                  <c:v>42</c:v>
                </c:pt>
                <c:pt idx="58">
                  <c:v>43</c:v>
                </c:pt>
                <c:pt idx="59">
                  <c:v>44</c:v>
                </c:pt>
                <c:pt idx="60">
                  <c:v>45</c:v>
                </c:pt>
                <c:pt idx="61">
                  <c:v>46</c:v>
                </c:pt>
                <c:pt idx="62">
                  <c:v>47</c:v>
                </c:pt>
                <c:pt idx="63">
                  <c:v>48</c:v>
                </c:pt>
                <c:pt idx="64">
                  <c:v>49</c:v>
                </c:pt>
                <c:pt idx="65">
                  <c:v>50</c:v>
                </c:pt>
                <c:pt idx="66">
                  <c:v>51</c:v>
                </c:pt>
                <c:pt idx="67">
                  <c:v>52</c:v>
                </c:pt>
                <c:pt idx="68">
                  <c:v>53</c:v>
                </c:pt>
                <c:pt idx="69">
                  <c:v>54</c:v>
                </c:pt>
                <c:pt idx="70">
                  <c:v>55</c:v>
                </c:pt>
                <c:pt idx="71">
                  <c:v>56</c:v>
                </c:pt>
                <c:pt idx="72">
                  <c:v>57</c:v>
                </c:pt>
                <c:pt idx="73">
                  <c:v>58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62</c:v>
                </c:pt>
                <c:pt idx="78">
                  <c:v>63</c:v>
                </c:pt>
                <c:pt idx="79">
                  <c:v>64</c:v>
                </c:pt>
                <c:pt idx="80">
                  <c:v>65</c:v>
                </c:pt>
                <c:pt idx="81">
                  <c:v>66</c:v>
                </c:pt>
                <c:pt idx="82">
                  <c:v>67</c:v>
                </c:pt>
                <c:pt idx="83">
                  <c:v>68</c:v>
                </c:pt>
                <c:pt idx="84">
                  <c:v>69</c:v>
                </c:pt>
                <c:pt idx="85">
                  <c:v>70</c:v>
                </c:pt>
                <c:pt idx="86">
                  <c:v>71</c:v>
                </c:pt>
                <c:pt idx="87">
                  <c:v>72</c:v>
                </c:pt>
                <c:pt idx="88">
                  <c:v>73</c:v>
                </c:pt>
                <c:pt idx="89">
                  <c:v>74</c:v>
                </c:pt>
                <c:pt idx="90">
                  <c:v>75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79</c:v>
                </c:pt>
                <c:pt idx="95">
                  <c:v>80</c:v>
                </c:pt>
                <c:pt idx="96">
                  <c:v>81</c:v>
                </c:pt>
                <c:pt idx="97">
                  <c:v>82</c:v>
                </c:pt>
                <c:pt idx="98">
                  <c:v>83</c:v>
                </c:pt>
                <c:pt idx="99">
                  <c:v>84</c:v>
                </c:pt>
                <c:pt idx="100">
                  <c:v>85</c:v>
                </c:pt>
                <c:pt idx="101">
                  <c:v>86</c:v>
                </c:pt>
                <c:pt idx="102">
                  <c:v>87</c:v>
                </c:pt>
                <c:pt idx="103">
                  <c:v>88</c:v>
                </c:pt>
                <c:pt idx="104">
                  <c:v>89</c:v>
                </c:pt>
                <c:pt idx="105">
                  <c:v>90</c:v>
                </c:pt>
                <c:pt idx="106">
                  <c:v>91</c:v>
                </c:pt>
                <c:pt idx="107">
                  <c:v>92</c:v>
                </c:pt>
                <c:pt idx="108">
                  <c:v>93</c:v>
                </c:pt>
                <c:pt idx="109">
                  <c:v>94</c:v>
                </c:pt>
                <c:pt idx="110">
                  <c:v>95</c:v>
                </c:pt>
                <c:pt idx="111">
                  <c:v>96</c:v>
                </c:pt>
                <c:pt idx="112">
                  <c:v>97</c:v>
                </c:pt>
                <c:pt idx="113">
                  <c:v>98</c:v>
                </c:pt>
                <c:pt idx="114">
                  <c:v>99</c:v>
                </c:pt>
                <c:pt idx="115">
                  <c:v>100</c:v>
                </c:pt>
                <c:pt idx="116">
                  <c:v>101</c:v>
                </c:pt>
                <c:pt idx="117">
                  <c:v>102</c:v>
                </c:pt>
                <c:pt idx="118">
                  <c:v>103</c:v>
                </c:pt>
                <c:pt idx="119">
                  <c:v>104</c:v>
                </c:pt>
                <c:pt idx="120">
                  <c:v>105</c:v>
                </c:pt>
                <c:pt idx="121">
                  <c:v>106</c:v>
                </c:pt>
                <c:pt idx="122">
                  <c:v>107</c:v>
                </c:pt>
                <c:pt idx="123">
                  <c:v>108</c:v>
                </c:pt>
                <c:pt idx="124">
                  <c:v>109</c:v>
                </c:pt>
                <c:pt idx="125">
                  <c:v>110</c:v>
                </c:pt>
                <c:pt idx="126">
                  <c:v>111</c:v>
                </c:pt>
                <c:pt idx="127">
                  <c:v>112</c:v>
                </c:pt>
                <c:pt idx="128">
                  <c:v>113</c:v>
                </c:pt>
                <c:pt idx="129">
                  <c:v>114</c:v>
                </c:pt>
                <c:pt idx="130">
                  <c:v>115</c:v>
                </c:pt>
                <c:pt idx="131">
                  <c:v>116</c:v>
                </c:pt>
                <c:pt idx="132">
                  <c:v>117</c:v>
                </c:pt>
                <c:pt idx="133">
                  <c:v>118</c:v>
                </c:pt>
                <c:pt idx="134">
                  <c:v>119</c:v>
                </c:pt>
                <c:pt idx="135">
                  <c:v>120</c:v>
                </c:pt>
                <c:pt idx="136">
                  <c:v>121</c:v>
                </c:pt>
              </c:numCache>
            </c:numRef>
          </c:xVal>
          <c:yVal>
            <c:numRef>
              <c:f>'Gas Flow Evolution'!$I$30:$I$166</c:f>
              <c:numCache>
                <c:formatCode>General</c:formatCode>
                <c:ptCount val="137"/>
                <c:pt idx="0">
                  <c:v>1.3213730895274266E-2</c:v>
                </c:pt>
                <c:pt idx="1">
                  <c:v>2.6412933357291224E-2</c:v>
                </c:pt>
                <c:pt idx="2">
                  <c:v>5.2767811580087462E-2</c:v>
                </c:pt>
                <c:pt idx="3">
                  <c:v>0.10530387059028308</c:v>
                </c:pt>
                <c:pt idx="4">
                  <c:v>0.20968446156349971</c:v>
                </c:pt>
                <c:pt idx="5">
                  <c:v>0.41570544189374081</c:v>
                </c:pt>
                <c:pt idx="6">
                  <c:v>0.81699076730328102</c:v>
                </c:pt>
                <c:pt idx="7">
                  <c:v>1.2517703868270353</c:v>
                </c:pt>
                <c:pt idx="8">
                  <c:v>2.3719637481606828</c:v>
                </c:pt>
                <c:pt idx="9">
                  <c:v>3.3732252260131492</c:v>
                </c:pt>
                <c:pt idx="10">
                  <c:v>5.0636248547369025</c:v>
                </c:pt>
                <c:pt idx="11">
                  <c:v>6.6894871544009344</c:v>
                </c:pt>
                <c:pt idx="12">
                  <c:v>7.887912680139757</c:v>
                </c:pt>
                <c:pt idx="13">
                  <c:v>8.7551240330915157</c:v>
                </c:pt>
                <c:pt idx="14">
                  <c:v>9.3660181211036644</c:v>
                </c:pt>
                <c:pt idx="15">
                  <c:v>9.778884405812617</c:v>
                </c:pt>
                <c:pt idx="16">
                  <c:v>10.039079451969712</c:v>
                </c:pt>
                <c:pt idx="17">
                  <c:v>10.234754873533864</c:v>
                </c:pt>
                <c:pt idx="18">
                  <c:v>10.151247627490516</c:v>
                </c:pt>
                <c:pt idx="19">
                  <c:v>9.5779447409880358</c:v>
                </c:pt>
                <c:pt idx="20">
                  <c:v>8.810954949762019</c:v>
                </c:pt>
                <c:pt idx="21">
                  <c:v>8.0256300647460179</c:v>
                </c:pt>
                <c:pt idx="22">
                  <c:v>7.2814425666218101</c:v>
                </c:pt>
                <c:pt idx="23">
                  <c:v>6.5957145368780976</c:v>
                </c:pt>
                <c:pt idx="24">
                  <c:v>5.9706954115673678</c:v>
                </c:pt>
                <c:pt idx="25">
                  <c:v>5.4034820658402767</c:v>
                </c:pt>
                <c:pt idx="26">
                  <c:v>4.8896308715401799</c:v>
                </c:pt>
                <c:pt idx="27">
                  <c:v>4.424452714510779</c:v>
                </c:pt>
                <c:pt idx="28">
                  <c:v>4.0034588354306564</c:v>
                </c:pt>
                <c:pt idx="29">
                  <c:v>3.622497185145316</c:v>
                </c:pt>
                <c:pt idx="30">
                  <c:v>3.2777775588753459</c:v>
                </c:pt>
                <c:pt idx="31">
                  <c:v>2.965858196199771</c:v>
                </c:pt>
                <c:pt idx="32">
                  <c:v>2.6836203601778212</c:v>
                </c:pt>
                <c:pt idx="33">
                  <c:v>2.4282404442467036</c:v>
                </c:pt>
                <c:pt idx="34">
                  <c:v>2.1971629340754295</c:v>
                </c:pt>
                <c:pt idx="35">
                  <c:v>1.9880752804674939</c:v>
                </c:pt>
                <c:pt idx="36">
                  <c:v>1.7988849198975232</c:v>
                </c:pt>
                <c:pt idx="37">
                  <c:v>1.6276983922449557</c:v>
                </c:pt>
                <c:pt idx="38">
                  <c:v>1.472802412780517</c:v>
                </c:pt>
                <c:pt idx="39">
                  <c:v>1.3326467332669025</c:v>
                </c:pt>
                <c:pt idx="40">
                  <c:v>1.2058286295810594</c:v>
                </c:pt>
                <c:pt idx="41">
                  <c:v>1.0910788638935121</c:v>
                </c:pt>
                <c:pt idx="42">
                  <c:v>0.98724898211931367</c:v>
                </c:pt>
                <c:pt idx="43">
                  <c:v>0.89329981995429464</c:v>
                </c:pt>
                <c:pt idx="44">
                  <c:v>0.80829110262488568</c:v>
                </c:pt>
                <c:pt idx="45">
                  <c:v>0.7313720343225466</c:v>
                </c:pt>
                <c:pt idx="46">
                  <c:v>0.66177278316085841</c:v>
                </c:pt>
                <c:pt idx="47">
                  <c:v>0.59879677644201357</c:v>
                </c:pt>
                <c:pt idx="48">
                  <c:v>0.54181372912414727</c:v>
                </c:pt>
                <c:pt idx="49">
                  <c:v>0.4902533357171649</c:v>
                </c:pt>
                <c:pt idx="50">
                  <c:v>0.44359956247384952</c:v>
                </c:pt>
                <c:pt idx="51">
                  <c:v>0.40138548275072422</c:v>
                </c:pt>
                <c:pt idx="52">
                  <c:v>0.36318860384928431</c:v>
                </c:pt>
                <c:pt idx="53">
                  <c:v>0.32862663856707219</c:v>
                </c:pt>
                <c:pt idx="54">
                  <c:v>0.29735367913886629</c:v>
                </c:pt>
                <c:pt idx="55">
                  <c:v>0.269056735275505</c:v>
                </c:pt>
                <c:pt idx="56">
                  <c:v>0.24345260165187277</c:v>
                </c:pt>
                <c:pt idx="57">
                  <c:v>0.22028502349281745</c:v>
                </c:pt>
                <c:pt idx="58">
                  <c:v>0.19932213188923173</c:v>
                </c:pt>
                <c:pt idx="59">
                  <c:v>0.18035412317607533</c:v>
                </c:pt>
                <c:pt idx="60">
                  <c:v>0.16319115914677948</c:v>
                </c:pt>
                <c:pt idx="61">
                  <c:v>0.14766146708866737</c:v>
                </c:pt>
                <c:pt idx="62">
                  <c:v>0.13360962062391152</c:v>
                </c:pt>
                <c:pt idx="63">
                  <c:v>0.12089498415010425</c:v>
                </c:pt>
                <c:pt idx="64">
                  <c:v>0.10939030531187853</c:v>
                </c:pt>
                <c:pt idx="65">
                  <c:v>9.8980441416565521E-2</c:v>
                </c:pt>
                <c:pt idx="66">
                  <c:v>8.9561207047424721E-2</c:v>
                </c:pt>
                <c:pt idx="67">
                  <c:v>8.1038331340975725E-2</c:v>
                </c:pt>
                <c:pt idx="68">
                  <c:v>7.3326514492511083E-2</c:v>
                </c:pt>
                <c:pt idx="69">
                  <c:v>6.6348574046980066E-2</c:v>
                </c:pt>
                <c:pt idx="70">
                  <c:v>6.0034672431037134E-2</c:v>
                </c:pt>
                <c:pt idx="71">
                  <c:v>5.4321617995134269E-2</c:v>
                </c:pt>
                <c:pt idx="72">
                  <c:v>4.9152232570252988E-2</c:v>
                </c:pt>
                <c:pt idx="73">
                  <c:v>4.4474779209570735E-2</c:v>
                </c:pt>
                <c:pt idx="74">
                  <c:v>4.0242444387707327E-2</c:v>
                </c:pt>
                <c:pt idx="75">
                  <c:v>3.6412869475228808E-2</c:v>
                </c:pt>
                <c:pt idx="76">
                  <c:v>3.294772679924645E-2</c:v>
                </c:pt>
                <c:pt idx="77">
                  <c:v>2.9812336047184331E-2</c:v>
                </c:pt>
                <c:pt idx="78">
                  <c:v>2.6975317174554644E-2</c:v>
                </c:pt>
                <c:pt idx="79">
                  <c:v>2.4408276342925087E-2</c:v>
                </c:pt>
                <c:pt idx="80">
                  <c:v>2.208552174484054E-2</c:v>
                </c:pt>
                <c:pt idx="81">
                  <c:v>1.9983806471578561E-2</c:v>
                </c:pt>
                <c:pt idx="82">
                  <c:v>1.8082095850273434E-2</c:v>
                </c:pt>
                <c:pt idx="83">
                  <c:v>1.636135692184016E-2</c:v>
                </c:pt>
                <c:pt idx="84">
                  <c:v>1.4804367952722618E-2</c:v>
                </c:pt>
                <c:pt idx="85">
                  <c:v>1.3395546073995844E-2</c:v>
                </c:pt>
                <c:pt idx="86">
                  <c:v>1.2120791322776138E-2</c:v>
                </c:pt>
                <c:pt idx="87">
                  <c:v>1.0967345525053417E-2</c:v>
                </c:pt>
                <c:pt idx="88">
                  <c:v>9.9236646075975734E-3</c:v>
                </c:pt>
                <c:pt idx="89">
                  <c:v>8.9793030609934162E-3</c:v>
                </c:pt>
                <c:pt idx="90">
                  <c:v>8.1248093974716756E-3</c:v>
                </c:pt>
                <c:pt idx="91">
                  <c:v>7.3516315572425732E-3</c:v>
                </c:pt>
                <c:pt idx="92">
                  <c:v>6.6520313166070471E-3</c:v>
                </c:pt>
                <c:pt idx="93">
                  <c:v>6.0190068412130683E-3</c:v>
                </c:pt>
                <c:pt idx="94">
                  <c:v>5.4462226093440055E-3</c:v>
                </c:pt>
                <c:pt idx="95">
                  <c:v>4.9279460038878986E-3</c:v>
                </c:pt>
                <c:pt idx="96">
                  <c:v>4.4589899383785528E-3</c:v>
                </c:pt>
                <c:pt idx="97">
                  <c:v>4.0346609428907739E-3</c:v>
                </c:pt>
                <c:pt idx="98">
                  <c:v>3.6507121902158127E-3</c:v>
                </c:pt>
                <c:pt idx="99">
                  <c:v>3.3033009921872793E-3</c:v>
                </c:pt>
                <c:pt idx="100">
                  <c:v>2.9889503407663624E-3</c:v>
                </c:pt>
                <c:pt idx="101">
                  <c:v>2.7045141089767381E-3</c:v>
                </c:pt>
                <c:pt idx="102">
                  <c:v>2.4471455634083364E-3</c:v>
                </c:pt>
                <c:pt idx="103">
                  <c:v>2.21426887315255E-3</c:v>
                </c:pt>
                <c:pt idx="104">
                  <c:v>2.0035533300207472E-3</c:v>
                </c:pt>
                <c:pt idx="105">
                  <c:v>1.8128900220333226E-3</c:v>
                </c:pt>
                <c:pt idx="106">
                  <c:v>1.6403707267197861E-3</c:v>
                </c:pt>
                <c:pt idx="107">
                  <c:v>1.4842688129869024E-3</c:v>
                </c:pt>
                <c:pt idx="108">
                  <c:v>1.3430219604143652E-3</c:v>
                </c:pt>
                <c:pt idx="109">
                  <c:v>1.2152165230269274E-3</c:v>
                </c:pt>
                <c:pt idx="110">
                  <c:v>1.0995733810503217E-3</c:v>
                </c:pt>
                <c:pt idx="111">
                  <c:v>9.9493513905064379E-4</c:v>
                </c:pt>
                <c:pt idx="112">
                  <c:v>9.0025454233183305E-4</c:v>
                </c:pt>
                <c:pt idx="113">
                  <c:v>8.1458399565867922E-4</c:v>
                </c:pt>
                <c:pt idx="114">
                  <c:v>7.3706607940521481E-4</c:v>
                </c:pt>
                <c:pt idx="115">
                  <c:v>6.6692496821090246E-4</c:v>
                </c:pt>
                <c:pt idx="116">
                  <c:v>6.0345866625966763E-4</c:v>
                </c:pt>
                <c:pt idx="117">
                  <c:v>5.4603198146982175E-4</c:v>
                </c:pt>
                <c:pt idx="118">
                  <c:v>4.9407016827821167E-4</c:v>
                </c:pt>
                <c:pt idx="119">
                  <c:v>4.4705317539344921E-4</c:v>
                </c:pt>
                <c:pt idx="120">
                  <c:v>4.0451044094778573E-4</c:v>
                </c:pt>
                <c:pt idx="121">
                  <c:v>3.6601618295578208E-4</c:v>
                </c:pt>
                <c:pt idx="122">
                  <c:v>3.3118513794508738E-4</c:v>
                </c:pt>
                <c:pt idx="123">
                  <c:v>2.9966870511011554E-4</c:v>
                </c:pt>
                <c:pt idx="124">
                  <c:v>2.711514573980164E-4</c:v>
                </c:pt>
                <c:pt idx="125">
                  <c:v>2.4534798460870873E-4</c:v>
                </c:pt>
                <c:pt idx="126">
                  <c:v>2.2200003691367045E-4</c:v>
                </c:pt>
                <c:pt idx="127">
                  <c:v>2.0087394020485336E-4</c:v>
                </c:pt>
                <c:pt idx="128">
                  <c:v>1.8175825740566895E-4</c:v>
                </c:pt>
                <c:pt idx="129">
                  <c:v>1.6446167233766091E-4</c:v>
                </c:pt>
                <c:pt idx="130">
                  <c:v>1.4881107496388514E-4</c:v>
                </c:pt>
                <c:pt idx="131">
                  <c:v>1.346498288454775E-4</c:v>
                </c:pt>
                <c:pt idx="132">
                  <c:v>1.2183620347152576E-4</c:v>
                </c:pt>
                <c:pt idx="133">
                  <c:v>1.1024195577247904E-4</c:v>
                </c:pt>
                <c:pt idx="134">
                  <c:v>9.975104662040441E-5</c:v>
                </c:pt>
                <c:pt idx="135">
                  <c:v>9.0258479470391398E-5</c:v>
                </c:pt>
                <c:pt idx="136">
                  <c:v>8.1669249519840628E-5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'Gas Flow Evolution'!$J$28:$M$28</c:f>
              <c:strCache>
                <c:ptCount val="1"/>
                <c:pt idx="0">
                  <c:v>Case 2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'Gas Flow Evolution'!$E$30:$E$166</c:f>
              <c:numCache>
                <c:formatCode>General</c:formatCode>
                <c:ptCount val="137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1.6E-2</c:v>
                </c:pt>
                <c:pt idx="5">
                  <c:v>3.2000000000000001E-2</c:v>
                </c:pt>
                <c:pt idx="6">
                  <c:v>6.4000000000000001E-2</c:v>
                </c:pt>
                <c:pt idx="7">
                  <c:v>0.1</c:v>
                </c:pt>
                <c:pt idx="8">
                  <c:v>0.2</c:v>
                </c:pt>
                <c:pt idx="9">
                  <c:v>0.3</c:v>
                </c:pt>
                <c:pt idx="10">
                  <c:v>0.5</c:v>
                </c:pt>
                <c:pt idx="11">
                  <c:v>0.75</c:v>
                </c:pt>
                <c:pt idx="12">
                  <c:v>1</c:v>
                </c:pt>
                <c:pt idx="13">
                  <c:v>1.25</c:v>
                </c:pt>
                <c:pt idx="14">
                  <c:v>1.5</c:v>
                </c:pt>
                <c:pt idx="15">
                  <c:v>1.75</c:v>
                </c:pt>
                <c:pt idx="16">
                  <c:v>2</c:v>
                </c:pt>
                <c:pt idx="17">
                  <c:v>2.5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20</c:v>
                </c:pt>
                <c:pt idx="36">
                  <c:v>21</c:v>
                </c:pt>
                <c:pt idx="37">
                  <c:v>22</c:v>
                </c:pt>
                <c:pt idx="38">
                  <c:v>23</c:v>
                </c:pt>
                <c:pt idx="39">
                  <c:v>24</c:v>
                </c:pt>
                <c:pt idx="40">
                  <c:v>25</c:v>
                </c:pt>
                <c:pt idx="41">
                  <c:v>26</c:v>
                </c:pt>
                <c:pt idx="42">
                  <c:v>27</c:v>
                </c:pt>
                <c:pt idx="43">
                  <c:v>28</c:v>
                </c:pt>
                <c:pt idx="44">
                  <c:v>29</c:v>
                </c:pt>
                <c:pt idx="45">
                  <c:v>30</c:v>
                </c:pt>
                <c:pt idx="46">
                  <c:v>31</c:v>
                </c:pt>
                <c:pt idx="47">
                  <c:v>32</c:v>
                </c:pt>
                <c:pt idx="48">
                  <c:v>33</c:v>
                </c:pt>
                <c:pt idx="49">
                  <c:v>34</c:v>
                </c:pt>
                <c:pt idx="50">
                  <c:v>35</c:v>
                </c:pt>
                <c:pt idx="51">
                  <c:v>36</c:v>
                </c:pt>
                <c:pt idx="52">
                  <c:v>37</c:v>
                </c:pt>
                <c:pt idx="53">
                  <c:v>38</c:v>
                </c:pt>
                <c:pt idx="54">
                  <c:v>39</c:v>
                </c:pt>
                <c:pt idx="55">
                  <c:v>40</c:v>
                </c:pt>
                <c:pt idx="56">
                  <c:v>41</c:v>
                </c:pt>
                <c:pt idx="57">
                  <c:v>42</c:v>
                </c:pt>
                <c:pt idx="58">
                  <c:v>43</c:v>
                </c:pt>
                <c:pt idx="59">
                  <c:v>44</c:v>
                </c:pt>
                <c:pt idx="60">
                  <c:v>45</c:v>
                </c:pt>
                <c:pt idx="61">
                  <c:v>46</c:v>
                </c:pt>
                <c:pt idx="62">
                  <c:v>47</c:v>
                </c:pt>
                <c:pt idx="63">
                  <c:v>48</c:v>
                </c:pt>
                <c:pt idx="64">
                  <c:v>49</c:v>
                </c:pt>
                <c:pt idx="65">
                  <c:v>50</c:v>
                </c:pt>
                <c:pt idx="66">
                  <c:v>51</c:v>
                </c:pt>
                <c:pt idx="67">
                  <c:v>52</c:v>
                </c:pt>
                <c:pt idx="68">
                  <c:v>53</c:v>
                </c:pt>
                <c:pt idx="69">
                  <c:v>54</c:v>
                </c:pt>
                <c:pt idx="70">
                  <c:v>55</c:v>
                </c:pt>
                <c:pt idx="71">
                  <c:v>56</c:v>
                </c:pt>
                <c:pt idx="72">
                  <c:v>57</c:v>
                </c:pt>
                <c:pt idx="73">
                  <c:v>58</c:v>
                </c:pt>
                <c:pt idx="74">
                  <c:v>59</c:v>
                </c:pt>
                <c:pt idx="75">
                  <c:v>60</c:v>
                </c:pt>
                <c:pt idx="76">
                  <c:v>61</c:v>
                </c:pt>
                <c:pt idx="77">
                  <c:v>62</c:v>
                </c:pt>
                <c:pt idx="78">
                  <c:v>63</c:v>
                </c:pt>
                <c:pt idx="79">
                  <c:v>64</c:v>
                </c:pt>
                <c:pt idx="80">
                  <c:v>65</c:v>
                </c:pt>
                <c:pt idx="81">
                  <c:v>66</c:v>
                </c:pt>
                <c:pt idx="82">
                  <c:v>67</c:v>
                </c:pt>
                <c:pt idx="83">
                  <c:v>68</c:v>
                </c:pt>
                <c:pt idx="84">
                  <c:v>69</c:v>
                </c:pt>
                <c:pt idx="85">
                  <c:v>70</c:v>
                </c:pt>
                <c:pt idx="86">
                  <c:v>71</c:v>
                </c:pt>
                <c:pt idx="87">
                  <c:v>72</c:v>
                </c:pt>
                <c:pt idx="88">
                  <c:v>73</c:v>
                </c:pt>
                <c:pt idx="89">
                  <c:v>74</c:v>
                </c:pt>
                <c:pt idx="90">
                  <c:v>75</c:v>
                </c:pt>
                <c:pt idx="91">
                  <c:v>76</c:v>
                </c:pt>
                <c:pt idx="92">
                  <c:v>77</c:v>
                </c:pt>
                <c:pt idx="93">
                  <c:v>78</c:v>
                </c:pt>
                <c:pt idx="94">
                  <c:v>79</c:v>
                </c:pt>
                <c:pt idx="95">
                  <c:v>80</c:v>
                </c:pt>
                <c:pt idx="96">
                  <c:v>81</c:v>
                </c:pt>
                <c:pt idx="97">
                  <c:v>82</c:v>
                </c:pt>
                <c:pt idx="98">
                  <c:v>83</c:v>
                </c:pt>
                <c:pt idx="99">
                  <c:v>84</c:v>
                </c:pt>
                <c:pt idx="100">
                  <c:v>85</c:v>
                </c:pt>
                <c:pt idx="101">
                  <c:v>86</c:v>
                </c:pt>
                <c:pt idx="102">
                  <c:v>87</c:v>
                </c:pt>
                <c:pt idx="103">
                  <c:v>88</c:v>
                </c:pt>
                <c:pt idx="104">
                  <c:v>89</c:v>
                </c:pt>
                <c:pt idx="105">
                  <c:v>90</c:v>
                </c:pt>
                <c:pt idx="106">
                  <c:v>91</c:v>
                </c:pt>
                <c:pt idx="107">
                  <c:v>92</c:v>
                </c:pt>
                <c:pt idx="108">
                  <c:v>93</c:v>
                </c:pt>
                <c:pt idx="109">
                  <c:v>94</c:v>
                </c:pt>
                <c:pt idx="110">
                  <c:v>95</c:v>
                </c:pt>
                <c:pt idx="111">
                  <c:v>96</c:v>
                </c:pt>
                <c:pt idx="112">
                  <c:v>97</c:v>
                </c:pt>
                <c:pt idx="113">
                  <c:v>98</c:v>
                </c:pt>
                <c:pt idx="114">
                  <c:v>99</c:v>
                </c:pt>
                <c:pt idx="115">
                  <c:v>100</c:v>
                </c:pt>
                <c:pt idx="116">
                  <c:v>101</c:v>
                </c:pt>
                <c:pt idx="117">
                  <c:v>102</c:v>
                </c:pt>
                <c:pt idx="118">
                  <c:v>103</c:v>
                </c:pt>
                <c:pt idx="119">
                  <c:v>104</c:v>
                </c:pt>
                <c:pt idx="120">
                  <c:v>105</c:v>
                </c:pt>
                <c:pt idx="121">
                  <c:v>106</c:v>
                </c:pt>
                <c:pt idx="122">
                  <c:v>107</c:v>
                </c:pt>
                <c:pt idx="123">
                  <c:v>108</c:v>
                </c:pt>
                <c:pt idx="124">
                  <c:v>109</c:v>
                </c:pt>
                <c:pt idx="125">
                  <c:v>110</c:v>
                </c:pt>
                <c:pt idx="126">
                  <c:v>111</c:v>
                </c:pt>
                <c:pt idx="127">
                  <c:v>112</c:v>
                </c:pt>
                <c:pt idx="128">
                  <c:v>113</c:v>
                </c:pt>
                <c:pt idx="129">
                  <c:v>114</c:v>
                </c:pt>
                <c:pt idx="130">
                  <c:v>115</c:v>
                </c:pt>
                <c:pt idx="131">
                  <c:v>116</c:v>
                </c:pt>
                <c:pt idx="132">
                  <c:v>117</c:v>
                </c:pt>
                <c:pt idx="133">
                  <c:v>118</c:v>
                </c:pt>
                <c:pt idx="134">
                  <c:v>119</c:v>
                </c:pt>
                <c:pt idx="135">
                  <c:v>120</c:v>
                </c:pt>
                <c:pt idx="136">
                  <c:v>121</c:v>
                </c:pt>
              </c:numCache>
            </c:numRef>
          </c:xVal>
          <c:yVal>
            <c:numRef>
              <c:f>'Gas Flow Evolution'!$M$30:$M$166</c:f>
              <c:numCache>
                <c:formatCode>General</c:formatCode>
                <c:ptCount val="137"/>
                <c:pt idx="0">
                  <c:v>2.9376768378206689E-4</c:v>
                </c:pt>
                <c:pt idx="1">
                  <c:v>5.8747074225705593E-4</c:v>
                </c:pt>
                <c:pt idx="2">
                  <c:v>1.1746830260569074E-3</c:v>
                </c:pt>
                <c:pt idx="3">
                  <c:v>2.3483325603132123E-3</c:v>
                </c:pt>
                <c:pt idx="4">
                  <c:v>4.6925338883532447E-3</c:v>
                </c:pt>
                <c:pt idx="5">
                  <c:v>9.3685647044029242E-3</c:v>
                </c:pt>
                <c:pt idx="6">
                  <c:v>1.8671291613437831E-2</c:v>
                </c:pt>
                <c:pt idx="7">
                  <c:v>2.9058595833520211E-2</c:v>
                </c:pt>
                <c:pt idx="8">
                  <c:v>5.7481434532548836E-2</c:v>
                </c:pt>
                <c:pt idx="9">
                  <c:v>8.5278976560507314E-2</c:v>
                </c:pt>
                <c:pt idx="10">
                  <c:v>0.13903924756287517</c:v>
                </c:pt>
                <c:pt idx="11">
                  <c:v>0.20290270253209944</c:v>
                </c:pt>
                <c:pt idx="12">
                  <c:v>0.26320045557320249</c:v>
                </c:pt>
                <c:pt idx="13">
                  <c:v>0.32007932528360805</c:v>
                </c:pt>
                <c:pt idx="14">
                  <c:v>0.37368076805251266</c:v>
                </c:pt>
                <c:pt idx="15">
                  <c:v>0.42414106179760697</c:v>
                </c:pt>
                <c:pt idx="16">
                  <c:v>0.47159148364788328</c:v>
                </c:pt>
                <c:pt idx="17">
                  <c:v>0.55796384150450107</c:v>
                </c:pt>
                <c:pt idx="18">
                  <c:v>0.63375443183099067</c:v>
                </c:pt>
                <c:pt idx="19">
                  <c:v>0.75707345063133291</c:v>
                </c:pt>
                <c:pt idx="20">
                  <c:v>0.84789245695733739</c:v>
                </c:pt>
                <c:pt idx="21">
                  <c:v>0.91165229416926385</c:v>
                </c:pt>
                <c:pt idx="22">
                  <c:v>0.95301052352262494</c:v>
                </c:pt>
                <c:pt idx="23">
                  <c:v>0.97594598790758891</c:v>
                </c:pt>
                <c:pt idx="24">
                  <c:v>0.9838500298652455</c:v>
                </c:pt>
                <c:pt idx="25">
                  <c:v>0.97960601781823886</c:v>
                </c:pt>
                <c:pt idx="26">
                  <c:v>0.96565863364644733</c:v>
                </c:pt>
                <c:pt idx="27">
                  <c:v>0.94407419794988068</c:v>
                </c:pt>
                <c:pt idx="28">
                  <c:v>0.91659315373041095</c:v>
                </c:pt>
                <c:pt idx="29">
                  <c:v>0.88467569228326692</c:v>
                </c:pt>
                <c:pt idx="30">
                  <c:v>0.84954138460532802</c:v>
                </c:pt>
                <c:pt idx="31">
                  <c:v>0.81220357564664403</c:v>
                </c:pt>
                <c:pt idx="32">
                  <c:v>0.77349920553059559</c:v>
                </c:pt>
                <c:pt idx="33">
                  <c:v>0.73411463992596782</c:v>
                </c:pt>
                <c:pt idx="34">
                  <c:v>0.69460801972926334</c:v>
                </c:pt>
                <c:pt idx="35">
                  <c:v>0.65542857692437095</c:v>
                </c:pt>
                <c:pt idx="36">
                  <c:v>0.61693330788567269</c:v>
                </c:pt>
                <c:pt idx="37">
                  <c:v>0.57940134655937325</c:v>
                </c:pt>
                <c:pt idx="38">
                  <c:v>0.54304633708486461</c:v>
                </c:pt>
                <c:pt idx="39">
                  <c:v>0.50802706778804518</c:v>
                </c:pt>
                <c:pt idx="40">
                  <c:v>0.47445659546115199</c:v>
                </c:pt>
                <c:pt idx="41">
                  <c:v>0.44241005988327653</c:v>
                </c:pt>
                <c:pt idx="42">
                  <c:v>0.41193136314280393</c:v>
                </c:pt>
                <c:pt idx="43">
                  <c:v>0.38303886606624243</c:v>
                </c:pt>
                <c:pt idx="44">
                  <c:v>0.35573023455750896</c:v>
                </c:pt>
                <c:pt idx="45">
                  <c:v>0.32998655157319368</c:v>
                </c:pt>
                <c:pt idx="46">
                  <c:v>0.30577579550816164</c:v>
                </c:pt>
                <c:pt idx="47">
                  <c:v>0.28305577268282861</c:v>
                </c:pt>
                <c:pt idx="48">
                  <c:v>0.26177658018044081</c:v>
                </c:pt>
                <c:pt idx="49">
                  <c:v>0.2418826652789495</c:v>
                </c:pt>
                <c:pt idx="50">
                  <c:v>0.22331453898104134</c:v>
                </c:pt>
                <c:pt idx="51">
                  <c:v>0.20601019351222871</c:v>
                </c:pt>
                <c:pt idx="52">
                  <c:v>0.18990626699413513</c:v>
                </c:pt>
                <c:pt idx="53">
                  <c:v>0.17493899268813295</c:v>
                </c:pt>
                <c:pt idx="54">
                  <c:v>0.16104496513788541</c:v>
                </c:pt>
                <c:pt idx="55">
                  <c:v>0.14816175112540084</c:v>
                </c:pt>
                <c:pt idx="56">
                  <c:v>0.13622836951254855</c:v>
                </c:pt>
                <c:pt idx="57">
                  <c:v>0.1251856606971461</c:v>
                </c:pt>
                <c:pt idx="58">
                  <c:v>0.1149765635069715</c:v>
                </c:pt>
                <c:pt idx="59">
                  <c:v>0.10554631483132419</c:v>
                </c:pt>
                <c:pt idx="60">
                  <c:v>9.6842585099799414E-2</c:v>
                </c:pt>
                <c:pt idx="61">
                  <c:v>8.881556081935911E-2</c:v>
                </c:pt>
                <c:pt idx="62">
                  <c:v>8.141798373651972E-2</c:v>
                </c:pt>
                <c:pt idx="63">
                  <c:v>7.4605154768955392E-2</c:v>
                </c:pt>
                <c:pt idx="64">
                  <c:v>6.8334909621587295E-2</c:v>
                </c:pt>
                <c:pt idx="65">
                  <c:v>6.2567571941336705E-2</c:v>
                </c:pt>
                <c:pt idx="66">
                  <c:v>5.7265888950329934E-2</c:v>
                </c:pt>
                <c:pt idx="67">
                  <c:v>5.2394953710380908E-2</c:v>
                </c:pt>
                <c:pt idx="68">
                  <c:v>4.7922117495329472E-2</c:v>
                </c:pt>
                <c:pt idx="69">
                  <c:v>4.38168951677037E-2</c:v>
                </c:pt>
                <c:pt idx="70">
                  <c:v>4.0050865959458573E-2</c:v>
                </c:pt>
                <c:pt idx="71">
                  <c:v>3.6597571632090653E-2</c:v>
                </c:pt>
                <c:pt idx="72">
                  <c:v>3.3432413629547193E-2</c:v>
                </c:pt>
                <c:pt idx="73">
                  <c:v>3.0532550529565307E-2</c:v>
                </c:pt>
                <c:pt idx="74">
                  <c:v>2.7876796838026446E-2</c:v>
                </c:pt>
                <c:pt idx="75">
                  <c:v>2.5445523950175391E-2</c:v>
                </c:pt>
                <c:pt idx="76">
                  <c:v>2.3220563916538109E-2</c:v>
                </c:pt>
                <c:pt idx="77">
                  <c:v>2.1185116495233733E-2</c:v>
                </c:pt>
                <c:pt idx="78">
                  <c:v>1.9323659841883809E-2</c:v>
                </c:pt>
                <c:pt idx="79">
                  <c:v>1.7621865079822632E-2</c:v>
                </c:pt>
                <c:pt idx="80">
                  <c:v>1.6066514903627472E-2</c:v>
                </c:pt>
                <c:pt idx="81">
                  <c:v>1.4645426295366307E-2</c:v>
                </c:pt>
                <c:pt idx="82">
                  <c:v>1.3347377373025045E-2</c:v>
                </c:pt>
                <c:pt idx="83">
                  <c:v>1.2162038342266226E-2</c:v>
                </c:pt>
                <c:pt idx="84">
                  <c:v>1.1079906484212428E-2</c:v>
                </c:pt>
                <c:pt idx="85">
                  <c:v>1.0092245081808563E-2</c:v>
                </c:pt>
                <c:pt idx="86">
                  <c:v>9.1910261641771733E-3</c:v>
                </c:pt>
                <c:pt idx="87">
                  <c:v>8.3688769311101151E-3</c:v>
                </c:pt>
                <c:pt idx="88">
                  <c:v>7.6190297074615601E-3</c:v>
                </c:pt>
                <c:pt idx="89">
                  <c:v>6.9352752688911822E-3</c:v>
                </c:pt>
                <c:pt idx="90">
                  <c:v>6.3119193754383523E-3</c:v>
                </c:pt>
                <c:pt idx="91">
                  <c:v>5.7437423471805998E-3</c:v>
                </c:pt>
                <c:pt idx="92">
                  <c:v>5.2259615162260778E-3</c:v>
                </c:pt>
                <c:pt idx="93">
                  <c:v>4.7541963910700293E-3</c:v>
                </c:pt>
                <c:pt idx="94">
                  <c:v>4.324436372538717E-3</c:v>
                </c:pt>
                <c:pt idx="95">
                  <c:v>3.9330108648372546E-3</c:v>
                </c:pt>
                <c:pt idx="96">
                  <c:v>3.5765616303465109E-3</c:v>
                </c:pt>
                <c:pt idx="97">
                  <c:v>3.2520172425594121E-3</c:v>
                </c:pt>
                <c:pt idx="98">
                  <c:v>2.9565694977239897E-3</c:v>
                </c:pt>
                <c:pt idx="99">
                  <c:v>2.6876516522184083E-3</c:v>
                </c:pt>
                <c:pt idx="100">
                  <c:v>2.4429183592965405E-3</c:v>
                </c:pt>
                <c:pt idx="101">
                  <c:v>2.2202271855099893E-3</c:v>
                </c:pt>
                <c:pt idx="102">
                  <c:v>2.0176215937507988E-3</c:v>
                </c:pt>
                <c:pt idx="103">
                  <c:v>1.8333152864033998E-3</c:v>
                </c:pt>
                <c:pt idx="104">
                  <c:v>1.6656778084922236E-3</c:v>
                </c:pt>
                <c:pt idx="105">
                  <c:v>1.5132213169232072E-3</c:v>
                </c:pt>
                <c:pt idx="106">
                  <c:v>1.3745884279130571E-3</c:v>
                </c:pt>
                <c:pt idx="107">
                  <c:v>1.248541060457548E-3</c:v>
                </c:pt>
                <c:pt idx="108">
                  <c:v>1.1339501991946765E-3</c:v>
                </c:pt>
                <c:pt idx="109">
                  <c:v>1.0297865052607356E-3</c:v>
                </c:pt>
                <c:pt idx="110">
                  <c:v>9.351117087126609E-4</c:v>
                </c:pt>
                <c:pt idx="111">
                  <c:v>8.4907072079769123E-4</c:v>
                </c:pt>
                <c:pt idx="112">
                  <c:v>7.7088440879343064E-4</c:v>
                </c:pt>
                <c:pt idx="113">
                  <c:v>6.9984298032264218E-4</c:v>
                </c:pt>
                <c:pt idx="114">
                  <c:v>6.3529992797400686E-4</c:v>
                </c:pt>
                <c:pt idx="115">
                  <c:v>5.7666648874051105E-4</c:v>
                </c:pt>
                <c:pt idx="116">
                  <c:v>5.234065762303613E-4</c:v>
                </c:pt>
                <c:pt idx="117">
                  <c:v>4.7503214682090831E-4</c:v>
                </c:pt>
                <c:pt idx="118">
                  <c:v>4.3109896392455133E-4</c:v>
                </c:pt>
                <c:pt idx="119">
                  <c:v>3.9120272732749554E-4</c:v>
                </c:pt>
                <c:pt idx="120">
                  <c:v>3.5497553715828112E-4</c:v>
                </c:pt>
                <c:pt idx="121">
                  <c:v>3.2208266445405228E-4</c:v>
                </c:pt>
                <c:pt idx="122">
                  <c:v>2.9221960252901185E-4</c:v>
                </c:pt>
                <c:pt idx="123">
                  <c:v>2.6510937542197196E-4</c:v>
                </c:pt>
                <c:pt idx="124">
                  <c:v>2.4050008161835589E-4</c:v>
                </c:pt>
                <c:pt idx="125">
                  <c:v>2.1816265301623049E-4</c:v>
                </c:pt>
                <c:pt idx="126">
                  <c:v>1.9788881074536891E-4</c:v>
                </c:pt>
                <c:pt idx="127">
                  <c:v>1.794892009618772E-4</c:v>
                </c:pt>
                <c:pt idx="128">
                  <c:v>1.6279169513720604E-4</c:v>
                </c:pt>
                <c:pt idx="129">
                  <c:v>1.4763984064749259E-4</c:v>
                </c:pt>
                <c:pt idx="130">
                  <c:v>1.3389144865485857E-4</c:v>
                </c:pt>
                <c:pt idx="131">
                  <c:v>1.2141730736381884E-4</c:v>
                </c:pt>
                <c:pt idx="132">
                  <c:v>1.1010000974014389E-4</c:v>
                </c:pt>
                <c:pt idx="133">
                  <c:v>9.9832885702844687E-5</c:v>
                </c:pt>
                <c:pt idx="134">
                  <c:v>9.0519029648424793E-5</c:v>
                </c:pt>
                <c:pt idx="135">
                  <c:v>8.2070414945823028E-5</c:v>
                </c:pt>
                <c:pt idx="136">
                  <c:v>7.4407087755842192E-5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183552"/>
        <c:axId val="196185088"/>
      </c:scatterChart>
      <c:valAx>
        <c:axId val="196183552"/>
        <c:scaling>
          <c:orientation val="minMax"/>
          <c:max val="40"/>
        </c:scaling>
        <c:delete val="0"/>
        <c:axPos val="b"/>
        <c:numFmt formatCode="General" sourceLinked="1"/>
        <c:majorTickMark val="out"/>
        <c:minorTickMark val="none"/>
        <c:tickLblPos val="nextTo"/>
        <c:crossAx val="196185088"/>
        <c:crosses val="autoZero"/>
        <c:crossBetween val="midCat"/>
      </c:valAx>
      <c:valAx>
        <c:axId val="196185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out"/>
        <c:tickLblPos val="nextTo"/>
        <c:crossAx val="1961835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5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59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36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13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18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51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36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1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87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406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34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Derun Li | MICE RF Module Introducation @ RFM Fabrication Readiness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3264" y="-3192"/>
            <a:ext cx="716602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April 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Derun Li | MICE RF Module Introducation @ RFM Fabrication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26200"/>
            <a:ext cx="182845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April 30,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" y="6426200"/>
            <a:ext cx="53213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t>Derun Li | MICE RF Module Introducation @ RFM Fabrication Readiness Review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257" y="6451387"/>
            <a:ext cx="1628790" cy="2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" y="1576335"/>
            <a:ext cx="8525934" cy="208989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MICE RF </a:t>
            </a:r>
            <a:r>
              <a:rPr lang="en-US" sz="4400" b="1" dirty="0" smtClean="0"/>
              <a:t>Module</a:t>
            </a:r>
            <a:br>
              <a:rPr lang="en-US" sz="4400" b="1" dirty="0" smtClean="0"/>
            </a:br>
            <a:r>
              <a:rPr lang="en-US" sz="4400" b="1" dirty="0" smtClean="0"/>
              <a:t>Design and Vacuum System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749067"/>
            <a:ext cx="7505700" cy="23112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MICE </a:t>
            </a:r>
            <a:r>
              <a:rPr lang="en-US" dirty="0"/>
              <a:t>RF </a:t>
            </a:r>
            <a:r>
              <a:rPr lang="en-US" dirty="0" smtClean="0"/>
              <a:t>Module Fabrication Readiness Review  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i="1" dirty="0" smtClean="0">
                <a:solidFill>
                  <a:srgbClr val="4F81BD"/>
                </a:solidFill>
              </a:rPr>
              <a:t>April 30 and May 1, 2015</a:t>
            </a:r>
            <a:endParaRPr lang="en-US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Cooling Water Feedthroughs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6" t="-698" r="1" b="698"/>
          <a:stretch/>
        </p:blipFill>
        <p:spPr bwMode="auto">
          <a:xfrm>
            <a:off x="481232" y="1828800"/>
            <a:ext cx="150365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307690" y="4573229"/>
            <a:ext cx="902110" cy="684571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LBNL Projects and Stuff\Other LBL Projects\MICE\Water Feedthrough Design\water-feedthroug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r="11461"/>
          <a:stretch/>
        </p:blipFill>
        <p:spPr bwMode="auto">
          <a:xfrm>
            <a:off x="2133600" y="1828800"/>
            <a:ext cx="26768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LBNL Projects and Stuff\Other LBL Projects\MICE\Water Feedthrough Design\water-feedthrough_s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927049" cy="29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7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FEA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Chamber Vibration Modes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Vacuum Pressure, 50mT Magnetic Force, Gravity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2826" y="6255327"/>
            <a:ext cx="242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 Deflection = 680 µm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01056" y="6228104"/>
            <a:ext cx="278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Local Max Yield Stress  n≈ 1.06</a:t>
            </a:r>
            <a:endParaRPr lang="en-US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65" y="3980204"/>
            <a:ext cx="31716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" y="4007427"/>
            <a:ext cx="28422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06" y="1212272"/>
            <a:ext cx="319309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3604" y="1953491"/>
            <a:ext cx="2980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 1: 30 Hz</a:t>
            </a:r>
          </a:p>
          <a:p>
            <a:r>
              <a:rPr lang="en-US" sz="2000" dirty="0"/>
              <a:t>Mode </a:t>
            </a:r>
            <a:r>
              <a:rPr lang="en-US" sz="2000" dirty="0" smtClean="0"/>
              <a:t>2: 51 Hz</a:t>
            </a:r>
          </a:p>
          <a:p>
            <a:r>
              <a:rPr lang="en-US" sz="2000" dirty="0"/>
              <a:t>Mode </a:t>
            </a:r>
            <a:r>
              <a:rPr lang="en-US" sz="2000" dirty="0" smtClean="0"/>
              <a:t>3: 69 Hz</a:t>
            </a:r>
          </a:p>
          <a:p>
            <a:r>
              <a:rPr lang="en-US" sz="2000" dirty="0"/>
              <a:t>Mode </a:t>
            </a:r>
            <a:r>
              <a:rPr lang="en-US" sz="2000" dirty="0" smtClean="0"/>
              <a:t>4: 120 Hz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791343" y="992937"/>
            <a:ext cx="5658937" cy="3618217"/>
            <a:chOff x="2150688" y="2102423"/>
            <a:chExt cx="6299531" cy="40278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7"/>
            <a:stretch/>
          </p:blipFill>
          <p:spPr bwMode="auto">
            <a:xfrm>
              <a:off x="2150688" y="2102423"/>
              <a:ext cx="6299531" cy="402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016333" y="2438396"/>
              <a:ext cx="12192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4733" y="2396833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1533" y="4419596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2302049">
              <a:off x="5401807" y="2930222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3044839">
              <a:off x="5677395" y="4188468"/>
              <a:ext cx="558523" cy="681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6533" y="4869586"/>
              <a:ext cx="13902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3500 l/s NEG Pump</a:t>
              </a:r>
              <a:endParaRPr lang="en-US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35433" y="5809141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87333" y="2299856"/>
              <a:ext cx="3810000" cy="8134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MICE Hall Vacuum Schematic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 Procedures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24" y="4631936"/>
            <a:ext cx="5544317" cy="18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92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Fabrication </a:t>
            </a:r>
            <a:r>
              <a:rPr lang="en-US" dirty="0" smtClean="0"/>
              <a:t>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on heritage from MTA SCTS</a:t>
            </a:r>
            <a:endParaRPr lang="en-US" dirty="0" smtClean="0"/>
          </a:p>
          <a:p>
            <a:r>
              <a:rPr lang="en-US" dirty="0" smtClean="0"/>
              <a:t>Incorporate design updates to related systems</a:t>
            </a:r>
            <a:endParaRPr lang="en-US" dirty="0" smtClean="0"/>
          </a:p>
          <a:p>
            <a:r>
              <a:rPr lang="en-US" dirty="0" smtClean="0"/>
              <a:t>New UHV cleaning note #M20013</a:t>
            </a:r>
            <a:endParaRPr lang="en-US" dirty="0" smtClean="0"/>
          </a:p>
          <a:p>
            <a:r>
              <a:rPr lang="en-US" dirty="0" smtClean="0"/>
              <a:t>Tolerance strategy for performance/cost balance: vendor </a:t>
            </a:r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4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UHV Cleaning Note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0884" cy="499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</a:t>
            </a:r>
            <a:r>
              <a:rPr lang="en-US" dirty="0" smtClean="0"/>
              <a:t>Acceptance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458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Material </a:t>
            </a:r>
            <a:r>
              <a:rPr lang="en-US" sz="2600" dirty="0" smtClean="0"/>
              <a:t>Certifications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CMM </a:t>
            </a:r>
            <a:r>
              <a:rPr lang="en-US" sz="2600" dirty="0"/>
              <a:t>Inspection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Welds Inspection Report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/>
              <a:t>Interfacing </a:t>
            </a:r>
            <a:r>
              <a:rPr lang="en-US" sz="2600" dirty="0" smtClean="0"/>
              <a:t>Features: </a:t>
            </a:r>
            <a:r>
              <a:rPr lang="en-US" sz="2600" dirty="0" smtClean="0"/>
              <a:t>Actuator P</a:t>
            </a:r>
            <a:r>
              <a:rPr lang="en-US" sz="2600" dirty="0" smtClean="0"/>
              <a:t>orts</a:t>
            </a:r>
            <a:r>
              <a:rPr lang="en-US" sz="2600" dirty="0" smtClean="0"/>
              <a:t>, Beamline </a:t>
            </a:r>
            <a:r>
              <a:rPr lang="en-US" sz="2600" dirty="0" smtClean="0"/>
              <a:t>Flanges, </a:t>
            </a:r>
            <a:r>
              <a:rPr lang="en-US" sz="2600" dirty="0" smtClean="0"/>
              <a:t>etc.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Evaluate </a:t>
            </a:r>
            <a:r>
              <a:rPr lang="en-US" sz="2600" dirty="0" smtClean="0"/>
              <a:t>any fabrication errors </a:t>
            </a:r>
            <a:r>
              <a:rPr lang="en-US" sz="2600" dirty="0"/>
              <a:t>on </a:t>
            </a:r>
            <a:r>
              <a:rPr lang="en-US" sz="2600" dirty="0" smtClean="0"/>
              <a:t>a case by case basis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smtClean="0"/>
              <a:t>Other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Vacuum Pressure System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0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 Vacuum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SAES </a:t>
            </a:r>
            <a:r>
              <a:rPr lang="en-US" dirty="0" err="1" smtClean="0"/>
              <a:t>CapaciTorr</a:t>
            </a:r>
            <a:r>
              <a:rPr lang="en-US" dirty="0" smtClean="0"/>
              <a:t> D3500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r="20895"/>
          <a:stretch/>
        </p:blipFill>
        <p:spPr bwMode="auto">
          <a:xfrm>
            <a:off x="609600" y="2490353"/>
            <a:ext cx="414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84" y="2261753"/>
            <a:ext cx="377051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2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Vacuum </a:t>
            </a:r>
            <a:r>
              <a:rPr lang="en-US" dirty="0" smtClean="0"/>
              <a:t>System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7"/>
          <a:stretch/>
        </p:blipFill>
        <p:spPr bwMode="auto">
          <a:xfrm>
            <a:off x="1091869" y="1992000"/>
            <a:ext cx="6299531" cy="40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57514" y="2296800"/>
            <a:ext cx="1219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5914" y="2296801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52714" y="42780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302049">
            <a:off x="4342988" y="2788626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3044839">
            <a:off x="4618576" y="4046872"/>
            <a:ext cx="558523" cy="68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07714" y="4727990"/>
            <a:ext cx="1390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3500 l/s NEG Pump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5376614" y="57195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2314" y="2220600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MICE Hall Vacuum Schematic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Vacuum </a:t>
            </a:r>
            <a:r>
              <a:rPr lang="en-US" dirty="0" smtClean="0"/>
              <a:t>System Pressure Relief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20" y="2266950"/>
            <a:ext cx="567068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558920" cy="247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Previous Review Recommendations</a:t>
            </a:r>
          </a:p>
          <a:p>
            <a:r>
              <a:rPr lang="en-US" dirty="0" smtClean="0"/>
              <a:t>Requirements, Specifications</a:t>
            </a:r>
          </a:p>
          <a:p>
            <a:r>
              <a:rPr lang="en-US" dirty="0" smtClean="0"/>
              <a:t>Vacuum System</a:t>
            </a:r>
          </a:p>
          <a:p>
            <a:pPr lvl="1"/>
            <a:r>
              <a:rPr lang="en-US" dirty="0" smtClean="0"/>
              <a:t>Components, Evacuation Procedure, Overpressure relief</a:t>
            </a:r>
          </a:p>
          <a:p>
            <a:r>
              <a:rPr lang="en-US" dirty="0" smtClean="0"/>
              <a:t>Cavity</a:t>
            </a:r>
          </a:p>
          <a:p>
            <a:pPr lvl="1"/>
            <a:r>
              <a:rPr lang="en-US" dirty="0" smtClean="0"/>
              <a:t>Top Port</a:t>
            </a:r>
          </a:p>
          <a:p>
            <a:pPr lvl="1"/>
            <a:r>
              <a:rPr lang="en-US" dirty="0" smtClean="0"/>
              <a:t>RF Coupler</a:t>
            </a:r>
          </a:p>
          <a:p>
            <a:r>
              <a:rPr lang="en-US" dirty="0" smtClean="0"/>
              <a:t>Chamber</a:t>
            </a:r>
          </a:p>
          <a:p>
            <a:pPr lvl="1"/>
            <a:r>
              <a:rPr lang="en-US" dirty="0" smtClean="0"/>
              <a:t>Components, Ports, Dimensions</a:t>
            </a:r>
          </a:p>
          <a:p>
            <a:pPr lvl="1"/>
            <a:r>
              <a:rPr lang="en-US" dirty="0" smtClean="0"/>
              <a:t>Stress Analysis</a:t>
            </a:r>
          </a:p>
          <a:p>
            <a:pPr lvl="1"/>
            <a:r>
              <a:rPr lang="en-US" dirty="0" smtClean="0"/>
              <a:t>Configurations, Shipping</a:t>
            </a:r>
          </a:p>
          <a:p>
            <a:r>
              <a:rPr lang="en-US" dirty="0" smtClean="0"/>
              <a:t>Stand</a:t>
            </a:r>
          </a:p>
          <a:p>
            <a:pPr lvl="1"/>
            <a:r>
              <a:rPr lang="en-US" dirty="0" smtClean="0"/>
              <a:t>Geometry</a:t>
            </a:r>
          </a:p>
          <a:p>
            <a:r>
              <a:rPr lang="en-US" dirty="0" smtClean="0"/>
              <a:t>Fiducials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5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Chamber Interfaces: </a:t>
            </a:r>
            <a:r>
              <a:rPr lang="en-US" dirty="0" smtClean="0"/>
              <a:t>Vacuum Component Flange Types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86199"/>
            <a:ext cx="2609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lexible Stainless Steel Hose - Braided and&#10;                        Unbrai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362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el-Seal CF Medium Wall Roughing Components Vacuum Hose Flexible Stainless Steel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85" r="20305" b="430"/>
          <a:stretch/>
        </p:blipFill>
        <p:spPr bwMode="auto">
          <a:xfrm>
            <a:off x="6267826" y="4305300"/>
            <a:ext cx="258851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dcvacuum.com/graphics/mdc/img33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76" y="244454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dcvacuum.com/graphics/mdc/img33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88" y="244454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SO KF and LF - Medium Wall Roughing Components Vacuum Hose Flexible Stainless Steel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4" r="19577"/>
          <a:stretch/>
        </p:blipFill>
        <p:spPr bwMode="auto">
          <a:xfrm>
            <a:off x="3352800" y="4305300"/>
            <a:ext cx="2612175" cy="10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182880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8288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5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Interface to MICE Beamline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2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Geometry, Access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1600200"/>
            <a:ext cx="77587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MICE Beamline Vacuum </a:t>
            </a:r>
            <a:r>
              <a:rPr lang="en-US" dirty="0"/>
              <a:t>at </a:t>
            </a:r>
            <a:r>
              <a:rPr lang="en-US" dirty="0" smtClean="0"/>
              <a:t>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Performance </a:t>
            </a:r>
            <a:r>
              <a:rPr lang="en-US" sz="2200" dirty="0"/>
              <a:t>of the cavity is dependent on the </a:t>
            </a:r>
            <a:r>
              <a:rPr lang="en-US" sz="2200" dirty="0" smtClean="0"/>
              <a:t>MICE </a:t>
            </a:r>
            <a:r>
              <a:rPr lang="en-US" sz="2200" dirty="0" err="1" smtClean="0"/>
              <a:t>beamline</a:t>
            </a:r>
            <a:r>
              <a:rPr lang="en-US" sz="2200" dirty="0" smtClean="0"/>
              <a:t> pressure.</a:t>
            </a:r>
          </a:p>
          <a:p>
            <a:r>
              <a:rPr lang="en-US" sz="2200" dirty="0" smtClean="0"/>
              <a:t>If </a:t>
            </a:r>
            <a:r>
              <a:rPr lang="en-US" sz="2200" dirty="0" err="1"/>
              <a:t>beamline</a:t>
            </a:r>
            <a:r>
              <a:rPr lang="en-US" sz="2200" dirty="0"/>
              <a:t> pressures are maintained in the 2E-6 to 5E-7 </a:t>
            </a:r>
            <a:r>
              <a:rPr lang="en-US" sz="2200" dirty="0" err="1"/>
              <a:t>Torr</a:t>
            </a:r>
            <a:r>
              <a:rPr lang="en-US" sz="2200" dirty="0"/>
              <a:t> </a:t>
            </a:r>
            <a:r>
              <a:rPr lang="en-US" sz="2200" dirty="0" smtClean="0"/>
              <a:t>range, </a:t>
            </a:r>
            <a:r>
              <a:rPr lang="en-US" sz="2200" dirty="0"/>
              <a:t>Cavity pressures should be maintained in the low E-7 to high E-8 </a:t>
            </a:r>
            <a:r>
              <a:rPr lang="en-US" sz="2200" dirty="0" err="1"/>
              <a:t>Torr</a:t>
            </a:r>
            <a:r>
              <a:rPr lang="en-US" sz="2200" dirty="0"/>
              <a:t> range if coupler conductance is limited to around 20 L/s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Assuming that the </a:t>
            </a:r>
            <a:r>
              <a:rPr lang="en-US" sz="2200" dirty="0" err="1"/>
              <a:t>beamline</a:t>
            </a:r>
            <a:r>
              <a:rPr lang="en-US" sz="2200" dirty="0"/>
              <a:t> gas load is similar to that of the MICE RF module vessel being tested at </a:t>
            </a:r>
            <a:r>
              <a:rPr lang="en-US" sz="2200" dirty="0" err="1"/>
              <a:t>Fermilab</a:t>
            </a:r>
            <a:r>
              <a:rPr lang="en-US" sz="2200" dirty="0"/>
              <a:t> the gas load would be about 5.27E-5 </a:t>
            </a:r>
            <a:r>
              <a:rPr lang="en-US" sz="2200" dirty="0" err="1"/>
              <a:t>Torr</a:t>
            </a:r>
            <a:r>
              <a:rPr lang="en-US" sz="2200" dirty="0"/>
              <a:t>-L/s-m. This would require that Pumping speeds of 105 L/s-m to maintain a pressure of 5E-7 </a:t>
            </a:r>
            <a:r>
              <a:rPr lang="en-US" sz="2200" dirty="0" err="1"/>
              <a:t>Torr</a:t>
            </a:r>
            <a:r>
              <a:rPr lang="en-US" sz="2200" dirty="0"/>
              <a:t> in the </a:t>
            </a:r>
            <a:r>
              <a:rPr lang="en-US" sz="2200" dirty="0" err="1"/>
              <a:t>beamline</a:t>
            </a:r>
            <a:r>
              <a:rPr lang="en-US" sz="2200" dirty="0" smtClean="0"/>
              <a:t>. </a:t>
            </a:r>
            <a:r>
              <a:rPr lang="en-US" sz="2200" dirty="0"/>
              <a:t>This would require the turbo to be magnetically shielded</a:t>
            </a:r>
            <a:r>
              <a:rPr lang="en-US" sz="2200" dirty="0" smtClean="0"/>
              <a:t>.</a:t>
            </a:r>
          </a:p>
          <a:p>
            <a:r>
              <a:rPr lang="en-US" sz="2200" i="1" dirty="0"/>
              <a:t>Further modeling of the gas flow between the two volumes would be needed to specify the actual size of the conductance needed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5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Pressure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733317"/>
              </p:ext>
            </p:extLst>
          </p:nvPr>
        </p:nvGraphicFramePr>
        <p:xfrm>
          <a:off x="1088400" y="2369966"/>
          <a:ext cx="5816598" cy="57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5906"/>
                <a:gridCol w="609267"/>
                <a:gridCol w="799664"/>
                <a:gridCol w="685426"/>
                <a:gridCol w="609267"/>
                <a:gridCol w="609267"/>
                <a:gridCol w="609267"/>
                <a:gridCol w="609267"/>
                <a:gridCol w="6092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Case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Piv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Pfc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Pfv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Seffc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Seffv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Vc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Vv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1.00E-08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1.00E-06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33098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Input: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14548"/>
              </p:ext>
            </p:extLst>
          </p:nvPr>
        </p:nvGraphicFramePr>
        <p:xfrm>
          <a:off x="609600" y="3505200"/>
          <a:ext cx="2971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3200" y="1524000"/>
                <a:ext cx="1329082" cy="502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𝑆𝑡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524000"/>
                <a:ext cx="1329082" cy="5021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9600" y="1642212"/>
            <a:ext cx="1882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Pumpdown</a:t>
            </a:r>
            <a:r>
              <a:rPr lang="en-US" sz="1400" dirty="0" smtClean="0"/>
              <a:t> Roughing*: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9839" y="6443990"/>
            <a:ext cx="4078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</a:t>
            </a:r>
            <a:r>
              <a:rPr lang="en-US" sz="1100" dirty="0" smtClean="0"/>
              <a:t>p. 305, </a:t>
            </a:r>
            <a:r>
              <a:rPr lang="en-US" sz="1100" i="1" dirty="0" smtClean="0"/>
              <a:t>Basic Vacuum Practice 3</a:t>
            </a:r>
            <a:r>
              <a:rPr lang="en-US" sz="1100" i="1" baseline="30000" dirty="0" smtClean="0"/>
              <a:t>rd</a:t>
            </a:r>
            <a:r>
              <a:rPr lang="en-US" sz="1100" i="1" dirty="0" smtClean="0"/>
              <a:t> Edition, </a:t>
            </a:r>
            <a:r>
              <a:rPr lang="en-US" sz="1100" dirty="0" smtClean="0"/>
              <a:t>Varian Vacuum Products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645189"/>
            <a:ext cx="1854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(excluding outgassing)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685401"/>
            <a:ext cx="64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(</a:t>
            </a:r>
            <a:r>
              <a:rPr lang="en-US" sz="1200" dirty="0" err="1" smtClean="0"/>
              <a:t>Torr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997" y="617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(s)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620000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(s)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685401"/>
            <a:ext cx="70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</a:t>
            </a:r>
            <a:r>
              <a:rPr lang="en-US" sz="1200" dirty="0" smtClean="0"/>
              <a:t>P (psi)</a:t>
            </a:r>
            <a:endParaRPr lang="en-US" sz="12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32117"/>
              </p:ext>
            </p:extLst>
          </p:nvPr>
        </p:nvGraphicFramePr>
        <p:xfrm>
          <a:off x="4283067" y="3352799"/>
          <a:ext cx="4327533" cy="284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8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Pressure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239217"/>
              </p:ext>
            </p:extLst>
          </p:nvPr>
        </p:nvGraphicFramePr>
        <p:xfrm>
          <a:off x="1088400" y="1636200"/>
          <a:ext cx="5816598" cy="571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5906"/>
                <a:gridCol w="609267"/>
                <a:gridCol w="799664"/>
                <a:gridCol w="685426"/>
                <a:gridCol w="609267"/>
                <a:gridCol w="609267"/>
                <a:gridCol w="609267"/>
                <a:gridCol w="609267"/>
                <a:gridCol w="6092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Vessel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Pic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Piv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Pfc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Pfv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Seffc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Seffv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Vc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Vv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Case 1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1.00E-08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1.00E-06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500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52401" y="59436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 (s)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17853"/>
              </p:ext>
            </p:extLst>
          </p:nvPr>
        </p:nvGraphicFramePr>
        <p:xfrm>
          <a:off x="1088400" y="1906905"/>
          <a:ext cx="5816598" cy="531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5906"/>
                <a:gridCol w="609267"/>
                <a:gridCol w="799664"/>
                <a:gridCol w="685426"/>
                <a:gridCol w="609267"/>
                <a:gridCol w="609267"/>
                <a:gridCol w="609267"/>
                <a:gridCol w="609267"/>
                <a:gridCol w="609267"/>
              </a:tblGrid>
              <a:tr h="992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920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92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Case 2</a:t>
                      </a:r>
                      <a:endParaRPr 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1.00E-08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1.00E-06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endParaRPr lang="en-US" sz="11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9019" y="3782199"/>
            <a:ext cx="701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</a:t>
            </a:r>
            <a:r>
              <a:rPr lang="en-US" sz="1200" dirty="0" smtClean="0"/>
              <a:t>P (psi)</a:t>
            </a:r>
            <a:endParaRPr lang="en-US" sz="1200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98355"/>
              </p:ext>
            </p:extLst>
          </p:nvPr>
        </p:nvGraphicFramePr>
        <p:xfrm>
          <a:off x="1198286" y="3252014"/>
          <a:ext cx="7162800" cy="271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91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RFM integration into MICE </a:t>
            </a:r>
            <a:r>
              <a:rPr lang="en-US" dirty="0" err="1" smtClean="0"/>
              <a:t>beamline</a:t>
            </a:r>
            <a:endParaRPr lang="en-US" dirty="0" smtClean="0"/>
          </a:p>
          <a:p>
            <a:r>
              <a:rPr lang="en-US" dirty="0" smtClean="0"/>
              <a:t>Vessel fiducials and CMM measurement</a:t>
            </a:r>
          </a:p>
          <a:p>
            <a:r>
              <a:rPr lang="en-US" dirty="0" smtClean="0"/>
              <a:t>Additional FEA results</a:t>
            </a:r>
          </a:p>
          <a:p>
            <a:r>
              <a:rPr lang="en-US" dirty="0" smtClean="0"/>
              <a:t>Vessel stand (new design?)</a:t>
            </a:r>
          </a:p>
          <a:p>
            <a:r>
              <a:rPr lang="en-US" dirty="0" smtClean="0"/>
              <a:t>Vacuum System components, SS 304 budget</a:t>
            </a:r>
          </a:p>
          <a:p>
            <a:r>
              <a:rPr lang="en-US" dirty="0" smtClean="0"/>
              <a:t>Tradeoffs between relief valves and burst disks</a:t>
            </a:r>
          </a:p>
          <a:p>
            <a:r>
              <a:rPr lang="en-US" dirty="0" smtClean="0"/>
              <a:t>Vacuum fault analysis</a:t>
            </a:r>
          </a:p>
          <a:p>
            <a:r>
              <a:rPr lang="en-US" dirty="0" smtClean="0"/>
              <a:t>Inner and Outer configurations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Review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Bypass </a:t>
            </a:r>
            <a:r>
              <a:rPr lang="en-US" sz="2400" dirty="0" smtClean="0"/>
              <a:t>line, </a:t>
            </a:r>
            <a:r>
              <a:rPr lang="en-US" sz="2400" dirty="0" smtClean="0"/>
              <a:t>Conductance </a:t>
            </a:r>
            <a:r>
              <a:rPr lang="en-US" sz="2400" dirty="0" smtClean="0"/>
              <a:t>calculations</a:t>
            </a:r>
          </a:p>
          <a:p>
            <a:r>
              <a:rPr lang="en-US" sz="2400" dirty="0" smtClean="0"/>
              <a:t>Explore </a:t>
            </a:r>
            <a:r>
              <a:rPr lang="en-US" sz="2400" dirty="0" smtClean="0"/>
              <a:t>whether a pop-off valve will provide a more viable option than a burst disk</a:t>
            </a:r>
            <a:r>
              <a:rPr lang="en-US" sz="2400" dirty="0"/>
              <a:t>. If a burst disk remains in the design, test burst disk.</a:t>
            </a:r>
          </a:p>
          <a:p>
            <a:r>
              <a:rPr lang="en-US" sz="2400" dirty="0" smtClean="0"/>
              <a:t>Test </a:t>
            </a:r>
            <a:r>
              <a:rPr lang="en-US" sz="2400" dirty="0" smtClean="0"/>
              <a:t>Be window strength</a:t>
            </a:r>
          </a:p>
          <a:p>
            <a:r>
              <a:rPr lang="en-US" sz="2400" dirty="0" smtClean="0"/>
              <a:t>Confirm </a:t>
            </a:r>
            <a:r>
              <a:rPr lang="en-US" sz="2400" dirty="0" smtClean="0"/>
              <a:t>whether re-arrangement of vessel ports can accommodate having the cavity water lines exit the vessel vacuum volume without any internal brazes in the vessel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Operational Requirements</a:t>
            </a:r>
            <a:endParaRPr lang="en-US" sz="2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400" dirty="0" smtClean="0"/>
              <a:t>Each RF module comprises:</a:t>
            </a:r>
          </a:p>
          <a:p>
            <a:pPr marL="0" indent="0">
              <a:spcBef>
                <a:spcPts val="200"/>
              </a:spcBef>
              <a:buNone/>
            </a:pP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400" dirty="0"/>
              <a:t>V</a:t>
            </a:r>
            <a:r>
              <a:rPr lang="en-US" sz="2400" dirty="0" smtClean="0"/>
              <a:t>acuum Vessel (chamber).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Vessel Support Stand.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/>
              <a:t>W</a:t>
            </a:r>
            <a:r>
              <a:rPr lang="en-US" sz="2400" dirty="0" smtClean="0"/>
              <a:t>ater </a:t>
            </a:r>
            <a:r>
              <a:rPr lang="en-US" sz="2400" dirty="0" smtClean="0"/>
              <a:t>cooled </a:t>
            </a:r>
            <a:r>
              <a:rPr lang="en-US" sz="2400" dirty="0" smtClean="0"/>
              <a:t>RF </a:t>
            </a:r>
            <a:r>
              <a:rPr lang="en-US" sz="2400" dirty="0" smtClean="0"/>
              <a:t>cavity with two </a:t>
            </a:r>
            <a:r>
              <a:rPr lang="en-US" sz="2400" dirty="0"/>
              <a:t>Beryllium </a:t>
            </a:r>
            <a:r>
              <a:rPr lang="en-US" sz="2400" dirty="0" smtClean="0"/>
              <a:t>Windows.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Support </a:t>
            </a:r>
            <a:r>
              <a:rPr lang="en-US" sz="2400" dirty="0"/>
              <a:t>and alignment </a:t>
            </a:r>
            <a:r>
              <a:rPr lang="en-US" sz="2400" dirty="0" smtClean="0"/>
              <a:t>struts for mounting Cavity within Vessel.  CMM </a:t>
            </a:r>
            <a:r>
              <a:rPr lang="en-US" sz="2400" dirty="0" smtClean="0"/>
              <a:t>fiducials on </a:t>
            </a:r>
            <a:r>
              <a:rPr lang="en-US" sz="2400" dirty="0" smtClean="0"/>
              <a:t>Vessel exterior.</a:t>
            </a: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400" dirty="0" smtClean="0"/>
              <a:t>Tuner </a:t>
            </a:r>
            <a:r>
              <a:rPr lang="en-US" sz="2400" dirty="0" smtClean="0"/>
              <a:t>arms and </a:t>
            </a:r>
            <a:r>
              <a:rPr lang="en-US" sz="2400" dirty="0"/>
              <a:t>F</a:t>
            </a:r>
            <a:r>
              <a:rPr lang="en-US" sz="2400" dirty="0" smtClean="0"/>
              <a:t>eedthrough Actuators.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RF couplers.</a:t>
            </a:r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400" dirty="0" smtClean="0"/>
              <a:t>Vacuum </a:t>
            </a:r>
            <a:r>
              <a:rPr lang="en-US" sz="2400" dirty="0" smtClean="0"/>
              <a:t>Pump </a:t>
            </a:r>
            <a:r>
              <a:rPr lang="en-US" sz="2400" dirty="0" smtClean="0"/>
              <a:t>system, </a:t>
            </a:r>
            <a:r>
              <a:rPr lang="en-US" sz="2400" dirty="0" smtClean="0"/>
              <a:t>Valves</a:t>
            </a:r>
            <a:r>
              <a:rPr lang="en-US" sz="2400" dirty="0" smtClean="0"/>
              <a:t>, </a:t>
            </a:r>
            <a:r>
              <a:rPr lang="en-US" sz="2400" dirty="0" smtClean="0"/>
              <a:t>Gauges</a:t>
            </a:r>
            <a:r>
              <a:rPr lang="en-US" sz="2400" dirty="0" smtClean="0"/>
              <a:t>, etc</a:t>
            </a:r>
            <a:r>
              <a:rPr lang="en-US" sz="2400" dirty="0" smtClean="0"/>
              <a:t>.  (Pneumatic?)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6256421" cy="2286000"/>
          </a:xfrm>
          <a:prstGeom prst="rect">
            <a:avLst/>
          </a:prstGeom>
          <a:noFill/>
          <a:ln w="127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02234"/>
              </p:ext>
            </p:extLst>
          </p:nvPr>
        </p:nvGraphicFramePr>
        <p:xfrm>
          <a:off x="1199397" y="1413510"/>
          <a:ext cx="7058025" cy="2396490"/>
        </p:xfrm>
        <a:graphic>
          <a:graphicData uri="http://schemas.openxmlformats.org/drawingml/2006/table">
            <a:tbl>
              <a:tblPr/>
              <a:tblGrid>
                <a:gridCol w="3400425"/>
                <a:gridCol w="714375"/>
                <a:gridCol w="828675"/>
                <a:gridCol w="1171575"/>
                <a:gridCol w="942975"/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/>
                        </a:rPr>
                        <a:t>Task Name</a:t>
                      </a:r>
                      <a:endParaRPr lang="en-US" sz="900" dirty="0">
                        <a:effectLst/>
                        <a:latin typeface="Segoe U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/>
                        </a:rPr>
                        <a:t>Duration</a:t>
                      </a:r>
                      <a:endParaRPr lang="en-US" sz="900" dirty="0">
                        <a:effectLst/>
                        <a:latin typeface="Segoe U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/>
                        </a:rPr>
                        <a:t>Start</a:t>
                      </a:r>
                      <a:endParaRPr lang="en-US" sz="900">
                        <a:effectLst/>
                        <a:latin typeface="Segoe U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/>
                        </a:rPr>
                        <a:t>Finish</a:t>
                      </a:r>
                      <a:endParaRPr lang="en-US" sz="900">
                        <a:effectLst/>
                        <a:latin typeface="Segoe U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/>
                        </a:rPr>
                        <a:t>Predecessors</a:t>
                      </a:r>
                      <a:endParaRPr lang="en-US" sz="900">
                        <a:effectLst/>
                        <a:latin typeface="Segoe U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Readiness review and follow up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days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 4/30/15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 5/15/15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Coupler materials ordered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5/18/15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 6/26/15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 Cavity and Be Window selection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5/18/15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 5/22/15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Actuator lifecycle testing then production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5/18/15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 8/7/15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RFQ to vendor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5/18/15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6/15/15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Contracts and Pos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6/16/15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7/6/15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Vendor fabrication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7/7/15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10/26/15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hardware components ready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10/27/15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10/27/15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2,3,4,7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Module assembly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10/27/15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 3/14/16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CMM Measurements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 3/15/16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 3/16/16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level RF and vacuum tests at LBL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 3/17/16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 4/27/16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Modules prepared for shipping and delivered to RAL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days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 4/28/16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 5/18/16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7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Vessel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Integrate with MICE </a:t>
            </a:r>
            <a:r>
              <a:rPr lang="en-US" dirty="0" smtClean="0"/>
              <a:t>Experimental Hall and </a:t>
            </a:r>
            <a:r>
              <a:rPr lang="en-US" dirty="0" err="1" smtClean="0"/>
              <a:t>beamline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Maintain </a:t>
            </a:r>
            <a:r>
              <a:rPr lang="en-US" dirty="0"/>
              <a:t>approx. 10</a:t>
            </a:r>
            <a:r>
              <a:rPr lang="en-US" baseline="30000" dirty="0"/>
              <a:t>-8</a:t>
            </a:r>
            <a:r>
              <a:rPr lang="en-US" dirty="0"/>
              <a:t> </a:t>
            </a:r>
            <a:r>
              <a:rPr lang="en-US" dirty="0" err="1" smtClean="0"/>
              <a:t>Torr</a:t>
            </a:r>
            <a:r>
              <a:rPr lang="en-US" dirty="0" smtClean="0"/>
              <a:t> ins</a:t>
            </a:r>
            <a:r>
              <a:rPr lang="en-US" dirty="0" smtClean="0"/>
              <a:t>ide </a:t>
            </a:r>
            <a:r>
              <a:rPr lang="en-US" dirty="0"/>
              <a:t>RF </a:t>
            </a:r>
            <a:r>
              <a:rPr lang="en-US" dirty="0" smtClean="0"/>
              <a:t>cavity.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Hold approx.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/>
              <a:t>to 10</a:t>
            </a:r>
            <a:r>
              <a:rPr lang="en-US" baseline="30000" dirty="0"/>
              <a:t>-7</a:t>
            </a:r>
            <a:r>
              <a:rPr lang="en-US" dirty="0"/>
              <a:t> </a:t>
            </a:r>
            <a:r>
              <a:rPr lang="en-US" dirty="0" err="1"/>
              <a:t>Torr</a:t>
            </a:r>
            <a:r>
              <a:rPr lang="en-US" dirty="0"/>
              <a:t> </a:t>
            </a:r>
            <a:r>
              <a:rPr lang="en-US" dirty="0" smtClean="0"/>
              <a:t>in shared </a:t>
            </a:r>
            <a:r>
              <a:rPr lang="en-US" dirty="0" smtClean="0"/>
              <a:t>MICE </a:t>
            </a:r>
            <a:r>
              <a:rPr lang="en-US" dirty="0"/>
              <a:t>cooling </a:t>
            </a:r>
            <a:r>
              <a:rPr lang="en-US" dirty="0" smtClean="0"/>
              <a:t>channel </a:t>
            </a:r>
            <a:r>
              <a:rPr lang="en-US" dirty="0" err="1" smtClean="0"/>
              <a:t>beamline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Limit differential pressure across </a:t>
            </a:r>
            <a:r>
              <a:rPr lang="en-US" dirty="0" smtClean="0"/>
              <a:t>Beryllium windows to less than 1 psi.</a:t>
            </a:r>
            <a:endParaRPr lang="en-US" dirty="0" smtClean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Vacuum Vessel</a:t>
            </a:r>
            <a:r>
              <a:rPr lang="en-US" b="1" dirty="0"/>
              <a:t> </a:t>
            </a:r>
            <a:r>
              <a:rPr lang="en-US" b="1" dirty="0" smtClean="0"/>
              <a:t>(Chamber)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1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Designs and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Extra access ports for RF Coupler to Cavity joint.</a:t>
            </a:r>
          </a:p>
          <a:p>
            <a:r>
              <a:rPr lang="en-US" dirty="0" smtClean="0"/>
              <a:t>RF Coupler Modifications, Rotation Support</a:t>
            </a:r>
          </a:p>
          <a:p>
            <a:pPr lvl="1"/>
            <a:r>
              <a:rPr lang="en-US" dirty="0" smtClean="0"/>
              <a:t>Cooling tube slots covered</a:t>
            </a:r>
          </a:p>
          <a:p>
            <a:pPr lvl="1"/>
            <a:r>
              <a:rPr lang="en-US" dirty="0" smtClean="0"/>
              <a:t>Coupler Flange lip captures Cavity Flange</a:t>
            </a:r>
          </a:p>
          <a:p>
            <a:pPr lvl="1"/>
            <a:r>
              <a:rPr lang="en-US" dirty="0" smtClean="0"/>
              <a:t>Rotation Support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New vacuum vessel design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Isolate cavity vacuum from the external channel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Direct cavity port-pump connection with bellows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Burst disc/pressure valve to protect Be windows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ASME Pressure Vessel treatment unnecessary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Chamber Interfaces: </a:t>
            </a:r>
            <a:r>
              <a:rPr lang="en-US" dirty="0" smtClean="0"/>
              <a:t>Ports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722055" cy="4038600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953000" cy="30912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5181600"/>
            <a:ext cx="762000" cy="6858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705600" y="1143000"/>
            <a:ext cx="762000" cy="6858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98875"/>
              </p:ext>
            </p:extLst>
          </p:nvPr>
        </p:nvGraphicFramePr>
        <p:xfrm>
          <a:off x="928000" y="1371600"/>
          <a:ext cx="2120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9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RF Module </a:t>
                      </a:r>
                      <a:r>
                        <a:rPr lang="en-US" sz="1100" b="1" u="none" strike="noStrike" dirty="0" smtClean="0">
                          <a:effectLst/>
                        </a:rPr>
                        <a:t>Vacuum Vessel </a:t>
                      </a:r>
                      <a:r>
                        <a:rPr lang="en-US" sz="1100" b="1" u="none" strike="noStrike" dirty="0">
                          <a:effectLst/>
                        </a:rPr>
                        <a:t>Ports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12x RF </a:t>
                      </a:r>
                      <a:r>
                        <a:rPr lang="en-US" sz="1100" u="none" strike="noStrike" dirty="0">
                          <a:effectLst/>
                        </a:rPr>
                        <a:t>Tuner Actuators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2x RF </a:t>
                      </a:r>
                      <a:r>
                        <a:rPr lang="en-US" sz="1100" u="none" strike="noStrike" dirty="0">
                          <a:effectLst/>
                        </a:rPr>
                        <a:t>Couplers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4x RF </a:t>
                      </a:r>
                      <a:r>
                        <a:rPr lang="en-US" sz="1100" u="none" strike="noStrike" dirty="0">
                          <a:effectLst/>
                        </a:rPr>
                        <a:t>Coupler Access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4x Cooling Water Feedthrough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2x Pumping </a:t>
                      </a:r>
                      <a:r>
                        <a:rPr lang="en-US" sz="1100" u="none" strike="noStrike" dirty="0">
                          <a:effectLst/>
                        </a:rPr>
                        <a:t>Spool &amp; Pressure Relief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1x TDC Access &amp;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Misc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3352800" y="6019800"/>
            <a:ext cx="685800" cy="6096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382000" y="3886200"/>
            <a:ext cx="609600" cy="9906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464200" y="2209800"/>
            <a:ext cx="375000" cy="7026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153400" y="4038600"/>
            <a:ext cx="234600" cy="99060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effectLst>
            <a:outerShdw blurRad="50800" dist="12700" dir="5400000" algn="ctr" rotWithShape="0">
              <a:schemeClr val="accent1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63538"/>
      </p:ext>
    </p:extLst>
  </p:cSld>
  <p:clrMapOvr>
    <a:masterClrMapping/>
  </p:clrMapOvr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NAL_MAP_R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17223</TotalTime>
  <Words>984</Words>
  <Application>Microsoft Office PowerPoint</Application>
  <PresentationFormat>On-screen Show (4:3)</PresentationFormat>
  <Paragraphs>282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2014_DOE_Review_Template</vt:lpstr>
      <vt:lpstr>FNAL_MAP_R2</vt:lpstr>
      <vt:lpstr>MICE RF Module Design and Vacuum System</vt:lpstr>
      <vt:lpstr>Overview</vt:lpstr>
      <vt:lpstr>Previous Review Recommendations</vt:lpstr>
      <vt:lpstr>System Components</vt:lpstr>
      <vt:lpstr>Broad Timeline</vt:lpstr>
      <vt:lpstr>Select Vessel Requirements</vt:lpstr>
      <vt:lpstr>Vacuum Vessel (Chamber)</vt:lpstr>
      <vt:lpstr>New Designs and Features</vt:lpstr>
      <vt:lpstr>Chamber Interfaces: Ports</vt:lpstr>
      <vt:lpstr>Cooling Water Feedthroughs</vt:lpstr>
      <vt:lpstr>Chamber FEA Analysis</vt:lpstr>
      <vt:lpstr>Vacuum System Procedures</vt:lpstr>
      <vt:lpstr>Fabrication Prints</vt:lpstr>
      <vt:lpstr>UHV Cleaning Note</vt:lpstr>
      <vt:lpstr>Vessel Acceptance Criteria</vt:lpstr>
      <vt:lpstr>Vacuum Pressure System</vt:lpstr>
      <vt:lpstr>NEG Vacuum Pump</vt:lpstr>
      <vt:lpstr>Vacuum System Procedure</vt:lpstr>
      <vt:lpstr>Vacuum System Pressure Relief</vt:lpstr>
      <vt:lpstr>Chamber Interfaces: Vacuum Component Flange Types</vt:lpstr>
      <vt:lpstr>Interface to MICE Beamline</vt:lpstr>
      <vt:lpstr>Stand Geometry, Access</vt:lpstr>
      <vt:lpstr>MICE Beamline Vacuum at RAL</vt:lpstr>
      <vt:lpstr>Differential Pressure Evolution</vt:lpstr>
      <vt:lpstr>Differential Pressure Evolution</vt:lpstr>
      <vt:lpstr>Additional Slides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User</cp:lastModifiedBy>
  <cp:revision>271</cp:revision>
  <cp:lastPrinted>2015-04-30T16:46:36Z</cp:lastPrinted>
  <dcterms:created xsi:type="dcterms:W3CDTF">2012-06-15T14:46:19Z</dcterms:created>
  <dcterms:modified xsi:type="dcterms:W3CDTF">2015-04-30T16:46:47Z</dcterms:modified>
</cp:coreProperties>
</file>