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2" r:id="rId2"/>
  </p:sldMasterIdLst>
  <p:notesMasterIdLst>
    <p:notesMasterId r:id="rId6"/>
  </p:notesMasterIdLst>
  <p:handoutMasterIdLst>
    <p:handoutMasterId r:id="rId7"/>
  </p:handoutMasterIdLst>
  <p:sldIdLst>
    <p:sldId id="265" r:id="rId3"/>
    <p:sldId id="267" r:id="rId4"/>
    <p:sldId id="268" r:id="rId5"/>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Calibri" charset="0"/>
        <a:ea typeface="ＭＳ Ｐゴシック" charset="0"/>
        <a:cs typeface="ＭＳ Ｐゴシック" charset="0"/>
      </a:defRPr>
    </a:lvl5pPr>
    <a:lvl6pPr marL="2286000" algn="l" defTabSz="457200" rtl="0" eaLnBrk="1" latinLnBrk="0" hangingPunct="1">
      <a:defRPr sz="2400" kern="1200">
        <a:solidFill>
          <a:schemeClr val="tx1"/>
        </a:solidFill>
        <a:latin typeface="Calibri" charset="0"/>
        <a:ea typeface="ＭＳ Ｐゴシック" charset="0"/>
        <a:cs typeface="ＭＳ Ｐゴシック" charset="0"/>
      </a:defRPr>
    </a:lvl6pPr>
    <a:lvl7pPr marL="2743200" algn="l" defTabSz="457200" rtl="0" eaLnBrk="1" latinLnBrk="0" hangingPunct="1">
      <a:defRPr sz="2400" kern="1200">
        <a:solidFill>
          <a:schemeClr val="tx1"/>
        </a:solidFill>
        <a:latin typeface="Calibri" charset="0"/>
        <a:ea typeface="ＭＳ Ｐゴシック" charset="0"/>
        <a:cs typeface="ＭＳ Ｐゴシック" charset="0"/>
      </a:defRPr>
    </a:lvl7pPr>
    <a:lvl8pPr marL="3200400" algn="l" defTabSz="457200" rtl="0" eaLnBrk="1" latinLnBrk="0" hangingPunct="1">
      <a:defRPr sz="2400" kern="1200">
        <a:solidFill>
          <a:schemeClr val="tx1"/>
        </a:solidFill>
        <a:latin typeface="Calibri" charset="0"/>
        <a:ea typeface="ＭＳ Ｐゴシック" charset="0"/>
        <a:cs typeface="ＭＳ Ｐゴシック" charset="0"/>
      </a:defRPr>
    </a:lvl8pPr>
    <a:lvl9pPr marL="3657600" algn="l" defTabSz="457200" rtl="0" eaLnBrk="1" latinLnBrk="0" hangingPunct="1">
      <a:defRPr sz="2400"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04040"/>
    <a:srgbClr val="505050"/>
    <a:srgbClr val="004C97"/>
    <a:srgbClr val="63666A"/>
    <a:srgbClr val="A7A8AA"/>
    <a:srgbClr val="003087"/>
    <a:srgbClr val="0F2D62"/>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8" d="100"/>
          <a:sy n="98" d="100"/>
        </p:scale>
        <p:origin x="-1184" y="-10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Helvetica"/>
                <a:ea typeface="+mn-ea"/>
                <a:cs typeface="+mn-cs"/>
              </a:defRPr>
            </a:lvl1pPr>
          </a:lstStyle>
          <a:p>
            <a:pPr>
              <a:defRPr/>
            </a:pPr>
            <a:fld id="{BA3BD86E-6062-C545-AB2B-FE69C8F8ABE0}" type="datetimeFigureOut">
              <a:rPr lang="en-US"/>
              <a:pPr>
                <a:defRPr/>
              </a:pPr>
              <a:t>4/24/15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Helvetica"/>
                <a:ea typeface="+mn-ea"/>
                <a:cs typeface="+mn-cs"/>
              </a:defRPr>
            </a:lvl1pPr>
          </a:lstStyle>
          <a:p>
            <a:pPr>
              <a:defRPr/>
            </a:pPr>
            <a:fld id="{7DFE39F6-F003-9A4C-89DA-19C88E62AAFE}" type="slidenum">
              <a:rPr lang="en-US"/>
              <a:pPr>
                <a:defRPr/>
              </a:pPr>
              <a:t>‹#›</a:t>
            </a:fld>
            <a:endParaRPr lang="en-US" dirty="0"/>
          </a:p>
        </p:txBody>
      </p:sp>
    </p:spTree>
    <p:extLst>
      <p:ext uri="{BB962C8B-B14F-4D97-AF65-F5344CB8AC3E}">
        <p14:creationId xmlns:p14="http://schemas.microsoft.com/office/powerpoint/2010/main" val="41884841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Helvetica"/>
                <a:ea typeface="+mn-ea"/>
                <a:cs typeface="+mn-cs"/>
              </a:defRPr>
            </a:lvl1pPr>
          </a:lstStyle>
          <a:p>
            <a:pPr>
              <a:defRPr/>
            </a:pPr>
            <a:fld id="{B4FCBB6E-3C65-E047-B5C3-8EA13B13FFCE}" type="datetimeFigureOut">
              <a:rPr lang="en-US"/>
              <a:pPr>
                <a:defRPr/>
              </a:pPr>
              <a:t>4/24/15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Helvetica"/>
                <a:ea typeface="+mn-ea"/>
                <a:cs typeface="+mn-cs"/>
              </a:defRPr>
            </a:lvl1pPr>
          </a:lstStyle>
          <a:p>
            <a:pPr>
              <a:defRPr/>
            </a:pPr>
            <a:fld id="{575A4D85-0866-2140-9BA4-F42316D6CA97}" type="slidenum">
              <a:rPr lang="en-US"/>
              <a:pPr>
                <a:defRPr/>
              </a:pPr>
              <a:t>‹#›</a:t>
            </a:fld>
            <a:endParaRPr lang="en-US" dirty="0"/>
          </a:p>
        </p:txBody>
      </p:sp>
    </p:spTree>
    <p:extLst>
      <p:ext uri="{BB962C8B-B14F-4D97-AF65-F5344CB8AC3E}">
        <p14:creationId xmlns:p14="http://schemas.microsoft.com/office/powerpoint/2010/main" val="402546599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5" descr="TitleSlide_0605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750" y="1149350"/>
            <a:ext cx="32670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a:xfrm>
            <a:off x="806450" y="3559283"/>
            <a:ext cx="7526338" cy="1139271"/>
          </a:xfrm>
          <a:prstGeom prst="rect">
            <a:avLst/>
          </a:prstGeom>
        </p:spPr>
        <p:txBody>
          <a:bodyPr wrap="square" lIns="0" tIns="0" rIns="0" bIns="0" anchor="t"/>
          <a:lstStyle>
            <a:lvl1pPr algn="l">
              <a:defRPr sz="3200" b="1" i="0" baseline="0">
                <a:solidFill>
                  <a:srgbClr val="004C97"/>
                </a:solidFill>
                <a:latin typeface="Helvetica"/>
              </a:defRPr>
            </a:lvl1pPr>
          </a:lstStyle>
          <a:p>
            <a:r>
              <a:rPr lang="en-US" smtClean="0"/>
              <a:t>Click to edit Master title style</a:t>
            </a:r>
            <a:endParaRPr lang="en-US" dirty="0"/>
          </a:p>
        </p:txBody>
      </p:sp>
      <p:sp>
        <p:nvSpPr>
          <p:cNvPr id="24" name="Text Placeholder 23"/>
          <p:cNvSpPr>
            <a:spLocks noGrp="1"/>
          </p:cNvSpPr>
          <p:nvPr>
            <p:ph type="body" sz="quarter" idx="10"/>
          </p:nvPr>
        </p:nvSpPr>
        <p:spPr>
          <a:xfrm>
            <a:off x="806450" y="4841093"/>
            <a:ext cx="7526338" cy="1489952"/>
          </a:xfrm>
          <a:prstGeom prst="rect">
            <a:avLst/>
          </a:prstGeom>
        </p:spPr>
        <p:txBody>
          <a:bodyPr lIns="0" tIns="0" rIns="0" bIns="0"/>
          <a:lstStyle>
            <a:lvl1pPr marL="0" indent="0">
              <a:buFontTx/>
              <a:buNone/>
              <a:defRPr sz="20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smtClean="0"/>
              <a:t>Click to edit Master text styles</a:t>
            </a:r>
          </a:p>
        </p:txBody>
      </p:sp>
    </p:spTree>
    <p:extLst>
      <p:ext uri="{BB962C8B-B14F-4D97-AF65-F5344CB8AC3E}">
        <p14:creationId xmlns:p14="http://schemas.microsoft.com/office/powerpoint/2010/main" val="391507144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mp; Content">
    <p:bg>
      <p:bgPr>
        <a:solidFill>
          <a:schemeClr val="bg2">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450013" y="6515100"/>
            <a:ext cx="1076325" cy="241300"/>
          </a:xfrm>
        </p:spPr>
        <p:txBody>
          <a:bodyPr/>
          <a:lstStyle>
            <a:lvl1pPr>
              <a:defRPr sz="900">
                <a:solidFill>
                  <a:srgbClr val="004C97"/>
                </a:solidFill>
              </a:defRPr>
            </a:lvl1pPr>
          </a:lstStyle>
          <a:p>
            <a:pPr>
              <a:defRPr/>
            </a:pPr>
            <a:fld id="{A485B97C-CB0A-7342-9D0A-C19E5716768E}" type="datetime1">
              <a:rPr lang="en-US"/>
              <a:pPr>
                <a:defRPr/>
              </a:pPr>
              <a:t>4/24/15</a:t>
            </a:fld>
            <a:endParaRPr lang="en-US"/>
          </a:p>
        </p:txBody>
      </p:sp>
      <p:sp>
        <p:nvSpPr>
          <p:cNvPr id="5" name="Footer Placeholder 4"/>
          <p:cNvSpPr>
            <a:spLocks noGrp="1"/>
          </p:cNvSpPr>
          <p:nvPr>
            <p:ph type="ftr" sz="quarter" idx="11"/>
          </p:nvPr>
        </p:nvSpPr>
        <p:spPr/>
        <p:txBody>
          <a:bodyPr/>
          <a:lstStyle>
            <a:lvl1pPr>
              <a:defRPr sz="900">
                <a:solidFill>
                  <a:srgbClr val="004C97"/>
                </a:solidFill>
              </a:defRPr>
            </a:lvl1pPr>
          </a:lstStyle>
          <a:p>
            <a:pPr>
              <a:defRPr/>
            </a:pPr>
            <a:r>
              <a:rPr lang="en-US"/>
              <a:t>Presenter | Presentation Title</a:t>
            </a:r>
            <a:endParaRPr lang="en-US" b="1" dirty="0"/>
          </a:p>
        </p:txBody>
      </p:sp>
      <p:sp>
        <p:nvSpPr>
          <p:cNvPr id="6" name="Slide Number Placeholder 5"/>
          <p:cNvSpPr>
            <a:spLocks noGrp="1"/>
          </p:cNvSpPr>
          <p:nvPr>
            <p:ph type="sldNum" sz="quarter" idx="12"/>
          </p:nvPr>
        </p:nvSpPr>
        <p:spPr/>
        <p:txBody>
          <a:bodyPr/>
          <a:lstStyle>
            <a:lvl1pPr>
              <a:defRPr sz="900">
                <a:solidFill>
                  <a:srgbClr val="004C97"/>
                </a:solidFill>
              </a:defRPr>
            </a:lvl1pPr>
          </a:lstStyle>
          <a:p>
            <a:pPr>
              <a:defRPr/>
            </a:pPr>
            <a:fld id="{068493A0-E2AF-724F-88F2-6C53CDFB24E8}" type="slidenum">
              <a:rPr lang="en-US"/>
              <a:pPr>
                <a:defRPr/>
              </a:pPr>
              <a:t>‹#›</a:t>
            </a:fld>
            <a:endParaRPr lang="en-US" dirty="0"/>
          </a:p>
        </p:txBody>
      </p:sp>
    </p:spTree>
    <p:extLst>
      <p:ext uri="{BB962C8B-B14F-4D97-AF65-F5344CB8AC3E}">
        <p14:creationId xmlns:p14="http://schemas.microsoft.com/office/powerpoint/2010/main" val="3344803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amp;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229365" y="4765101"/>
            <a:ext cx="425196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3"/>
          <p:cNvSpPr>
            <a:spLocks noGrp="1"/>
          </p:cNvSpPr>
          <p:nvPr>
            <p:ph type="body" sz="half" idx="13"/>
          </p:nvPr>
        </p:nvSpPr>
        <p:spPr>
          <a:xfrm>
            <a:off x="4654550" y="4765101"/>
            <a:ext cx="426085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Content Placeholder 2"/>
          <p:cNvSpPr>
            <a:spLocks noGrp="1"/>
          </p:cNvSpPr>
          <p:nvPr>
            <p:ph sz="half" idx="17"/>
          </p:nvPr>
        </p:nvSpPr>
        <p:spPr>
          <a:xfrm>
            <a:off x="228601" y="1043694"/>
            <a:ext cx="4251324"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sz="half" idx="18"/>
          </p:nvPr>
        </p:nvSpPr>
        <p:spPr>
          <a:xfrm>
            <a:off x="4654550" y="1043694"/>
            <a:ext cx="4260851"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smtClean="0"/>
              <a:t>Click to edit Master title style</a:t>
            </a:r>
            <a:endParaRPr lang="en-US" dirty="0"/>
          </a:p>
        </p:txBody>
      </p:sp>
      <p:sp>
        <p:nvSpPr>
          <p:cNvPr id="7" name="Date Placeholder 3"/>
          <p:cNvSpPr>
            <a:spLocks noGrp="1"/>
          </p:cNvSpPr>
          <p:nvPr>
            <p:ph type="dt" sz="half" idx="19"/>
          </p:nvPr>
        </p:nvSpPr>
        <p:spPr/>
        <p:txBody>
          <a:bodyPr/>
          <a:lstStyle>
            <a:lvl1pPr>
              <a:defRPr/>
            </a:lvl1pPr>
          </a:lstStyle>
          <a:p>
            <a:pPr>
              <a:defRPr/>
            </a:pPr>
            <a:fld id="{E9318F6A-9F0C-C243-83CC-1455921B9BBE}" type="datetime1">
              <a:rPr lang="en-US"/>
              <a:pPr>
                <a:defRPr/>
              </a:pPr>
              <a:t>4/24/15</a:t>
            </a:fld>
            <a:endParaRPr lang="en-US"/>
          </a:p>
        </p:txBody>
      </p:sp>
      <p:sp>
        <p:nvSpPr>
          <p:cNvPr id="8" name="Footer Placeholder 4"/>
          <p:cNvSpPr>
            <a:spLocks noGrp="1"/>
          </p:cNvSpPr>
          <p:nvPr>
            <p:ph type="ftr" sz="quarter" idx="20"/>
          </p:nvPr>
        </p:nvSpPr>
        <p:spPr/>
        <p:txBody>
          <a:bodyPr/>
          <a:lstStyle>
            <a:lvl1pPr>
              <a:defRPr/>
            </a:lvl1pPr>
          </a:lstStyle>
          <a:p>
            <a:pPr>
              <a:defRPr/>
            </a:pPr>
            <a:r>
              <a:rPr lang="en-US"/>
              <a:t>Presenter | Presentation Title</a:t>
            </a:r>
            <a:endParaRPr lang="en-US" b="1"/>
          </a:p>
        </p:txBody>
      </p:sp>
      <p:sp>
        <p:nvSpPr>
          <p:cNvPr id="9" name="Slide Number Placeholder 5"/>
          <p:cNvSpPr>
            <a:spLocks noGrp="1"/>
          </p:cNvSpPr>
          <p:nvPr>
            <p:ph type="sldNum" sz="quarter" idx="21"/>
          </p:nvPr>
        </p:nvSpPr>
        <p:spPr/>
        <p:txBody>
          <a:bodyPr/>
          <a:lstStyle>
            <a:lvl1pPr>
              <a:defRPr/>
            </a:lvl1pPr>
          </a:lstStyle>
          <a:p>
            <a:pPr>
              <a:defRPr/>
            </a:pPr>
            <a:fld id="{3C999065-3517-124F-BC5D-EB8B5D295F5C}" type="slidenum">
              <a:rPr lang="en-US"/>
              <a:pPr>
                <a:defRPr/>
              </a:pPr>
              <a:t>‹#›</a:t>
            </a:fld>
            <a:endParaRPr lang="en-US" dirty="0"/>
          </a:p>
        </p:txBody>
      </p:sp>
    </p:spTree>
    <p:extLst>
      <p:ext uri="{BB962C8B-B14F-4D97-AF65-F5344CB8AC3E}">
        <p14:creationId xmlns:p14="http://schemas.microsoft.com/office/powerpoint/2010/main" val="3960360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mp;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043693"/>
            <a:ext cx="3027894" cy="4994276"/>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Content Placeholder 2"/>
          <p:cNvSpPr>
            <a:spLocks noGrp="1"/>
          </p:cNvSpPr>
          <p:nvPr>
            <p:ph sz="half" idx="15"/>
          </p:nvPr>
        </p:nvSpPr>
        <p:spPr>
          <a:xfrm>
            <a:off x="3469958" y="1043694"/>
            <a:ext cx="5420360" cy="4994275"/>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smtClean="0"/>
              <a:t>Click to edit Master title style</a:t>
            </a:r>
            <a:endParaRPr lang="en-US" dirty="0"/>
          </a:p>
        </p:txBody>
      </p:sp>
      <p:sp>
        <p:nvSpPr>
          <p:cNvPr id="5" name="Date Placeholder 3"/>
          <p:cNvSpPr>
            <a:spLocks noGrp="1"/>
          </p:cNvSpPr>
          <p:nvPr>
            <p:ph type="dt" sz="half" idx="16"/>
          </p:nvPr>
        </p:nvSpPr>
        <p:spPr/>
        <p:txBody>
          <a:bodyPr/>
          <a:lstStyle>
            <a:lvl1pPr>
              <a:defRPr/>
            </a:lvl1pPr>
          </a:lstStyle>
          <a:p>
            <a:pPr>
              <a:defRPr/>
            </a:pPr>
            <a:fld id="{7AEC64EF-82BE-1844-A784-D9551482A580}" type="datetime1">
              <a:rPr lang="en-US"/>
              <a:pPr>
                <a:defRPr/>
              </a:pPr>
              <a:t>4/24/15</a:t>
            </a:fld>
            <a:endParaRPr lang="en-US"/>
          </a:p>
        </p:txBody>
      </p:sp>
      <p:sp>
        <p:nvSpPr>
          <p:cNvPr id="6" name="Footer Placeholder 4"/>
          <p:cNvSpPr>
            <a:spLocks noGrp="1"/>
          </p:cNvSpPr>
          <p:nvPr>
            <p:ph type="ftr" sz="quarter" idx="17"/>
          </p:nvPr>
        </p:nvSpPr>
        <p:spPr/>
        <p:txBody>
          <a:bodyPr/>
          <a:lstStyle>
            <a:lvl1pPr>
              <a:defRPr/>
            </a:lvl1pPr>
          </a:lstStyle>
          <a:p>
            <a:pPr>
              <a:defRPr/>
            </a:pPr>
            <a:r>
              <a:rPr lang="en-US"/>
              <a:t>Presenter | Presentation Title</a:t>
            </a:r>
            <a:endParaRPr lang="en-US" b="1"/>
          </a:p>
        </p:txBody>
      </p:sp>
      <p:sp>
        <p:nvSpPr>
          <p:cNvPr id="7" name="Slide Number Placeholder 5"/>
          <p:cNvSpPr>
            <a:spLocks noGrp="1"/>
          </p:cNvSpPr>
          <p:nvPr>
            <p:ph type="sldNum" sz="quarter" idx="18"/>
          </p:nvPr>
        </p:nvSpPr>
        <p:spPr/>
        <p:txBody>
          <a:bodyPr/>
          <a:lstStyle>
            <a:lvl1pPr>
              <a:defRPr/>
            </a:lvl1pPr>
          </a:lstStyle>
          <a:p>
            <a:pPr>
              <a:defRPr/>
            </a:pPr>
            <a:fld id="{2DBA344B-C624-794C-8BD8-A89FA7C01A16}" type="slidenum">
              <a:rPr lang="en-US"/>
              <a:pPr>
                <a:defRPr/>
              </a:pPr>
              <a:t>‹#›</a:t>
            </a:fld>
            <a:endParaRPr lang="en-US" dirty="0"/>
          </a:p>
        </p:txBody>
      </p:sp>
    </p:spTree>
    <p:extLst>
      <p:ext uri="{BB962C8B-B14F-4D97-AF65-F5344CB8AC3E}">
        <p14:creationId xmlns:p14="http://schemas.microsoft.com/office/powerpoint/2010/main" val="1809690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amp;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4073" y="1043694"/>
            <a:ext cx="8700851" cy="3695054"/>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smtClean="0"/>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2AC5306E-AD7D-C249-B3B3-987CA8D7EF01}" type="datetime1">
              <a:rPr lang="en-US"/>
              <a:pPr>
                <a:defRPr/>
              </a:pPr>
              <a:t>4/24/15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Presenter | Presentation Title</a:t>
            </a:r>
            <a:endParaRPr lang="en-US" b="1"/>
          </a:p>
        </p:txBody>
      </p:sp>
      <p:sp>
        <p:nvSpPr>
          <p:cNvPr id="7" name="Slide Number Placeholder 5"/>
          <p:cNvSpPr>
            <a:spLocks noGrp="1"/>
          </p:cNvSpPr>
          <p:nvPr>
            <p:ph type="sldNum" sz="quarter" idx="12"/>
          </p:nvPr>
        </p:nvSpPr>
        <p:spPr/>
        <p:txBody>
          <a:bodyPr/>
          <a:lstStyle>
            <a:lvl1pPr>
              <a:defRPr/>
            </a:lvl1pPr>
          </a:lstStyle>
          <a:p>
            <a:pPr>
              <a:defRPr/>
            </a:pPr>
            <a:fld id="{2DF8AF3B-83F8-A447-93DA-6FB5A4FEBD9E}" type="slidenum">
              <a:rPr lang="en-US"/>
              <a:pPr>
                <a:defRPr/>
              </a:pPr>
              <a:t>‹#›</a:t>
            </a:fld>
            <a:endParaRPr lang="en-US" dirty="0"/>
          </a:p>
        </p:txBody>
      </p:sp>
    </p:spTree>
    <p:extLst>
      <p:ext uri="{BB962C8B-B14F-4D97-AF65-F5344CB8AC3E}">
        <p14:creationId xmlns:p14="http://schemas.microsoft.com/office/powerpoint/2010/main" val="2418371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Only: Blank">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228601" y="361950"/>
            <a:ext cx="8675688" cy="5668963"/>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3"/>
          <p:cNvSpPr>
            <a:spLocks noGrp="1"/>
          </p:cNvSpPr>
          <p:nvPr>
            <p:ph type="dt" sz="half" idx="14"/>
          </p:nvPr>
        </p:nvSpPr>
        <p:spPr>
          <a:ln/>
        </p:spPr>
        <p:txBody>
          <a:bodyPr/>
          <a:lstStyle>
            <a:lvl1pPr>
              <a:defRPr/>
            </a:lvl1pPr>
          </a:lstStyle>
          <a:p>
            <a:pPr>
              <a:defRPr/>
            </a:pPr>
            <a:fld id="{326FD625-6C03-804B-B9B0-F015FF38259D}" type="datetime1">
              <a:rPr lang="en-US"/>
              <a:pPr>
                <a:defRPr/>
              </a:pPr>
              <a:t>4/24/15</a:t>
            </a:fld>
            <a:endParaRPr lang="en-US"/>
          </a:p>
        </p:txBody>
      </p:sp>
      <p:sp>
        <p:nvSpPr>
          <p:cNvPr id="4" name="Footer Placeholder 4"/>
          <p:cNvSpPr>
            <a:spLocks noGrp="1"/>
          </p:cNvSpPr>
          <p:nvPr>
            <p:ph type="ftr" sz="quarter" idx="15"/>
          </p:nvPr>
        </p:nvSpPr>
        <p:spPr>
          <a:ln/>
        </p:spPr>
        <p:txBody>
          <a:bodyPr/>
          <a:lstStyle>
            <a:lvl1pPr>
              <a:defRPr/>
            </a:lvl1pPr>
          </a:lstStyle>
          <a:p>
            <a:pPr>
              <a:defRPr/>
            </a:pPr>
            <a:r>
              <a:rPr lang="en-US"/>
              <a:t>Presenter | Presentation Title</a:t>
            </a:r>
            <a:endParaRPr lang="en-US" b="1"/>
          </a:p>
        </p:txBody>
      </p:sp>
      <p:sp>
        <p:nvSpPr>
          <p:cNvPr id="5" name="Slide Number Placeholder 5"/>
          <p:cNvSpPr>
            <a:spLocks noGrp="1"/>
          </p:cNvSpPr>
          <p:nvPr>
            <p:ph type="sldNum" sz="quarter" idx="16"/>
          </p:nvPr>
        </p:nvSpPr>
        <p:spPr>
          <a:ln/>
        </p:spPr>
        <p:txBody>
          <a:bodyPr/>
          <a:lstStyle>
            <a:lvl1pPr>
              <a:defRPr/>
            </a:lvl1pPr>
          </a:lstStyle>
          <a:p>
            <a:pPr>
              <a:defRPr/>
            </a:pPr>
            <a:fld id="{45832041-31CA-F542-9140-63B6DC60B61B}" type="slidenum">
              <a:rPr lang="en-US"/>
              <a:pPr>
                <a:defRPr/>
              </a:pPr>
              <a:t>‹#›</a:t>
            </a:fld>
            <a:endParaRPr lang="en-US" dirty="0"/>
          </a:p>
        </p:txBody>
      </p:sp>
    </p:spTree>
    <p:extLst>
      <p:ext uri="{BB962C8B-B14F-4D97-AF65-F5344CB8AC3E}">
        <p14:creationId xmlns:p14="http://schemas.microsoft.com/office/powerpoint/2010/main" val="2600358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oter Only: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Drag picture to placeholder or click icon to add</a:t>
            </a:r>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4" name="Date Placeholder 3"/>
          <p:cNvSpPr>
            <a:spLocks noGrp="1"/>
          </p:cNvSpPr>
          <p:nvPr>
            <p:ph type="dt" sz="half" idx="14"/>
          </p:nvPr>
        </p:nvSpPr>
        <p:spPr>
          <a:ln/>
        </p:spPr>
        <p:txBody>
          <a:bodyPr/>
          <a:lstStyle>
            <a:lvl1pPr>
              <a:defRPr/>
            </a:lvl1pPr>
          </a:lstStyle>
          <a:p>
            <a:pPr>
              <a:defRPr/>
            </a:pPr>
            <a:fld id="{EC99AB0B-4254-3049-91E7-974D0B56442B}" type="datetime1">
              <a:rPr lang="en-US"/>
              <a:pPr>
                <a:defRPr/>
              </a:pPr>
              <a:t>4/24/15</a:t>
            </a:fld>
            <a:endParaRPr lang="en-US"/>
          </a:p>
        </p:txBody>
      </p:sp>
      <p:sp>
        <p:nvSpPr>
          <p:cNvPr id="5" name="Footer Placeholder 4"/>
          <p:cNvSpPr>
            <a:spLocks noGrp="1"/>
          </p:cNvSpPr>
          <p:nvPr>
            <p:ph type="ftr" sz="quarter" idx="15"/>
          </p:nvPr>
        </p:nvSpPr>
        <p:spPr>
          <a:ln/>
        </p:spPr>
        <p:txBody>
          <a:bodyPr/>
          <a:lstStyle>
            <a:lvl1pPr>
              <a:defRPr/>
            </a:lvl1pPr>
          </a:lstStyle>
          <a:p>
            <a:pPr>
              <a:defRPr/>
            </a:pPr>
            <a:r>
              <a:rPr lang="en-US"/>
              <a:t>Presenter | Presentation Title</a:t>
            </a:r>
            <a:endParaRPr lang="en-US" b="1"/>
          </a:p>
        </p:txBody>
      </p:sp>
      <p:sp>
        <p:nvSpPr>
          <p:cNvPr id="6" name="Slide Number Placeholder 5"/>
          <p:cNvSpPr>
            <a:spLocks noGrp="1"/>
          </p:cNvSpPr>
          <p:nvPr>
            <p:ph type="sldNum" sz="quarter" idx="16"/>
          </p:nvPr>
        </p:nvSpPr>
        <p:spPr>
          <a:ln/>
        </p:spPr>
        <p:txBody>
          <a:bodyPr/>
          <a:lstStyle>
            <a:lvl1pPr>
              <a:defRPr/>
            </a:lvl1pPr>
          </a:lstStyle>
          <a:p>
            <a:pPr>
              <a:defRPr/>
            </a:pPr>
            <a:fld id="{4E663BB3-263D-F943-862F-FC84507D5C5F}" type="slidenum">
              <a:rPr lang="en-US"/>
              <a:pPr>
                <a:defRPr/>
              </a:pPr>
              <a:t>‹#›</a:t>
            </a:fld>
            <a:endParaRPr lang="en-US" dirty="0"/>
          </a:p>
        </p:txBody>
      </p:sp>
    </p:spTree>
    <p:extLst>
      <p:ext uri="{BB962C8B-B14F-4D97-AF65-F5344CB8AC3E}">
        <p14:creationId xmlns:p14="http://schemas.microsoft.com/office/powerpoint/2010/main" val="1098882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oter Only: Title &amp; Content">
    <p:spTree>
      <p:nvGrpSpPr>
        <p:cNvPr id="1" name=""/>
        <p:cNvGrpSpPr/>
        <p:nvPr/>
      </p:nvGrpSpPr>
      <p:grpSpPr>
        <a:xfrm>
          <a:off x="0" y="0"/>
          <a:ext cx="0" cy="0"/>
          <a:chOff x="0" y="0"/>
          <a:chExt cx="0" cy="0"/>
        </a:xfrm>
      </p:grpSpPr>
      <p:sp>
        <p:nvSpPr>
          <p:cNvPr id="6"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dirty="0" smtClean="0"/>
              <a:t>Click to edit Master title style</a:t>
            </a:r>
            <a:endParaRPr lang="en-US" dirty="0"/>
          </a:p>
        </p:txBody>
      </p:sp>
      <p:sp>
        <p:nvSpPr>
          <p:cNvPr id="7"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ln/>
        </p:spPr>
        <p:txBody>
          <a:bodyPr/>
          <a:lstStyle>
            <a:lvl1pPr>
              <a:defRPr/>
            </a:lvl1pPr>
          </a:lstStyle>
          <a:p>
            <a:pPr>
              <a:defRPr/>
            </a:pPr>
            <a:fld id="{54A6B95B-E26E-6947-82D3-AFDA91FF93C4}" type="datetime1">
              <a:rPr lang="en-US"/>
              <a:pPr>
                <a:defRPr/>
              </a:pPr>
              <a:t>4/24/15</a:t>
            </a:fld>
            <a:endParaRPr lang="en-US"/>
          </a:p>
        </p:txBody>
      </p:sp>
      <p:sp>
        <p:nvSpPr>
          <p:cNvPr id="5" name="Footer Placeholder 4"/>
          <p:cNvSpPr>
            <a:spLocks noGrp="1"/>
          </p:cNvSpPr>
          <p:nvPr>
            <p:ph type="ftr" sz="quarter" idx="11"/>
          </p:nvPr>
        </p:nvSpPr>
        <p:spPr>
          <a:ln/>
        </p:spPr>
        <p:txBody>
          <a:bodyPr/>
          <a:lstStyle>
            <a:lvl1pPr>
              <a:defRPr/>
            </a:lvl1pPr>
          </a:lstStyle>
          <a:p>
            <a:pPr>
              <a:defRPr/>
            </a:pPr>
            <a:r>
              <a:rPr lang="en-US"/>
              <a:t>Presenter | Presentation Title</a:t>
            </a:r>
            <a:endParaRPr lang="en-US" b="1"/>
          </a:p>
        </p:txBody>
      </p:sp>
      <p:sp>
        <p:nvSpPr>
          <p:cNvPr id="8" name="Slide Number Placeholder 5"/>
          <p:cNvSpPr>
            <a:spLocks noGrp="1"/>
          </p:cNvSpPr>
          <p:nvPr>
            <p:ph type="sldNum" sz="quarter" idx="12"/>
          </p:nvPr>
        </p:nvSpPr>
        <p:spPr>
          <a:ln/>
        </p:spPr>
        <p:txBody>
          <a:bodyPr/>
          <a:lstStyle>
            <a:lvl1pPr>
              <a:defRPr/>
            </a:lvl1pPr>
          </a:lstStyle>
          <a:p>
            <a:pPr>
              <a:defRPr/>
            </a:pPr>
            <a:fld id="{735A82CA-BDC1-9446-BA0E-4F2A4579D268}" type="slidenum">
              <a:rPr lang="en-US"/>
              <a:pPr>
                <a:defRPr/>
              </a:pPr>
              <a:t>‹#›</a:t>
            </a:fld>
            <a:endParaRPr lang="en-US" dirty="0"/>
          </a:p>
        </p:txBody>
      </p:sp>
    </p:spTree>
    <p:extLst>
      <p:ext uri="{BB962C8B-B14F-4D97-AF65-F5344CB8AC3E}">
        <p14:creationId xmlns:p14="http://schemas.microsoft.com/office/powerpoint/2010/main" val="712277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oter Only: Comparison ">
    <p:spTree>
      <p:nvGrpSpPr>
        <p:cNvPr id="1" name=""/>
        <p:cNvGrpSpPr/>
        <p:nvPr/>
      </p:nvGrpSpPr>
      <p:grpSpPr>
        <a:xfrm>
          <a:off x="0" y="0"/>
          <a:ext cx="0" cy="0"/>
          <a:chOff x="0" y="0"/>
          <a:chExt cx="0" cy="0"/>
        </a:xfrm>
      </p:grpSpPr>
      <p:sp>
        <p:nvSpPr>
          <p:cNvPr id="7" name="Content Placeholder 2"/>
          <p:cNvSpPr>
            <a:spLocks noGrp="1"/>
          </p:cNvSpPr>
          <p:nvPr>
            <p:ph sz="half" idx="13"/>
          </p:nvPr>
        </p:nvSpPr>
        <p:spPr>
          <a:xfrm>
            <a:off x="22860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2"/>
          <p:cNvSpPr>
            <a:spLocks noGrp="1"/>
          </p:cNvSpPr>
          <p:nvPr>
            <p:ph sz="half" idx="15"/>
          </p:nvPr>
        </p:nvSpPr>
        <p:spPr>
          <a:xfrm>
            <a:off x="470916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3"/>
          <p:cNvSpPr>
            <a:spLocks noGrp="1"/>
          </p:cNvSpPr>
          <p:nvPr>
            <p:ph type="body" sz="half" idx="16"/>
          </p:nvPr>
        </p:nvSpPr>
        <p:spPr>
          <a:xfrm>
            <a:off x="229365" y="4765101"/>
            <a:ext cx="4205476"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0" name="Text Placeholder 3"/>
          <p:cNvSpPr>
            <a:spLocks noGrp="1"/>
          </p:cNvSpPr>
          <p:nvPr>
            <p:ph type="body" sz="half" idx="19"/>
          </p:nvPr>
        </p:nvSpPr>
        <p:spPr>
          <a:xfrm>
            <a:off x="4709160" y="4765101"/>
            <a:ext cx="4206239"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Date Placeholder 3"/>
          <p:cNvSpPr>
            <a:spLocks noGrp="1"/>
          </p:cNvSpPr>
          <p:nvPr>
            <p:ph type="dt" sz="half" idx="20"/>
          </p:nvPr>
        </p:nvSpPr>
        <p:spPr>
          <a:ln/>
        </p:spPr>
        <p:txBody>
          <a:bodyPr/>
          <a:lstStyle>
            <a:lvl1pPr>
              <a:defRPr/>
            </a:lvl1pPr>
          </a:lstStyle>
          <a:p>
            <a:pPr>
              <a:defRPr/>
            </a:pPr>
            <a:fld id="{EFD0F665-EF5D-E149-9179-2CB25F40FDF5}" type="datetime1">
              <a:rPr lang="en-US"/>
              <a:pPr>
                <a:defRPr/>
              </a:pPr>
              <a:t>4/24/15</a:t>
            </a:fld>
            <a:endParaRPr lang="en-US"/>
          </a:p>
        </p:txBody>
      </p:sp>
      <p:sp>
        <p:nvSpPr>
          <p:cNvPr id="11" name="Footer Placeholder 4"/>
          <p:cNvSpPr>
            <a:spLocks noGrp="1"/>
          </p:cNvSpPr>
          <p:nvPr>
            <p:ph type="ftr" sz="quarter" idx="21"/>
          </p:nvPr>
        </p:nvSpPr>
        <p:spPr>
          <a:ln/>
        </p:spPr>
        <p:txBody>
          <a:bodyPr/>
          <a:lstStyle>
            <a:lvl1pPr>
              <a:defRPr/>
            </a:lvl1pPr>
          </a:lstStyle>
          <a:p>
            <a:pPr>
              <a:defRPr/>
            </a:pPr>
            <a:r>
              <a:rPr lang="en-US"/>
              <a:t>Presenter | Presentation Title</a:t>
            </a:r>
            <a:endParaRPr lang="en-US" b="1"/>
          </a:p>
        </p:txBody>
      </p:sp>
      <p:sp>
        <p:nvSpPr>
          <p:cNvPr id="12" name="Slide Number Placeholder 5"/>
          <p:cNvSpPr>
            <a:spLocks noGrp="1"/>
          </p:cNvSpPr>
          <p:nvPr>
            <p:ph type="sldNum" sz="quarter" idx="22"/>
          </p:nvPr>
        </p:nvSpPr>
        <p:spPr>
          <a:ln/>
        </p:spPr>
        <p:txBody>
          <a:bodyPr/>
          <a:lstStyle>
            <a:lvl1pPr>
              <a:defRPr/>
            </a:lvl1pPr>
          </a:lstStyle>
          <a:p>
            <a:pPr>
              <a:defRPr/>
            </a:pPr>
            <a:fld id="{8737F7EF-0AC9-9245-A22C-FF7A255D46D0}" type="slidenum">
              <a:rPr lang="en-US"/>
              <a:pPr>
                <a:defRPr/>
              </a:pPr>
              <a:t>‹#›</a:t>
            </a:fld>
            <a:endParaRPr lang="en-US" dirty="0"/>
          </a:p>
        </p:txBody>
      </p:sp>
    </p:spTree>
    <p:extLst>
      <p:ext uri="{BB962C8B-B14F-4D97-AF65-F5344CB8AC3E}">
        <p14:creationId xmlns:p14="http://schemas.microsoft.com/office/powerpoint/2010/main" val="17949274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4" Type="http://schemas.openxmlformats.org/officeDocument/2006/relationships/slideLayout" Target="../slideLayouts/slideLayout9.xml"/><Relationship Id="rId5" Type="http://schemas.openxmlformats.org/officeDocument/2006/relationships/theme" Target="../theme/theme2.xml"/><Relationship Id="rId6" Type="http://schemas.openxmlformats.org/officeDocument/2006/relationships/image" Target="../media/image4.png"/><Relationship Id="rId1" Type="http://schemas.openxmlformats.org/officeDocument/2006/relationships/slideLayout" Target="../slideLayouts/slideLayout6.xml"/><Relationship Id="rId2"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6459538" y="6515100"/>
            <a:ext cx="1076325" cy="241300"/>
          </a:xfrm>
          <a:prstGeom prst="rect">
            <a:avLst/>
          </a:prstGeom>
        </p:spPr>
        <p:txBody>
          <a:bodyPr lIns="0" tIns="0" rIns="0" bIns="0" anchor="t" anchorCtr="0"/>
          <a:lstStyle>
            <a:lvl1pPr marL="0" algn="r">
              <a:defRPr sz="900">
                <a:solidFill>
                  <a:srgbClr val="004C97"/>
                </a:solidFill>
                <a:latin typeface="Helvetica"/>
              </a:defRPr>
            </a:lvl1pPr>
          </a:lstStyle>
          <a:p>
            <a:pPr>
              <a:defRPr/>
            </a:pPr>
            <a:fld id="{AB17093D-343F-2E49-9508-FABE2C5E822F}" type="datetime1">
              <a:rPr lang="en-US"/>
              <a:pPr>
                <a:defRPr/>
              </a:pPr>
              <a:t>4/24/15</a:t>
            </a:fld>
            <a:endParaRPr lang="en-US"/>
          </a:p>
        </p:txBody>
      </p:sp>
      <p:sp>
        <p:nvSpPr>
          <p:cNvPr id="11" name="Footer Placeholder 4"/>
          <p:cNvSpPr>
            <a:spLocks noGrp="1"/>
          </p:cNvSpPr>
          <p:nvPr>
            <p:ph type="ftr" sz="quarter" idx="3"/>
          </p:nvPr>
        </p:nvSpPr>
        <p:spPr>
          <a:xfrm>
            <a:off x="806450" y="6515100"/>
            <a:ext cx="5373688" cy="241300"/>
          </a:xfrm>
          <a:prstGeom prst="rect">
            <a:avLst/>
          </a:prstGeom>
        </p:spPr>
        <p:txBody>
          <a:bodyPr lIns="0" tIns="0" rIns="0" bIns="0" anchor="t" anchorCtr="0"/>
          <a:lstStyle>
            <a:lvl1pPr marL="0" algn="l">
              <a:defRPr sz="900">
                <a:solidFill>
                  <a:srgbClr val="004C97"/>
                </a:solidFill>
                <a:latin typeface="Helvetica"/>
              </a:defRPr>
            </a:lvl1pPr>
          </a:lstStyle>
          <a:p>
            <a:pPr>
              <a:defRPr/>
            </a:pPr>
            <a:r>
              <a:rPr lang="en-US"/>
              <a:t>Presenter | Presentation Title</a:t>
            </a:r>
            <a:endParaRPr lang="en-US" b="1"/>
          </a:p>
        </p:txBody>
      </p:sp>
      <p:sp>
        <p:nvSpPr>
          <p:cNvPr id="13" name="Slide Number Placeholder 5"/>
          <p:cNvSpPr>
            <a:spLocks noGrp="1"/>
          </p:cNvSpPr>
          <p:nvPr>
            <p:ph type="sldNum" sz="quarter" idx="4"/>
          </p:nvPr>
        </p:nvSpPr>
        <p:spPr>
          <a:xfrm>
            <a:off x="228600" y="6515100"/>
            <a:ext cx="447675" cy="241300"/>
          </a:xfrm>
          <a:prstGeom prst="rect">
            <a:avLst/>
          </a:prstGeom>
        </p:spPr>
        <p:txBody>
          <a:bodyPr lIns="0" tIns="0" rIns="0" bIns="0" anchor="t" anchorCtr="0"/>
          <a:lstStyle>
            <a:lvl1pPr marL="0" algn="l">
              <a:defRPr sz="900">
                <a:solidFill>
                  <a:srgbClr val="004C97"/>
                </a:solidFill>
                <a:latin typeface="Helvetica"/>
              </a:defRPr>
            </a:lvl1pPr>
          </a:lstStyle>
          <a:p>
            <a:pPr>
              <a:defRPr/>
            </a:pPr>
            <a:fld id="{5BA4931A-A7F7-514F-AAFD-BC90B13500BD}" type="slidenum">
              <a:rPr lang="en-US"/>
              <a:pPr>
                <a:defRPr/>
              </a:pPr>
              <a:t>‹#›</a:t>
            </a:fld>
            <a:endParaRPr lang="en-US" dirty="0"/>
          </a:p>
        </p:txBody>
      </p:sp>
      <p:pic>
        <p:nvPicPr>
          <p:cNvPr id="1029" name="Picture 2" descr="HeaderFooter_006031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86" r:id="rId1"/>
    <p:sldLayoutId id="2147484087" r:id="rId2"/>
    <p:sldLayoutId id="2147484079" r:id="rId3"/>
    <p:sldLayoutId id="2147484080" r:id="rId4"/>
    <p:sldLayoutId id="2147484081" r:id="rId5"/>
  </p:sldLayoutIdLst>
  <p:timing>
    <p:tnLst>
      <p:par>
        <p:cTn xmlns:p14="http://schemas.microsoft.com/office/powerpoint/2010/main" id="1" dur="indefinite" restart="never" nodeType="tmRoot"/>
      </p:par>
    </p:tnLst>
  </p:timing>
  <p:hf hdr="0"/>
  <p:txStyles>
    <p:titleStyle>
      <a:lvl1pPr algn="l" defTabSz="457200" rtl="0" eaLnBrk="1" fontAlgn="base" hangingPunct="1">
        <a:spcBef>
          <a:spcPct val="0"/>
        </a:spcBef>
        <a:spcAft>
          <a:spcPct val="0"/>
        </a:spcAft>
        <a:defRPr sz="1700" b="1" kern="1200">
          <a:solidFill>
            <a:srgbClr val="074184"/>
          </a:solidFill>
          <a:latin typeface="Helvetica"/>
          <a:ea typeface="ＭＳ Ｐゴシック" charset="0"/>
          <a:cs typeface="ＭＳ Ｐゴシック" charset="0"/>
        </a:defRPr>
      </a:lvl1pPr>
      <a:lvl2pPr algn="l" defTabSz="457200" rtl="0" eaLnBrk="1" fontAlgn="base" hangingPunct="1">
        <a:spcBef>
          <a:spcPct val="0"/>
        </a:spcBef>
        <a:spcAft>
          <a:spcPct val="0"/>
        </a:spcAft>
        <a:defRPr sz="1700" b="1">
          <a:solidFill>
            <a:srgbClr val="074184"/>
          </a:solidFill>
          <a:latin typeface="Helvetica" charset="0"/>
          <a:ea typeface="ＭＳ Ｐゴシック" charset="0"/>
          <a:cs typeface="ＭＳ Ｐゴシック" charset="0"/>
        </a:defRPr>
      </a:lvl2pPr>
      <a:lvl3pPr algn="l" defTabSz="457200" rtl="0" eaLnBrk="1" fontAlgn="base" hangingPunct="1">
        <a:spcBef>
          <a:spcPct val="0"/>
        </a:spcBef>
        <a:spcAft>
          <a:spcPct val="0"/>
        </a:spcAft>
        <a:defRPr sz="1700" b="1">
          <a:solidFill>
            <a:srgbClr val="074184"/>
          </a:solidFill>
          <a:latin typeface="Helvetica" charset="0"/>
          <a:ea typeface="ＭＳ Ｐゴシック" charset="0"/>
          <a:cs typeface="ＭＳ Ｐゴシック" charset="0"/>
        </a:defRPr>
      </a:lvl3pPr>
      <a:lvl4pPr algn="l" defTabSz="457200" rtl="0" eaLnBrk="1" fontAlgn="base" hangingPunct="1">
        <a:spcBef>
          <a:spcPct val="0"/>
        </a:spcBef>
        <a:spcAft>
          <a:spcPct val="0"/>
        </a:spcAft>
        <a:defRPr sz="1700" b="1">
          <a:solidFill>
            <a:srgbClr val="074184"/>
          </a:solidFill>
          <a:latin typeface="Helvetica" charset="0"/>
          <a:ea typeface="ＭＳ Ｐゴシック" charset="0"/>
          <a:cs typeface="ＭＳ Ｐゴシック" charset="0"/>
        </a:defRPr>
      </a:lvl4pPr>
      <a:lvl5pPr algn="l" defTabSz="457200" rtl="0" eaLnBrk="1" fontAlgn="base" hangingPunct="1">
        <a:spcBef>
          <a:spcPct val="0"/>
        </a:spcBef>
        <a:spcAft>
          <a:spcPct val="0"/>
        </a:spcAft>
        <a:defRPr sz="1700" b="1">
          <a:solidFill>
            <a:srgbClr val="074184"/>
          </a:solidFill>
          <a:latin typeface="Helvetic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kern="1200">
          <a:solidFill>
            <a:srgbClr val="595959"/>
          </a:solidFill>
          <a:latin typeface="Helvetica"/>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1600" kern="1200">
          <a:solidFill>
            <a:srgbClr val="595959"/>
          </a:solidFill>
          <a:latin typeface="Helvetica"/>
          <a:ea typeface="ＭＳ Ｐゴシック" charset="0"/>
          <a:cs typeface="ＭＳ Ｐゴシック" charset="0"/>
        </a:defRPr>
      </a:lvl2pPr>
      <a:lvl3pPr marL="1143000" indent="-228600" algn="l" defTabSz="457200" rtl="0" eaLnBrk="1" fontAlgn="base" hangingPunct="1">
        <a:spcBef>
          <a:spcPct val="20000"/>
        </a:spcBef>
        <a:spcAft>
          <a:spcPct val="0"/>
        </a:spcAft>
        <a:buFont typeface="Arial" charset="0"/>
        <a:buChar char="•"/>
        <a:defRPr sz="1400" kern="1200">
          <a:solidFill>
            <a:srgbClr val="595959"/>
          </a:solidFill>
          <a:latin typeface="Helvetica"/>
          <a:ea typeface="ＭＳ Ｐゴシック" charset="0"/>
          <a:cs typeface="ＭＳ Ｐゴシック" charset="0"/>
        </a:defRPr>
      </a:lvl3pPr>
      <a:lvl4pPr marL="1600200" indent="-228600" algn="l" defTabSz="457200" rtl="0" eaLnBrk="1" fontAlgn="base" hangingPunct="1">
        <a:spcBef>
          <a:spcPct val="20000"/>
        </a:spcBef>
        <a:spcAft>
          <a:spcPct val="0"/>
        </a:spcAft>
        <a:buFont typeface="Arial" charset="0"/>
        <a:buChar char="–"/>
        <a:defRPr sz="1200" kern="1200">
          <a:solidFill>
            <a:srgbClr val="595959"/>
          </a:solidFill>
          <a:latin typeface="Helvetica"/>
          <a:ea typeface="ＭＳ Ｐゴシック" charset="0"/>
          <a:cs typeface="ＭＳ Ｐゴシック" charset="0"/>
        </a:defRPr>
      </a:lvl4pPr>
      <a:lvl5pPr marL="2057400" indent="-228600" algn="l" defTabSz="457200" rtl="0" eaLnBrk="1" fontAlgn="base" hangingPunct="1">
        <a:spcBef>
          <a:spcPct val="20000"/>
        </a:spcBef>
        <a:spcAft>
          <a:spcPct val="0"/>
        </a:spcAft>
        <a:buFont typeface="Arial" charset="0"/>
        <a:buChar char="»"/>
        <a:defRPr sz="1200" kern="1200">
          <a:solidFill>
            <a:srgbClr val="595959"/>
          </a:solidFill>
          <a:latin typeface="Helvetica"/>
          <a:ea typeface="ＭＳ Ｐゴシック" charset="0"/>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9218" name="Date Placeholder 3"/>
          <p:cNvSpPr>
            <a:spLocks noGrp="1"/>
          </p:cNvSpPr>
          <p:nvPr>
            <p:ph type="dt" sz="half" idx="2"/>
          </p:nvPr>
        </p:nvSpPr>
        <p:spPr bwMode="auto">
          <a:xfrm>
            <a:off x="6450013" y="6515100"/>
            <a:ext cx="107632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lvl1pPr algn="r" defTabSz="914400">
              <a:defRPr sz="900">
                <a:solidFill>
                  <a:srgbClr val="004C97"/>
                </a:solidFill>
                <a:latin typeface="Helvetica" charset="0"/>
                <a:cs typeface="Helvetica" charset="0"/>
              </a:defRPr>
            </a:lvl1pPr>
          </a:lstStyle>
          <a:p>
            <a:pPr>
              <a:defRPr/>
            </a:pPr>
            <a:fld id="{E3FFA06E-5F40-8149-8F46-D67BB35B4F54}" type="datetime1">
              <a:rPr lang="en-US"/>
              <a:pPr>
                <a:defRPr/>
              </a:pPr>
              <a:t>4/24/15</a:t>
            </a:fld>
            <a:endParaRPr lang="en-US"/>
          </a:p>
        </p:txBody>
      </p:sp>
      <p:sp>
        <p:nvSpPr>
          <p:cNvPr id="9219" name="Footer Placeholder 4"/>
          <p:cNvSpPr>
            <a:spLocks noGrp="1"/>
          </p:cNvSpPr>
          <p:nvPr>
            <p:ph type="ftr" sz="quarter" idx="3"/>
          </p:nvPr>
        </p:nvSpPr>
        <p:spPr bwMode="auto">
          <a:xfrm>
            <a:off x="806450" y="6515100"/>
            <a:ext cx="5373688"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charset="0"/>
              </a:defRPr>
            </a:lvl1pPr>
          </a:lstStyle>
          <a:p>
            <a:pPr>
              <a:defRPr/>
            </a:pPr>
            <a:r>
              <a:rPr lang="en-US"/>
              <a:t>Presenter | Presentation Title</a:t>
            </a:r>
            <a:endParaRPr lang="en-US" b="1"/>
          </a:p>
        </p:txBody>
      </p:sp>
      <p:sp>
        <p:nvSpPr>
          <p:cNvPr id="9220" name="Slide Number Placeholder 5"/>
          <p:cNvSpPr>
            <a:spLocks noGrp="1"/>
          </p:cNvSpPr>
          <p:nvPr>
            <p:ph type="sldNum" sz="quarter" idx="4"/>
          </p:nvPr>
        </p:nvSpPr>
        <p:spPr bwMode="auto">
          <a:xfrm>
            <a:off x="228600" y="6515100"/>
            <a:ext cx="44767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charset="0"/>
              </a:defRPr>
            </a:lvl1pPr>
          </a:lstStyle>
          <a:p>
            <a:pPr>
              <a:defRPr/>
            </a:pPr>
            <a:fld id="{C462C33B-782B-2548-B279-9778EA36A8C4}" type="slidenum">
              <a:rPr lang="en-US"/>
              <a:pPr>
                <a:defRPr/>
              </a:pPr>
              <a:t>‹#›</a:t>
            </a:fld>
            <a:endParaRPr lang="en-US" dirty="0"/>
          </a:p>
        </p:txBody>
      </p:sp>
      <p:pic>
        <p:nvPicPr>
          <p:cNvPr id="7173" name="Picture 1" descr="Footer_060314.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Lst>
  <p:timing>
    <p:tnLst>
      <p:par>
        <p:cTn xmlns:p14="http://schemas.microsoft.com/office/powerpoint/2010/main" id="1" dur="indefinite" restart="never" nodeType="tmRoot"/>
      </p:par>
    </p:tnLst>
  </p:timing>
  <p:hf hdr="0"/>
  <p:txStyles>
    <p:titleStyle>
      <a:lvl1pPr algn="l" defTabSz="457200" rtl="0" eaLnBrk="0" fontAlgn="base" hangingPunct="0">
        <a:spcBef>
          <a:spcPct val="0"/>
        </a:spcBef>
        <a:spcAft>
          <a:spcPct val="0"/>
        </a:spcAft>
        <a:defRPr sz="1700" b="1" kern="1200">
          <a:solidFill>
            <a:srgbClr val="2E5286"/>
          </a:solidFill>
          <a:latin typeface="Helvetica"/>
          <a:ea typeface="ＭＳ Ｐゴシック" charset="0"/>
          <a:cs typeface="ＭＳ Ｐゴシック" charset="0"/>
        </a:defRPr>
      </a:lvl1pPr>
      <a:lvl2pPr algn="l" defTabSz="457200" rtl="0" eaLnBrk="0" fontAlgn="base" hangingPunct="0">
        <a:spcBef>
          <a:spcPct val="0"/>
        </a:spcBef>
        <a:spcAft>
          <a:spcPct val="0"/>
        </a:spcAft>
        <a:defRPr sz="1700" b="1">
          <a:solidFill>
            <a:srgbClr val="2E5286"/>
          </a:solidFill>
          <a:latin typeface="Helvetica" charset="0"/>
          <a:ea typeface="ＭＳ Ｐゴシック" charset="0"/>
          <a:cs typeface="ＭＳ Ｐゴシック" charset="0"/>
        </a:defRPr>
      </a:lvl2pPr>
      <a:lvl3pPr algn="l" defTabSz="457200" rtl="0" eaLnBrk="0" fontAlgn="base" hangingPunct="0">
        <a:spcBef>
          <a:spcPct val="0"/>
        </a:spcBef>
        <a:spcAft>
          <a:spcPct val="0"/>
        </a:spcAft>
        <a:defRPr sz="1700" b="1">
          <a:solidFill>
            <a:srgbClr val="2E5286"/>
          </a:solidFill>
          <a:latin typeface="Helvetica" charset="0"/>
          <a:ea typeface="ＭＳ Ｐゴシック" charset="0"/>
          <a:cs typeface="ＭＳ Ｐゴシック" charset="0"/>
        </a:defRPr>
      </a:lvl3pPr>
      <a:lvl4pPr algn="l" defTabSz="457200" rtl="0" eaLnBrk="0" fontAlgn="base" hangingPunct="0">
        <a:spcBef>
          <a:spcPct val="0"/>
        </a:spcBef>
        <a:spcAft>
          <a:spcPct val="0"/>
        </a:spcAft>
        <a:defRPr sz="1700" b="1">
          <a:solidFill>
            <a:srgbClr val="2E5286"/>
          </a:solidFill>
          <a:latin typeface="Helvetica" charset="0"/>
          <a:ea typeface="ＭＳ Ｐゴシック" charset="0"/>
          <a:cs typeface="ＭＳ Ｐゴシック" charset="0"/>
        </a:defRPr>
      </a:lvl4pPr>
      <a:lvl5pPr algn="l" defTabSz="457200" rtl="0" eaLnBrk="0" fontAlgn="base" hangingPunct="0">
        <a:spcBef>
          <a:spcPct val="0"/>
        </a:spcBef>
        <a:spcAft>
          <a:spcPct val="0"/>
        </a:spcAft>
        <a:defRPr sz="1700" b="1">
          <a:solidFill>
            <a:srgbClr val="2E5286"/>
          </a:solidFill>
          <a:latin typeface="Helvetica" charset="0"/>
          <a:ea typeface="ＭＳ Ｐゴシック" charset="0"/>
          <a:cs typeface="ＭＳ Ｐゴシック" charset="0"/>
        </a:defRPr>
      </a:lvl5pPr>
      <a:lvl6pPr marL="4572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kern="1200">
          <a:solidFill>
            <a:srgbClr val="7F7F7F"/>
          </a:solidFill>
          <a:latin typeface="Helvetica"/>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1600" kern="1200">
          <a:solidFill>
            <a:srgbClr val="7F7F7F"/>
          </a:solidFill>
          <a:latin typeface="Helvetica"/>
          <a:ea typeface="ＭＳ Ｐゴシック" charset="0"/>
          <a:cs typeface="ＭＳ Ｐゴシック" charset="0"/>
        </a:defRPr>
      </a:lvl2pPr>
      <a:lvl3pPr marL="1143000" indent="-228600" algn="l" defTabSz="457200" rtl="0" eaLnBrk="0" fontAlgn="base" hangingPunct="0">
        <a:spcBef>
          <a:spcPct val="20000"/>
        </a:spcBef>
        <a:spcAft>
          <a:spcPct val="0"/>
        </a:spcAft>
        <a:buFont typeface="Arial" charset="0"/>
        <a:buChar char="•"/>
        <a:defRPr sz="1400" kern="1200">
          <a:solidFill>
            <a:srgbClr val="7F7F7F"/>
          </a:solidFill>
          <a:latin typeface="Helvetica"/>
          <a:ea typeface="ＭＳ Ｐゴシック" charset="0"/>
          <a:cs typeface="ＭＳ Ｐゴシック" charset="0"/>
        </a:defRPr>
      </a:lvl3pPr>
      <a:lvl4pPr marL="1600200" indent="-228600" algn="l" defTabSz="457200" rtl="0" eaLnBrk="0" fontAlgn="base" hangingPunct="0">
        <a:spcBef>
          <a:spcPct val="20000"/>
        </a:spcBef>
        <a:spcAft>
          <a:spcPct val="0"/>
        </a:spcAft>
        <a:buFont typeface="Arial" charset="0"/>
        <a:buChar char="–"/>
        <a:defRPr sz="1200" kern="1200">
          <a:solidFill>
            <a:srgbClr val="7F7F7F"/>
          </a:solidFill>
          <a:latin typeface="Helvetica"/>
          <a:ea typeface="ＭＳ Ｐゴシック" charset="0"/>
          <a:cs typeface="ＭＳ Ｐゴシック" charset="0"/>
        </a:defRPr>
      </a:lvl4pPr>
      <a:lvl5pPr marL="2057400" indent="-228600" algn="l" defTabSz="457200" rtl="0" eaLnBrk="0" fontAlgn="base" hangingPunct="0">
        <a:spcBef>
          <a:spcPct val="20000"/>
        </a:spcBef>
        <a:spcAft>
          <a:spcPct val="0"/>
        </a:spcAft>
        <a:buFont typeface="Arial" charset="0"/>
        <a:buChar char="»"/>
        <a:defRPr sz="1200" kern="1200">
          <a:solidFill>
            <a:srgbClr val="7F7F7F"/>
          </a:solidFill>
          <a:latin typeface="Helvetica"/>
          <a:ea typeface="ＭＳ Ｐゴシック" charset="0"/>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xfrm>
            <a:off x="806450" y="3559175"/>
            <a:ext cx="7526338" cy="113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Ctr="0" compatLnSpc="1">
            <a:prstTxWarp prst="textNoShape">
              <a:avLst/>
            </a:prstTxWarp>
          </a:bodyPr>
          <a:lstStyle/>
          <a:p>
            <a:r>
              <a:rPr lang="en-US" dirty="0" err="1" smtClean="0">
                <a:latin typeface="Helvetica" charset="0"/>
              </a:rPr>
              <a:t>LArSoft</a:t>
            </a:r>
            <a:r>
              <a:rPr lang="en-US" dirty="0" smtClean="0">
                <a:latin typeface="Helvetica" charset="0"/>
              </a:rPr>
              <a:t> Steering Group meeting, introduction</a:t>
            </a:r>
            <a:endParaRPr lang="en-US" dirty="0">
              <a:latin typeface="Helvetica" charset="0"/>
            </a:endParaRPr>
          </a:p>
        </p:txBody>
      </p:sp>
      <p:sp>
        <p:nvSpPr>
          <p:cNvPr id="14338" name="Text Placeholder 2"/>
          <p:cNvSpPr>
            <a:spLocks noGrp="1"/>
          </p:cNvSpPr>
          <p:nvPr>
            <p:ph type="body" sz="quarter" idx="10"/>
          </p:nvPr>
        </p:nvSpPr>
        <p:spPr bwMode="auto">
          <a:xfrm>
            <a:off x="806450" y="4841875"/>
            <a:ext cx="7526338" cy="148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dirty="0" smtClean="0">
                <a:latin typeface="Helvetica" charset="0"/>
              </a:rPr>
              <a:t>Panagiotis Spentzouris</a:t>
            </a:r>
          </a:p>
          <a:p>
            <a:r>
              <a:rPr lang="en-US" dirty="0" smtClean="0">
                <a:latin typeface="Helvetica" charset="0"/>
              </a:rPr>
              <a:t>24 April 2015</a:t>
            </a:r>
            <a:endParaRPr lang="en-US" dirty="0">
              <a:latin typeface="Helvetica" charset="0"/>
            </a:endParaRPr>
          </a:p>
          <a:p>
            <a:endParaRPr lang="en-US" dirty="0">
              <a:latin typeface="Helvetica"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numCol="1" compatLnSpc="1">
            <a:prstTxWarp prst="textNoShape">
              <a:avLst/>
            </a:prstTxWarp>
          </a:bodyPr>
          <a:lstStyle/>
          <a:p>
            <a:r>
              <a:rPr lang="en-US" dirty="0" smtClean="0">
                <a:latin typeface="Helvetica" charset="0"/>
              </a:rPr>
              <a:t>Guiding </a:t>
            </a:r>
            <a:r>
              <a:rPr lang="en-US" dirty="0" err="1" smtClean="0">
                <a:latin typeface="Helvetica" charset="0"/>
              </a:rPr>
              <a:t>LArSoft</a:t>
            </a:r>
            <a:r>
              <a:rPr lang="en-US" dirty="0" smtClean="0">
                <a:latin typeface="Helvetica" charset="0"/>
              </a:rPr>
              <a:t> </a:t>
            </a:r>
            <a:endParaRPr lang="en-US" dirty="0">
              <a:latin typeface="Helvetica" charset="0"/>
            </a:endParaRPr>
          </a:p>
        </p:txBody>
      </p:sp>
      <p:sp>
        <p:nvSpPr>
          <p:cNvPr id="17410" name="Content Placeholder 2"/>
          <p:cNvSpPr>
            <a:spLocks noGrp="1"/>
          </p:cNvSpPr>
          <p:nvPr>
            <p:ph idx="1"/>
          </p:nvPr>
        </p:nvSpPr>
        <p:spPr bwMode="auto">
          <a:xfrm>
            <a:off x="228600" y="1042988"/>
            <a:ext cx="8672513" cy="4987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numCol="1" anchor="t" anchorCtr="0" compatLnSpc="1">
            <a:prstTxWarp prst="textNoShape">
              <a:avLst/>
            </a:prstTxWarp>
            <a:normAutofit lnSpcReduction="10000"/>
          </a:bodyPr>
          <a:lstStyle/>
          <a:p>
            <a:r>
              <a:rPr lang="en-US" dirty="0" err="1" smtClean="0">
                <a:latin typeface="Helvetica" charset="0"/>
              </a:rPr>
              <a:t>LArSoft</a:t>
            </a:r>
            <a:r>
              <a:rPr lang="en-US" dirty="0" smtClean="0">
                <a:latin typeface="Helvetica" charset="0"/>
              </a:rPr>
              <a:t> project overal</a:t>
            </a:r>
            <a:r>
              <a:rPr lang="en-US" dirty="0" smtClean="0">
                <a:latin typeface="Helvetica" charset="0"/>
              </a:rPr>
              <a:t>l a success (despite teething troubles…)</a:t>
            </a:r>
            <a:endParaRPr lang="en-US" dirty="0" smtClean="0">
              <a:latin typeface="Helvetica" charset="0"/>
            </a:endParaRPr>
          </a:p>
          <a:p>
            <a:r>
              <a:rPr lang="en-US" dirty="0" smtClean="0">
                <a:latin typeface="Helvetica" charset="0"/>
              </a:rPr>
              <a:t>Evolution of the FNAL Neutrino Program introduces new challenges and opportunities </a:t>
            </a:r>
          </a:p>
          <a:p>
            <a:pPr lvl="1"/>
            <a:r>
              <a:rPr lang="en-US" dirty="0" smtClean="0">
                <a:latin typeface="Helvetica" charset="0"/>
              </a:rPr>
              <a:t>Full internationalization of the long baseline program</a:t>
            </a:r>
          </a:p>
          <a:p>
            <a:pPr lvl="1"/>
            <a:r>
              <a:rPr lang="en-US" dirty="0" smtClean="0">
                <a:latin typeface="Helvetica" charset="0"/>
              </a:rPr>
              <a:t>Expanded short baseline program (with wider international participation)</a:t>
            </a:r>
          </a:p>
          <a:p>
            <a:pPr lvl="1"/>
            <a:r>
              <a:rPr lang="en-US" dirty="0" smtClean="0">
                <a:latin typeface="Helvetica" charset="0"/>
              </a:rPr>
              <a:t>Additional R&amp;D efforts in scope</a:t>
            </a:r>
          </a:p>
          <a:p>
            <a:pPr lvl="1"/>
            <a:r>
              <a:rPr lang="en-US" dirty="0" smtClean="0">
                <a:latin typeface="Helvetica" charset="0"/>
              </a:rPr>
              <a:t>The introduction of the </a:t>
            </a:r>
            <a:r>
              <a:rPr lang="en-US" smtClean="0">
                <a:latin typeface="Helvetica" charset="0"/>
              </a:rPr>
              <a:t>Neutrino Platform at FNAL</a:t>
            </a:r>
            <a:endParaRPr lang="en-US" dirty="0" smtClean="0">
              <a:latin typeface="Helvetica" charset="0"/>
            </a:endParaRPr>
          </a:p>
          <a:p>
            <a:r>
              <a:rPr lang="en-US" dirty="0" smtClean="0">
                <a:latin typeface="Helvetica" charset="0"/>
              </a:rPr>
              <a:t>The </a:t>
            </a:r>
            <a:r>
              <a:rPr lang="en-US" dirty="0" err="1" smtClean="0">
                <a:latin typeface="Helvetica" charset="0"/>
              </a:rPr>
              <a:t>LArSoft</a:t>
            </a:r>
            <a:r>
              <a:rPr lang="en-US" dirty="0" smtClean="0">
                <a:latin typeface="Helvetica" charset="0"/>
              </a:rPr>
              <a:t> project will have to evolve accordingly to continue providing support to the program (and, of course, improve where </a:t>
            </a:r>
            <a:r>
              <a:rPr lang="en-US" dirty="0" smtClean="0">
                <a:latin typeface="Helvetica" charset="0"/>
              </a:rPr>
              <a:t>and if necessary)</a:t>
            </a:r>
          </a:p>
          <a:p>
            <a:r>
              <a:rPr lang="en-US" dirty="0" smtClean="0">
                <a:latin typeface="Helvetica" charset="0"/>
              </a:rPr>
              <a:t>Steering Group guidance essential!</a:t>
            </a:r>
            <a:endParaRPr lang="en-US" dirty="0">
              <a:latin typeface="Helvetica" charset="0"/>
            </a:endParaRPr>
          </a:p>
        </p:txBody>
      </p:sp>
      <p:sp>
        <p:nvSpPr>
          <p:cNvPr id="17411"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506373B8-EB1F-774B-B11D-5931141A8347}" type="datetime1">
              <a:rPr lang="en-US" sz="900">
                <a:solidFill>
                  <a:srgbClr val="004C97"/>
                </a:solidFill>
                <a:latin typeface="Helvetica" charset="0"/>
              </a:rPr>
              <a:pPr eaLnBrk="1" hangingPunct="1"/>
              <a:t>4/24/15</a:t>
            </a:fld>
            <a:endParaRPr lang="en-US" sz="900">
              <a:solidFill>
                <a:srgbClr val="004C97"/>
              </a:solidFill>
              <a:latin typeface="Helvetica" charset="0"/>
            </a:endParaRPr>
          </a:p>
        </p:txBody>
      </p:sp>
      <p:sp>
        <p:nvSpPr>
          <p:cNvPr id="17412"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900">
                <a:solidFill>
                  <a:srgbClr val="004C97"/>
                </a:solidFill>
                <a:latin typeface="Helvetica" charset="0"/>
              </a:rPr>
              <a:t>Presenter | Presentation Title</a:t>
            </a:r>
            <a:endParaRPr lang="en-US" sz="900" b="1">
              <a:solidFill>
                <a:srgbClr val="004C97"/>
              </a:solidFill>
              <a:latin typeface="Helvetica" charset="0"/>
            </a:endParaRPr>
          </a:p>
        </p:txBody>
      </p:sp>
      <p:sp>
        <p:nvSpPr>
          <p:cNvPr id="1741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87F21A31-2743-7F4B-9828-63AFE79F00C3}" type="slidenum">
              <a:rPr lang="en-US" sz="900">
                <a:solidFill>
                  <a:srgbClr val="004C97"/>
                </a:solidFill>
                <a:latin typeface="Helvetica" charset="0"/>
              </a:rPr>
              <a:pPr eaLnBrk="1" hangingPunct="1"/>
              <a:t>2</a:t>
            </a:fld>
            <a:endParaRPr lang="en-US" sz="900">
              <a:solidFill>
                <a:srgbClr val="004C97"/>
              </a:solidFill>
              <a:latin typeface="Helvetica"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13"/>
          </p:nvPr>
        </p:nvSpPr>
        <p:spPr/>
        <p:txBody>
          <a:bodyPr/>
          <a:lstStyle/>
          <a:p>
            <a:pPr marL="0" indent="0">
              <a:buNone/>
            </a:pPr>
            <a:r>
              <a:rPr lang="en-US" dirty="0" smtClean="0"/>
              <a:t>…The </a:t>
            </a:r>
            <a:r>
              <a:rPr lang="en-US" dirty="0" err="1"/>
              <a:t>LArSoft</a:t>
            </a:r>
            <a:r>
              <a:rPr lang="en-US" dirty="0"/>
              <a:t> project’s goals are to provide an integrated, experiment-agnostic set of software tools to be used by multiple </a:t>
            </a:r>
            <a:r>
              <a:rPr lang="en-US" dirty="0" err="1"/>
              <a:t>LAr</a:t>
            </a:r>
            <a:r>
              <a:rPr lang="en-US" dirty="0"/>
              <a:t> neutrino experiments to perform simulation, data reconstruction, and analysis. </a:t>
            </a:r>
            <a:endParaRPr lang="en-US" dirty="0" smtClean="0"/>
          </a:p>
          <a:p>
            <a:pPr marL="0" indent="0">
              <a:buNone/>
            </a:pPr>
            <a:endParaRPr lang="en-US" dirty="0" smtClean="0"/>
          </a:p>
          <a:p>
            <a:pPr marL="0" indent="0">
              <a:buNone/>
            </a:pPr>
            <a:r>
              <a:rPr lang="en-US" dirty="0" smtClean="0"/>
              <a:t>A </a:t>
            </a:r>
            <a:r>
              <a:rPr lang="en-US" dirty="0"/>
              <a:t>broader goal is that through developing common algorithms, services, data structures and architecture, the experiments will dramatically reduce the cost of developing and maintaining the simulation, reconstruction and analysis </a:t>
            </a:r>
            <a:r>
              <a:rPr lang="en-US" dirty="0" smtClean="0"/>
              <a:t>software. </a:t>
            </a:r>
          </a:p>
          <a:p>
            <a:pPr marL="0" indent="0">
              <a:buNone/>
            </a:pPr>
            <a:endParaRPr lang="en-US" dirty="0" smtClean="0"/>
          </a:p>
          <a:p>
            <a:pPr marL="0" indent="0">
              <a:buNone/>
            </a:pPr>
            <a:r>
              <a:rPr lang="en-US" dirty="0" smtClean="0"/>
              <a:t>The </a:t>
            </a:r>
            <a:r>
              <a:rPr lang="en-US" dirty="0" err="1"/>
              <a:t>LArSoft</a:t>
            </a:r>
            <a:r>
              <a:rPr lang="en-US" dirty="0"/>
              <a:t> project includes, as part of its core, the members of the Experiments. The Steering Group will ensure that the deliverables and timelines meet the needs of each individual experiment, without compromising the others. </a:t>
            </a:r>
            <a:endParaRPr lang="en-US" dirty="0"/>
          </a:p>
        </p:txBody>
      </p:sp>
      <p:sp>
        <p:nvSpPr>
          <p:cNvPr id="4" name="Date Placeholder 3"/>
          <p:cNvSpPr>
            <a:spLocks noGrp="1"/>
          </p:cNvSpPr>
          <p:nvPr>
            <p:ph type="dt" sz="half" idx="14"/>
          </p:nvPr>
        </p:nvSpPr>
        <p:spPr/>
        <p:txBody>
          <a:bodyPr/>
          <a:lstStyle/>
          <a:p>
            <a:pPr>
              <a:defRPr/>
            </a:pPr>
            <a:fld id="{A485B97C-CB0A-7342-9D0A-C19E5716768E}" type="datetime1">
              <a:rPr lang="en-US" smtClean="0"/>
              <a:pPr>
                <a:defRPr/>
              </a:pPr>
              <a:t>4/24/15</a:t>
            </a:fld>
            <a:endParaRPr lang="en-US"/>
          </a:p>
        </p:txBody>
      </p:sp>
      <p:sp>
        <p:nvSpPr>
          <p:cNvPr id="5" name="Footer Placeholder 4"/>
          <p:cNvSpPr>
            <a:spLocks noGrp="1"/>
          </p:cNvSpPr>
          <p:nvPr>
            <p:ph type="ftr" sz="quarter" idx="15"/>
          </p:nvPr>
        </p:nvSpPr>
        <p:spPr/>
        <p:txBody>
          <a:bodyPr/>
          <a:lstStyle/>
          <a:p>
            <a:pPr>
              <a:defRPr/>
            </a:pPr>
            <a:r>
              <a:rPr lang="en-US" smtClean="0"/>
              <a:t>Presenter | Presentation Title</a:t>
            </a:r>
            <a:endParaRPr lang="en-US" b="1" dirty="0"/>
          </a:p>
        </p:txBody>
      </p:sp>
      <p:sp>
        <p:nvSpPr>
          <p:cNvPr id="6" name="Slide Number Placeholder 5"/>
          <p:cNvSpPr>
            <a:spLocks noGrp="1"/>
          </p:cNvSpPr>
          <p:nvPr>
            <p:ph type="sldNum" sz="quarter" idx="16"/>
          </p:nvPr>
        </p:nvSpPr>
        <p:spPr/>
        <p:txBody>
          <a:bodyPr/>
          <a:lstStyle/>
          <a:p>
            <a:pPr>
              <a:defRPr/>
            </a:pPr>
            <a:fld id="{068493A0-E2AF-724F-88F2-6C53CDFB24E8}" type="slidenum">
              <a:rPr lang="en-US" smtClean="0"/>
              <a:pPr>
                <a:defRPr/>
              </a:pPr>
              <a:t>3</a:t>
            </a:fld>
            <a:endParaRPr lang="en-US" dirty="0"/>
          </a:p>
        </p:txBody>
      </p:sp>
      <p:sp>
        <p:nvSpPr>
          <p:cNvPr id="8" name="Oval 7"/>
          <p:cNvSpPr/>
          <p:nvPr/>
        </p:nvSpPr>
        <p:spPr>
          <a:xfrm>
            <a:off x="25918" y="2034400"/>
            <a:ext cx="9019272" cy="2241727"/>
          </a:xfrm>
          <a:prstGeom prst="ellipse">
            <a:avLst/>
          </a:prstGeom>
          <a:noFill/>
          <a:ln>
            <a:solidFill>
              <a:schemeClr val="tx1">
                <a:lumMod val="60000"/>
                <a:lumOff val="40000"/>
                <a:alpha val="73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4897600"/>
      </p:ext>
    </p:extLst>
  </p:cSld>
  <p:clrMapOvr>
    <a:masterClrMapping/>
  </p:clrMapOvr>
</p:sld>
</file>

<file path=ppt/theme/theme1.xml><?xml version="1.0" encoding="utf-8"?>
<a:theme xmlns:a="http://schemas.openxmlformats.org/drawingml/2006/main" name="FNAL_TemplateMac_060514">
  <a:themeElements>
    <a:clrScheme name="Fermilab">
      <a:dk1>
        <a:srgbClr val="004C97"/>
      </a:dk1>
      <a:lt1>
        <a:srgbClr val="FFFFFF"/>
      </a:lt1>
      <a:dk2>
        <a:srgbClr val="004C97"/>
      </a:dk2>
      <a:lt2>
        <a:srgbClr val="FFFFFF"/>
      </a:lt2>
      <a:accent1>
        <a:srgbClr val="99D6EA"/>
      </a:accent1>
      <a:accent2>
        <a:srgbClr val="DB720C"/>
      </a:accent2>
      <a:accent3>
        <a:srgbClr val="519A24"/>
      </a:accent3>
      <a:accent4>
        <a:srgbClr val="AF272F"/>
      </a:accent4>
      <a:accent5>
        <a:srgbClr val="00B5E2"/>
      </a:accent5>
      <a:accent6>
        <a:srgbClr val="40404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Fermilab: Footer Only">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FNAL_TemplateMac_060514.potx</Template>
  <TotalTime>1913</TotalTime>
  <Words>223</Words>
  <Application>Microsoft Macintosh PowerPoint</Application>
  <PresentationFormat>On-screen Show (4:3)</PresentationFormat>
  <Paragraphs>23</Paragraphs>
  <Slides>3</Slides>
  <Notes>0</Notes>
  <HiddenSlides>0</HiddenSlides>
  <MMClips>0</MMClips>
  <ScaleCrop>false</ScaleCrop>
  <HeadingPairs>
    <vt:vector size="4" baseType="variant">
      <vt:variant>
        <vt:lpstr>Theme</vt:lpstr>
      </vt:variant>
      <vt:variant>
        <vt:i4>2</vt:i4>
      </vt:variant>
      <vt:variant>
        <vt:lpstr>Slide Titles</vt:lpstr>
      </vt:variant>
      <vt:variant>
        <vt:i4>3</vt:i4>
      </vt:variant>
    </vt:vector>
  </HeadingPairs>
  <TitlesOfParts>
    <vt:vector size="5" baseType="lpstr">
      <vt:lpstr>FNAL_TemplateMac_060514</vt:lpstr>
      <vt:lpstr>Fermilab: Footer Only</vt:lpstr>
      <vt:lpstr>LArSoft Steering Group meeting, introduction</vt:lpstr>
      <vt:lpstr>Guiding LArSoft </vt:lpstr>
      <vt:lpstr>PowerPoint Presentation</vt:lpstr>
    </vt:vector>
  </TitlesOfParts>
  <Company>Sandbox Studio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Sandbox Studio</dc:creator>
  <cp:lastModifiedBy>Panagiotis Spentzouris</cp:lastModifiedBy>
  <cp:revision>148</cp:revision>
  <cp:lastPrinted>2014-01-20T19:40:21Z</cp:lastPrinted>
  <dcterms:created xsi:type="dcterms:W3CDTF">2014-01-03T20:18:13Z</dcterms:created>
  <dcterms:modified xsi:type="dcterms:W3CDTF">2015-04-24T15:30:59Z</dcterms:modified>
</cp:coreProperties>
</file>