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34487-6465-A549-B6FF-35B22596098F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AB2EE-C24C-284B-B5D9-A4257237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98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A0F07-9313-8F43-A59B-890FDB7FECCD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AED7B-439B-4845-A348-B4646B1F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5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7148-6483-E842-884D-D35996688301}" type="datetime1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0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0AEC-A77D-774C-8C21-6A61A893A5B5}" type="datetime1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E9FA-B294-E44B-B4BF-4CDB8DEAA458}" type="datetime1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6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0693-EE80-3141-AC71-C3649B9C7143}" type="datetime1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9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5C3-DF63-CD42-86D9-686681D97D42}" type="datetime1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1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8045-B3E9-504A-9719-55D91B916659}" type="datetime1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0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8F32-F9C9-5045-BCD8-70E7B87464F1}" type="datetime1">
              <a:rPr lang="en-US" smtClean="0"/>
              <a:t>5/12/15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6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E15AA-F9D4-0A4E-AEF0-2B696BA40DF4}" type="datetime1">
              <a:rPr lang="en-US" smtClean="0"/>
              <a:t>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5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2307-7333-A140-A495-EBF8E415A5F0}" type="datetime1">
              <a:rPr lang="en-US" smtClean="0"/>
              <a:t>5/12/15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5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7530-B789-7546-8B52-642A1589930D}" type="datetime1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3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D04F-08AE-FD48-A243-DA796B1D3021}" type="datetime1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1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1932-ECB5-5E44-9FDD-0EE9944B6B51}" type="datetime1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8E5B-5DE3-6A44-8777-B430DEE9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1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GlideinWMS</a:t>
            </a:r>
            <a:r>
              <a:rPr lang="en-US" dirty="0" smtClean="0"/>
              <a:t> Stakeholders meeting </a:t>
            </a:r>
            <a:r>
              <a:rPr lang="en-US" dirty="0" smtClean="0"/>
              <a:t>5/15/2015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Welcome – roll call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Last Quarterly Meeting was May of 2014.</a:t>
            </a:r>
          </a:p>
          <a:p>
            <a:r>
              <a:rPr lang="en-US" dirty="0" smtClean="0"/>
              <a:t>Several personnel shifts. </a:t>
            </a:r>
          </a:p>
          <a:p>
            <a:pPr lvl="1"/>
            <a:r>
              <a:rPr lang="en-US" dirty="0" err="1" smtClean="0"/>
              <a:t>Parag</a:t>
            </a:r>
            <a:r>
              <a:rPr lang="en-US" dirty="0" smtClean="0"/>
              <a:t> has become the project and technical lead. </a:t>
            </a:r>
          </a:p>
          <a:p>
            <a:pPr lvl="1"/>
            <a:r>
              <a:rPr lang="en-US" dirty="0" smtClean="0"/>
              <a:t>Special thanks to Burt </a:t>
            </a:r>
            <a:r>
              <a:rPr lang="en-US" dirty="0" err="1" smtClean="0"/>
              <a:t>Holzman</a:t>
            </a:r>
            <a:r>
              <a:rPr lang="en-US" dirty="0" smtClean="0"/>
              <a:t> for his hard work over the years. He has transitioned into a division coordinator role focusing on scientific facilities. </a:t>
            </a:r>
          </a:p>
          <a:p>
            <a:pPr lvl="1"/>
            <a:r>
              <a:rPr lang="en-US" dirty="0" smtClean="0"/>
              <a:t>Margaret has inherited the sponsorship of th</a:t>
            </a:r>
            <a:r>
              <a:rPr lang="en-US" dirty="0" smtClean="0"/>
              <a:t>e project within FNAL. </a:t>
            </a:r>
          </a:p>
          <a:p>
            <a:r>
              <a:rPr lang="en-US" dirty="0" smtClean="0"/>
              <a:t>Roll call</a:t>
            </a:r>
          </a:p>
          <a:p>
            <a:r>
              <a:rPr lang="en-US" dirty="0" smtClean="0"/>
              <a:t>FYI </a:t>
            </a:r>
            <a:r>
              <a:rPr lang="en-US" dirty="0" err="1" smtClean="0"/>
              <a:t>Fermilab</a:t>
            </a:r>
            <a:r>
              <a:rPr lang="en-US" dirty="0" smtClean="0"/>
              <a:t> is embarking on a “virtual facility” project. </a:t>
            </a:r>
          </a:p>
          <a:p>
            <a:pPr lvl="1"/>
            <a:r>
              <a:rPr lang="en-US" dirty="0" err="1" smtClean="0"/>
              <a:t>Glidewms</a:t>
            </a:r>
            <a:r>
              <a:rPr lang="en-US" dirty="0" smtClean="0"/>
              <a:t> will be heavily used in the project. 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BDA7-4C09-3747-9698-C6BF4BE1F756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915192"/>
            <a:ext cx="91440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31159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What’s new (in the last year) and what’s on the roadmap. </a:t>
            </a:r>
            <a:r>
              <a:rPr lang="en-US" dirty="0"/>
              <a:t> </a:t>
            </a:r>
          </a:p>
          <a:p>
            <a:r>
              <a:rPr lang="en-US" dirty="0"/>
              <a:t>Round table for Stakeholder Input – 5 x 5 (25 </a:t>
            </a:r>
            <a:r>
              <a:rPr lang="en-US" dirty="0" err="1"/>
              <a:t>mins</a:t>
            </a:r>
            <a:r>
              <a:rPr lang="en-US" dirty="0"/>
              <a:t>) + 15 </a:t>
            </a:r>
            <a:r>
              <a:rPr lang="en-US" dirty="0" err="1"/>
              <a:t>mins</a:t>
            </a:r>
            <a:r>
              <a:rPr lang="en-US" dirty="0"/>
              <a:t> discussion of stakeholders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CMS, </a:t>
            </a:r>
            <a:endParaRPr lang="en-US" dirty="0" smtClean="0"/>
          </a:p>
          <a:p>
            <a:pPr lvl="1"/>
            <a:r>
              <a:rPr lang="en-US" dirty="0" smtClean="0"/>
              <a:t>FIFE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Italy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OSG</a:t>
            </a:r>
            <a:r>
              <a:rPr lang="en-US" dirty="0"/>
              <a:t>,  </a:t>
            </a:r>
            <a:endParaRPr lang="en-US" dirty="0" smtClean="0"/>
          </a:p>
          <a:p>
            <a:pPr lvl="1"/>
            <a:r>
              <a:rPr lang="en-US" dirty="0" smtClean="0"/>
              <a:t>UK, </a:t>
            </a:r>
          </a:p>
          <a:p>
            <a:pPr lvl="1"/>
            <a:r>
              <a:rPr lang="en-US" dirty="0" smtClean="0"/>
              <a:t>Other</a:t>
            </a:r>
            <a:endParaRPr lang="en-US" dirty="0"/>
          </a:p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GWMS Stakeholders Qrtly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E5B-5DE3-6A44-8777-B430DEE9A7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4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119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GlideinWMS Stakeholders meeting 5/15/2015</vt:lpstr>
      <vt:lpstr>Agenda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GlideinWMS Stakeholders meeting 7/24/2013</dc:title>
  <dc:creator>Ruth Pordes</dc:creator>
  <cp:lastModifiedBy>Margaret Votava</cp:lastModifiedBy>
  <cp:revision>7</cp:revision>
  <dcterms:created xsi:type="dcterms:W3CDTF">2013-07-24T15:19:33Z</dcterms:created>
  <dcterms:modified xsi:type="dcterms:W3CDTF">2015-05-14T19:52:57Z</dcterms:modified>
</cp:coreProperties>
</file>