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41C4-0ED9-470A-AAB4-C1E2DAED7C07}" type="datetimeFigureOut">
              <a:rPr lang="en-US" smtClean="0"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C8D0-D414-4F47-ACE8-E1DCA69AE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41C4-0ED9-470A-AAB4-C1E2DAED7C07}" type="datetimeFigureOut">
              <a:rPr lang="en-US" smtClean="0"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C8D0-D414-4F47-ACE8-E1DCA69AE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41C4-0ED9-470A-AAB4-C1E2DAED7C07}" type="datetimeFigureOut">
              <a:rPr lang="en-US" smtClean="0"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C8D0-D414-4F47-ACE8-E1DCA69AE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41C4-0ED9-470A-AAB4-C1E2DAED7C07}" type="datetimeFigureOut">
              <a:rPr lang="en-US" smtClean="0"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C8D0-D414-4F47-ACE8-E1DCA69AE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41C4-0ED9-470A-AAB4-C1E2DAED7C07}" type="datetimeFigureOut">
              <a:rPr lang="en-US" smtClean="0"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C8D0-D414-4F47-ACE8-E1DCA69AE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41C4-0ED9-470A-AAB4-C1E2DAED7C07}" type="datetimeFigureOut">
              <a:rPr lang="en-US" smtClean="0"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C8D0-D414-4F47-ACE8-E1DCA69AE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41C4-0ED9-470A-AAB4-C1E2DAED7C07}" type="datetimeFigureOut">
              <a:rPr lang="en-US" smtClean="0"/>
              <a:t>4/23/2010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C8D0-D414-4F47-ACE8-E1DCA69AE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41C4-0ED9-470A-AAB4-C1E2DAED7C07}" type="datetimeFigureOut">
              <a:rPr lang="en-US" smtClean="0"/>
              <a:t>4/23/2010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C8D0-D414-4F47-ACE8-E1DCA69AE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41C4-0ED9-470A-AAB4-C1E2DAED7C07}" type="datetimeFigureOut">
              <a:rPr lang="en-US" smtClean="0"/>
              <a:t>4/23/2010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C8D0-D414-4F47-ACE8-E1DCA69AE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41C4-0ED9-470A-AAB4-C1E2DAED7C07}" type="datetimeFigureOut">
              <a:rPr lang="en-US" smtClean="0"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C8D0-D414-4F47-ACE8-E1DCA69AE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41C4-0ED9-470A-AAB4-C1E2DAED7C07}" type="datetimeFigureOut">
              <a:rPr lang="en-US" smtClean="0"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C8D0-D414-4F47-ACE8-E1DCA69AE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C41C4-0ED9-470A-AAB4-C1E2DAED7C07}" type="datetimeFigureOut">
              <a:rPr lang="en-US" smtClean="0"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EC8D0-D414-4F47-ACE8-E1DCA69AE1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LARP &amp; APUL</a:t>
            </a:r>
            <a:br>
              <a:rPr lang="en-US" dirty="0" smtClean="0"/>
            </a:br>
            <a:r>
              <a:rPr lang="en-US" dirty="0" smtClean="0"/>
              <a:t>A View from Germantown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Bruce P. Strauss</a:t>
            </a:r>
          </a:p>
          <a:p>
            <a:r>
              <a:rPr lang="en-US" dirty="0" smtClean="0"/>
              <a:t>OHEP</a:t>
            </a:r>
          </a:p>
          <a:p>
            <a:r>
              <a:rPr lang="en-US" dirty="0" smtClean="0"/>
              <a:t>April 26,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LARP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Field Superconducting Magnets</a:t>
            </a:r>
          </a:p>
          <a:p>
            <a:r>
              <a:rPr lang="en-US" dirty="0" smtClean="0"/>
              <a:t>Collimators</a:t>
            </a:r>
          </a:p>
          <a:p>
            <a:r>
              <a:rPr lang="en-US" dirty="0" smtClean="0"/>
              <a:t>Luminosity Monitors, etc.</a:t>
            </a:r>
          </a:p>
          <a:p>
            <a:r>
              <a:rPr lang="en-US" dirty="0" smtClean="0"/>
              <a:t>Other accelerator studies</a:t>
            </a:r>
          </a:p>
          <a:p>
            <a:r>
              <a:rPr lang="en-US" dirty="0" smtClean="0"/>
              <a:t>Commissioning Personnel</a:t>
            </a:r>
          </a:p>
          <a:p>
            <a:r>
              <a:rPr lang="en-US" dirty="0" err="1" smtClean="0"/>
              <a:t>Toohig</a:t>
            </a:r>
            <a:r>
              <a:rPr lang="en-US" dirty="0" smtClean="0"/>
              <a:t> Fellows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CHAMONIX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“Life is whatever happens to you when you’ve got other plans.”</a:t>
            </a:r>
          </a:p>
          <a:p>
            <a:pPr lvl="1"/>
            <a:r>
              <a:rPr lang="en-US" sz="4800" dirty="0" smtClean="0"/>
              <a:t>John Lennon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Where to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$6 million APUL money LOST this year!</a:t>
            </a:r>
          </a:p>
          <a:p>
            <a:r>
              <a:rPr lang="en-US" dirty="0" smtClean="0"/>
              <a:t>DOE: “No plan without a plan.”</a:t>
            </a:r>
          </a:p>
          <a:p>
            <a:r>
              <a:rPr lang="en-US" dirty="0" smtClean="0"/>
              <a:t>CERN “Shopping List”</a:t>
            </a:r>
          </a:p>
          <a:p>
            <a:r>
              <a:rPr lang="en-US" dirty="0" smtClean="0"/>
              <a:t>Distribution between LARP and a project like follow 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LARP &amp; APUL A View from Germantown</vt:lpstr>
      <vt:lpstr>LARP Achievements</vt:lpstr>
      <vt:lpstr>CHAMONIX 2010</vt:lpstr>
      <vt:lpstr>Where to from here?</vt:lpstr>
    </vt:vector>
  </TitlesOfParts>
  <Company>US Department of Energy (SC)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LARP &amp; APUL A View from Germantown</dc:title>
  <dc:creator>Bruce Strauss</dc:creator>
  <cp:lastModifiedBy>Bruce Strauss</cp:lastModifiedBy>
  <cp:revision>1</cp:revision>
  <dcterms:created xsi:type="dcterms:W3CDTF">2010-04-23T19:26:41Z</dcterms:created>
  <dcterms:modified xsi:type="dcterms:W3CDTF">2010-04-23T19:40:00Z</dcterms:modified>
</cp:coreProperties>
</file>