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86" r:id="rId2"/>
    <p:sldId id="441" r:id="rId3"/>
    <p:sldId id="415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214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51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Site Network Support for Others WAN needs?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2013 ESCC meeting</a:t>
            </a:r>
          </a:p>
          <a:p>
            <a:pPr algn="ctr" eaLnBrk="1" hangingPunct="1"/>
            <a:r>
              <a:rPr lang="en-US" dirty="0" smtClean="0"/>
              <a:t>July 16,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6700"/>
            <a:ext cx="5014912" cy="3903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Wide-Area Networking </a:t>
            </a:r>
            <a:r>
              <a:rPr lang="en-US" dirty="0" smtClean="0"/>
              <a:t>for </a:t>
            </a:r>
            <a:r>
              <a:rPr lang="en-US" dirty="0" smtClean="0"/>
              <a:t>IARC (FNAL)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38800" y="1981200"/>
            <a:ext cx="3276600" cy="256377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Would like to leverage our </a:t>
            </a:r>
            <a:r>
              <a:rPr lang="en-US" dirty="0" err="1"/>
              <a:t>ESnet</a:t>
            </a:r>
            <a:r>
              <a:rPr lang="en-US" dirty="0"/>
              <a:t> bandwidth</a:t>
            </a:r>
          </a:p>
          <a:p>
            <a:pPr>
              <a:spcBef>
                <a:spcPts val="1800"/>
              </a:spcBef>
            </a:pPr>
            <a:r>
              <a:rPr lang="en-US" dirty="0"/>
              <a:t>But AUP aspects are ‘unclear’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Discussion Area(s)?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598182"/>
          </a:xfrm>
        </p:spPr>
        <p:txBody>
          <a:bodyPr/>
          <a:lstStyle/>
          <a:p>
            <a:r>
              <a:rPr lang="en-US" dirty="0" smtClean="0"/>
              <a:t>Do you have WAN </a:t>
            </a:r>
            <a:r>
              <a:rPr lang="en-US" dirty="0" smtClean="0"/>
              <a:t>network support issues for “others” inside your site?</a:t>
            </a:r>
          </a:p>
          <a:p>
            <a:pPr lvl="1"/>
            <a:r>
              <a:rPr lang="en-US" dirty="0" smtClean="0"/>
              <a:t>Local DOE </a:t>
            </a:r>
            <a:r>
              <a:rPr lang="en-US" dirty="0" smtClean="0"/>
              <a:t>office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collaborators on-site</a:t>
            </a:r>
            <a:endParaRPr lang="en-US" dirty="0" smtClean="0"/>
          </a:p>
          <a:p>
            <a:pPr lvl="1"/>
            <a:r>
              <a:rPr lang="en-US" dirty="0" smtClean="0"/>
              <a:t>Co-located p</a:t>
            </a:r>
            <a:r>
              <a:rPr lang="en-US" dirty="0" smtClean="0"/>
              <a:t>rivate industry </a:t>
            </a:r>
            <a:endParaRPr lang="en-US" dirty="0" smtClean="0"/>
          </a:p>
          <a:p>
            <a:pPr lvl="1"/>
            <a:r>
              <a:rPr lang="en-US" dirty="0" smtClean="0"/>
              <a:t>Local s</a:t>
            </a:r>
            <a:r>
              <a:rPr lang="en-US" dirty="0" smtClean="0"/>
              <a:t>ervice </a:t>
            </a:r>
            <a:r>
              <a:rPr lang="en-US" dirty="0" smtClean="0"/>
              <a:t>provider(s)</a:t>
            </a:r>
          </a:p>
          <a:p>
            <a:pPr lvl="1"/>
            <a:r>
              <a:rPr lang="en-US" dirty="0" smtClean="0"/>
              <a:t>What else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If so, do you have a commodity internet connection to dump them off on? </a:t>
            </a:r>
            <a:r>
              <a:rPr lang="en-US" sz="2000" dirty="0" smtClean="0"/>
              <a:t>(OK, maybe not the local DOE office…)</a:t>
            </a:r>
          </a:p>
          <a:p>
            <a:pPr lvl="1"/>
            <a:r>
              <a:rPr lang="en-US" dirty="0" smtClean="0"/>
              <a:t>If not, would something via </a:t>
            </a:r>
            <a:r>
              <a:rPr lang="en-US" dirty="0" err="1" smtClean="0"/>
              <a:t>ESnet</a:t>
            </a:r>
            <a:r>
              <a:rPr lang="en-US" dirty="0" smtClean="0"/>
              <a:t> be helpful, if do-able?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11053</TotalTime>
  <Words>112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Edge</vt:lpstr>
      <vt:lpstr>Site Network Support for Others WAN needs?</vt:lpstr>
      <vt:lpstr>Wide-Area Networking for IARC (FNAL)</vt:lpstr>
      <vt:lpstr>Discussion Area(s)?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Philip J. Demar</cp:lastModifiedBy>
  <cp:revision>378</cp:revision>
  <dcterms:created xsi:type="dcterms:W3CDTF">2005-02-25T03:28:32Z</dcterms:created>
  <dcterms:modified xsi:type="dcterms:W3CDTF">2013-07-16T18:47:56Z</dcterms:modified>
</cp:coreProperties>
</file>