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7" r:id="rId4"/>
    <p:sldId id="29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2" r:id="rId17"/>
    <p:sldId id="283" r:id="rId18"/>
    <p:sldId id="281" r:id="rId19"/>
    <p:sldId id="286" r:id="rId20"/>
    <p:sldId id="285" r:id="rId21"/>
    <p:sldId id="288" r:id="rId22"/>
    <p:sldId id="287" r:id="rId23"/>
    <p:sldId id="289" r:id="rId24"/>
    <p:sldId id="292" r:id="rId25"/>
    <p:sldId id="291" r:id="rId26"/>
    <p:sldId id="294" r:id="rId27"/>
    <p:sldId id="29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7011" autoAdjust="0"/>
  </p:normalViewPr>
  <p:slideViewPr>
    <p:cSldViewPr snapToGrid="0" snapToObjects="1">
      <p:cViewPr>
        <p:scale>
          <a:sx n="50" d="100"/>
          <a:sy n="5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ST%202015\building%20FODO%20ce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cell=220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quad!$AI$19:$AQ$19</c:f>
              <c:numCache>
                <c:formatCode>General</c:formatCode>
                <c:ptCount val="9"/>
                <c:pt idx="0">
                  <c:v>8.2746704593215252</c:v>
                </c:pt>
                <c:pt idx="1">
                  <c:v>8.7033632142499755</c:v>
                </c:pt>
                <c:pt idx="2">
                  <c:v>9.1797063377697707</c:v>
                </c:pt>
                <c:pt idx="3">
                  <c:v>9.7121086527235718</c:v>
                </c:pt>
                <c:pt idx="4">
                  <c:v>10.311081173488107</c:v>
                </c:pt>
                <c:pt idx="5">
                  <c:v>10.989937869842223</c:v>
                </c:pt>
                <c:pt idx="6">
                  <c:v>11.765796691017044</c:v>
                </c:pt>
                <c:pt idx="7">
                  <c:v>12.661042649854899</c:v>
                </c:pt>
                <c:pt idx="8">
                  <c:v>13.705522435704992</c:v>
                </c:pt>
              </c:numCache>
            </c:numRef>
          </c:yVal>
          <c:smooth val="1"/>
        </c:ser>
        <c:ser>
          <c:idx val="1"/>
          <c:order val="1"/>
          <c:tx>
            <c:v>cell=225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quad!$AI$20:$AQ$20</c:f>
              <c:numCache>
                <c:formatCode>General</c:formatCode>
                <c:ptCount val="9"/>
                <c:pt idx="0">
                  <c:v>8.0879729877580964</c:v>
                </c:pt>
                <c:pt idx="1">
                  <c:v>8.5071461456352786</c:v>
                </c:pt>
                <c:pt idx="2">
                  <c:v>8.9729107541946025</c:v>
                </c:pt>
                <c:pt idx="3">
                  <c:v>9.4934887621334934</c:v>
                </c:pt>
                <c:pt idx="4">
                  <c:v>10.079157616998565</c:v>
                </c:pt>
                <c:pt idx="5">
                  <c:v>10.74293541812602</c:v>
                </c:pt>
                <c:pt idx="6">
                  <c:v>11.501559715133926</c:v>
                </c:pt>
                <c:pt idx="7">
                  <c:v>12.376918082657861</c:v>
                </c:pt>
                <c:pt idx="8">
                  <c:v>13.398193942426365</c:v>
                </c:pt>
              </c:numCache>
            </c:numRef>
          </c:yVal>
          <c:smooth val="1"/>
        </c:ser>
        <c:ser>
          <c:idx val="2"/>
          <c:order val="2"/>
          <c:tx>
            <c:v>cell=230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quad!$AI$21:$AQ$21</c:f>
              <c:numCache>
                <c:formatCode>General</c:formatCode>
                <c:ptCount val="9"/>
                <c:pt idx="0">
                  <c:v>7.9095154107875496</c:v>
                </c:pt>
                <c:pt idx="1">
                  <c:v>8.3195824243637215</c:v>
                </c:pt>
                <c:pt idx="2">
                  <c:v>8.7752280062710568</c:v>
                </c:pt>
                <c:pt idx="3">
                  <c:v>9.2844953700923973</c:v>
                </c:pt>
                <c:pt idx="4">
                  <c:v>9.8574385403115521</c:v>
                </c:pt>
                <c:pt idx="5">
                  <c:v>10.506792611494712</c:v>
                </c:pt>
                <c:pt idx="6">
                  <c:v>11.248931278561658</c:v>
                </c:pt>
                <c:pt idx="7">
                  <c:v>12.105266296407484</c:v>
                </c:pt>
                <c:pt idx="8">
                  <c:v>13.104346665999532</c:v>
                </c:pt>
              </c:numCache>
            </c:numRef>
          </c:yVal>
          <c:smooth val="1"/>
        </c:ser>
        <c:ser>
          <c:idx val="3"/>
          <c:order val="3"/>
          <c:tx>
            <c:v>cell=235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quad!$AI$22:$AQ$22</c:f>
              <c:numCache>
                <c:formatCode>General</c:formatCode>
                <c:ptCount val="9"/>
                <c:pt idx="0">
                  <c:v>7.7387639480970005</c:v>
                </c:pt>
                <c:pt idx="1">
                  <c:v>8.1401119116715037</c:v>
                </c:pt>
                <c:pt idx="2">
                  <c:v>8.5860686647319788</c:v>
                </c:pt>
                <c:pt idx="3">
                  <c:v>9.0845062910704151</c:v>
                </c:pt>
                <c:pt idx="4">
                  <c:v>9.645264902098134</c:v>
                </c:pt>
                <c:pt idx="5">
                  <c:v>10.280808629373894</c:v>
                </c:pt>
                <c:pt idx="6">
                  <c:v>11.007162793955768</c:v>
                </c:pt>
                <c:pt idx="7">
                  <c:v>11.845283575169285</c:v>
                </c:pt>
                <c:pt idx="8">
                  <c:v>12.823112558791152</c:v>
                </c:pt>
              </c:numCache>
            </c:numRef>
          </c:yVal>
          <c:smooth val="1"/>
        </c:ser>
        <c:ser>
          <c:idx val="4"/>
          <c:order val="4"/>
          <c:tx>
            <c:v>cell=240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quad!$AI$23:$AQ$23</c:f>
              <c:numCache>
                <c:formatCode>General</c:formatCode>
                <c:ptCount val="9"/>
                <c:pt idx="0">
                  <c:v>7.5752299376230017</c:v>
                </c:pt>
                <c:pt idx="1">
                  <c:v>7.9682217852496757</c:v>
                </c:pt>
                <c:pt idx="2">
                  <c:v>8.4048930584742649</c:v>
                </c:pt>
                <c:pt idx="3">
                  <c:v>8.8929518362854001</c:v>
                </c:pt>
                <c:pt idx="4">
                  <c:v>9.4420332232562778</c:v>
                </c:pt>
                <c:pt idx="5">
                  <c:v>10.064341689182427</c:v>
                </c:pt>
                <c:pt idx="6">
                  <c:v>10.775568684745988</c:v>
                </c:pt>
                <c:pt idx="7">
                  <c:v>11.596233813669569</c:v>
                </c:pt>
                <c:pt idx="8">
                  <c:v>12.553696537576304</c:v>
                </c:pt>
              </c:numCache>
            </c:numRef>
          </c:yVal>
          <c:smooth val="1"/>
        </c:ser>
        <c:ser>
          <c:idx val="5"/>
          <c:order val="5"/>
          <c:tx>
            <c:v>cell=245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quad!$AI$24:$AQ$24</c:f>
              <c:numCache>
                <c:formatCode>General</c:formatCode>
                <c:ptCount val="9"/>
                <c:pt idx="0">
                  <c:v>7.4184651923012783</c:v>
                </c:pt>
                <c:pt idx="1">
                  <c:v>7.8034416758397542</c:v>
                </c:pt>
                <c:pt idx="2">
                  <c:v>8.2312061443010105</c:v>
                </c:pt>
                <c:pt idx="3">
                  <c:v>8.7093093798992633</c:v>
                </c:pt>
                <c:pt idx="4">
                  <c:v>9.247189846225691</c:v>
                </c:pt>
                <c:pt idx="5">
                  <c:v>9.8568029453951098</c:v>
                </c:pt>
                <c:pt idx="6">
                  <c:v>10.553519900597085</c:v>
                </c:pt>
                <c:pt idx="7">
                  <c:v>11.357441535741684</c:v>
                </c:pt>
                <c:pt idx="8">
                  <c:v>12.295368964942124</c:v>
                </c:pt>
              </c:numCache>
            </c:numRef>
          </c:yVal>
          <c:smooth val="1"/>
        </c:ser>
        <c:ser>
          <c:idx val="6"/>
          <c:order val="6"/>
          <c:tx>
            <c:v>cell=250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quad!$AI$25:$AQ$25</c:f>
              <c:numCache>
                <c:formatCode>General</c:formatCode>
                <c:ptCount val="9"/>
                <c:pt idx="0">
                  <c:v>7.2680578905233668</c:v>
                </c:pt>
                <c:pt idx="1">
                  <c:v>7.6453393275292694</c:v>
                </c:pt>
                <c:pt idx="2">
                  <c:v>8.0645529770839595</c:v>
                </c:pt>
                <c:pt idx="3">
                  <c:v>8.5330986023549809</c:v>
                </c:pt>
                <c:pt idx="4">
                  <c:v>9.060225904800026</c:v>
                </c:pt>
                <c:pt idx="5">
                  <c:v>9.6576511691517393</c:v>
                </c:pt>
                <c:pt idx="6">
                  <c:v>10.340438196737717</c:v>
                </c:pt>
                <c:pt idx="7">
                  <c:v>11.128285800060041</c:v>
                </c:pt>
                <c:pt idx="8">
                  <c:v>12.047459068014275</c:v>
                </c:pt>
              </c:numCache>
            </c:numRef>
          </c:yVal>
          <c:smooth val="1"/>
        </c:ser>
        <c:ser>
          <c:idx val="7"/>
          <c:order val="7"/>
          <c:tx>
            <c:v>cell=255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quad!$AI$26:$AQ$26</c:f>
              <c:numCache>
                <c:formatCode>General</c:formatCode>
                <c:ptCount val="9"/>
                <c:pt idx="0">
                  <c:v>7.1236289435938493</c:v>
                </c:pt>
                <c:pt idx="1">
                  <c:v>7.4935168417892521</c:v>
                </c:pt>
                <c:pt idx="2">
                  <c:v>7.9045147403182225</c:v>
                </c:pt>
                <c:pt idx="3">
                  <c:v>8.3638773041128793</c:v>
                </c:pt>
                <c:pt idx="4">
                  <c:v>8.8806728743453753</c:v>
                </c:pt>
                <c:pt idx="5">
                  <c:v>9.4663880016011195</c:v>
                </c:pt>
                <c:pt idx="6">
                  <c:v>10.135791117115314</c:v>
                </c:pt>
                <c:pt idx="7">
                  <c:v>10.908194789686114</c:v>
                </c:pt>
                <c:pt idx="8">
                  <c:v>11.809349094366056</c:v>
                </c:pt>
              </c:numCache>
            </c:numRef>
          </c:yVal>
          <c:smooth val="1"/>
        </c:ser>
        <c:ser>
          <c:idx val="8"/>
          <c:order val="8"/>
          <c:tx>
            <c:v>cell=260</c:v>
          </c:tx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quad!$AI$27:$AQ$27</c:f>
              <c:numCache>
                <c:formatCode>General</c:formatCode>
                <c:ptCount val="9"/>
                <c:pt idx="0">
                  <c:v>6.9848288235097904</c:v>
                </c:pt>
                <c:pt idx="1">
                  <c:v>7.3476073117849161</c:v>
                </c:pt>
                <c:pt idx="2">
                  <c:v>7.750705213649554</c:v>
                </c:pt>
                <c:pt idx="3">
                  <c:v>8.2012376797091289</c:v>
                </c:pt>
                <c:pt idx="4">
                  <c:v>8.7080986557256743</c:v>
                </c:pt>
                <c:pt idx="5">
                  <c:v>9.2825538043296962</c:v>
                </c:pt>
                <c:pt idx="6">
                  <c:v>9.9390875479502299</c:v>
                </c:pt>
                <c:pt idx="7">
                  <c:v>10.696641048734113</c:v>
                </c:pt>
                <c:pt idx="8">
                  <c:v>11.580469205110244</c:v>
                </c:pt>
              </c:numCache>
            </c:numRef>
          </c:yVal>
          <c:smooth val="1"/>
        </c:ser>
        <c:ser>
          <c:idx val="9"/>
          <c:order val="9"/>
          <c:tx>
            <c:v>8 T</c:v>
          </c:tx>
          <c:marker>
            <c:symbol val="none"/>
          </c:marker>
          <c:xVal>
            <c:numRef>
              <c:f>quad!$AI$14:$AQ$14</c:f>
              <c:numCache>
                <c:formatCode>General</c:formatCode>
                <c:ptCount val="9"/>
                <c:pt idx="0">
                  <c:v>5</c:v>
                </c:pt>
                <c:pt idx="1">
                  <c:v>4.75</c:v>
                </c:pt>
                <c:pt idx="2">
                  <c:v>4.5</c:v>
                </c:pt>
                <c:pt idx="3">
                  <c:v>4.25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3</c:v>
                </c:pt>
              </c:numCache>
            </c:numRef>
          </c:xVal>
          <c:yVal>
            <c:numRef>
              <c:f>quad!$AD$15:$AD$22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3600"/>
        <c:axId val="45915520"/>
      </c:scatterChart>
      <c:valAx>
        <c:axId val="45913600"/>
        <c:scaling>
          <c:orientation val="minMax"/>
          <c:max val="5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Quad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915520"/>
        <c:crosses val="autoZero"/>
        <c:crossBetween val="midCat"/>
      </c:valAx>
      <c:valAx>
        <c:axId val="45915520"/>
        <c:scaling>
          <c:orientation val="minMax"/>
          <c:max val="15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Quad Field at Aperture (T)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9136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short dipole</c:v>
          </c:tx>
          <c:spPr>
            <a:ln w="28575">
              <a:noFill/>
            </a:ln>
          </c:spPr>
          <c:xVal>
            <c:numRef>
              <c:f>(Sheet1!$AG$4,Sheet1!$AG$7,Sheet1!$AG$10,Sheet1!$AG$13,Sheet1!$AG$16)</c:f>
              <c:numCache>
                <c:formatCode>General</c:formatCode>
                <c:ptCount val="5"/>
                <c:pt idx="0">
                  <c:v>6451.7445264536937</c:v>
                </c:pt>
                <c:pt idx="1">
                  <c:v>6414.6536774439155</c:v>
                </c:pt>
                <c:pt idx="2">
                  <c:v>6420.4369445903003</c:v>
                </c:pt>
                <c:pt idx="3">
                  <c:v>6463.3001008846422</c:v>
                </c:pt>
                <c:pt idx="4">
                  <c:v>6418.1102099654699</c:v>
                </c:pt>
              </c:numCache>
            </c:numRef>
          </c:xVal>
          <c:yVal>
            <c:numRef>
              <c:f>(Sheet1!$O$4,Sheet1!$O$7,Sheet1!$O$10,Sheet1!$O$13,Sheet1!$O$16)</c:f>
              <c:numCache>
                <c:formatCode>0.00E+00</c:formatCode>
                <c:ptCount val="5"/>
                <c:pt idx="0">
                  <c:v>7416.23</c:v>
                </c:pt>
                <c:pt idx="1">
                  <c:v>7375.2227000000003</c:v>
                </c:pt>
                <c:pt idx="2">
                  <c:v>7383.1544000000004</c:v>
                </c:pt>
                <c:pt idx="3">
                  <c:v>7434.3157000000001</c:v>
                </c:pt>
                <c:pt idx="4">
                  <c:v>7383.9746999999998</c:v>
                </c:pt>
              </c:numCache>
            </c:numRef>
          </c:yVal>
          <c:smooth val="0"/>
        </c:ser>
        <c:ser>
          <c:idx val="1"/>
          <c:order val="1"/>
          <c:tx>
            <c:v>med dipole</c:v>
          </c:tx>
          <c:spPr>
            <a:ln w="28575">
              <a:noFill/>
            </a:ln>
          </c:spPr>
          <c:xVal>
            <c:numRef>
              <c:f>(Sheet1!$AG$5,Sheet1!$AG$8,Sheet1!$AG$11,Sheet1!$AG$14,Sheet1!$AG$17)</c:f>
              <c:numCache>
                <c:formatCode>General</c:formatCode>
                <c:ptCount val="5"/>
                <c:pt idx="0">
                  <c:v>6451.7445264536937</c:v>
                </c:pt>
                <c:pt idx="1">
                  <c:v>6414.6536774439155</c:v>
                </c:pt>
                <c:pt idx="2">
                  <c:v>6456.5258470271037</c:v>
                </c:pt>
                <c:pt idx="3">
                  <c:v>6456.9637981030919</c:v>
                </c:pt>
                <c:pt idx="4">
                  <c:v>6471.7603877647953</c:v>
                </c:pt>
              </c:numCache>
            </c:numRef>
          </c:xVal>
          <c:yVal>
            <c:numRef>
              <c:f>(Sheet1!$O$5,Sheet1!$O$8,Sheet1!$O$11,Sheet1!$O$14,Sheet1!$O$17)</c:f>
              <c:numCache>
                <c:formatCode>0.00E+00</c:formatCode>
                <c:ptCount val="5"/>
                <c:pt idx="0">
                  <c:v>7412.9517999999998</c:v>
                </c:pt>
                <c:pt idx="1">
                  <c:v>7371.2726000000002</c:v>
                </c:pt>
                <c:pt idx="2">
                  <c:v>7421.0041000000001</c:v>
                </c:pt>
                <c:pt idx="3">
                  <c:v>7422.6018000000004</c:v>
                </c:pt>
                <c:pt idx="4">
                  <c:v>7441.3626000000004</c:v>
                </c:pt>
              </c:numCache>
            </c:numRef>
          </c:yVal>
          <c:smooth val="0"/>
        </c:ser>
        <c:ser>
          <c:idx val="2"/>
          <c:order val="2"/>
          <c:tx>
            <c:v>long dipole</c:v>
          </c:tx>
          <c:spPr>
            <a:ln w="28575">
              <a:noFill/>
            </a:ln>
          </c:spPr>
          <c:xVal>
            <c:numRef>
              <c:f>(Sheet1!$AG$6,Sheet1!$AG$9,Sheet1!$AG$12,Sheet1!$AG$15,Sheet1!$AG$18)</c:f>
              <c:numCache>
                <c:formatCode>General</c:formatCode>
                <c:ptCount val="5"/>
                <c:pt idx="0">
                  <c:v>6451.7445264536937</c:v>
                </c:pt>
                <c:pt idx="1">
                  <c:v>6418.0671795584331</c:v>
                </c:pt>
                <c:pt idx="2">
                  <c:v>6457.8380407938103</c:v>
                </c:pt>
                <c:pt idx="3">
                  <c:v>6520.3293359332665</c:v>
                </c:pt>
                <c:pt idx="4">
                  <c:v>6471.7603877647953</c:v>
                </c:pt>
              </c:numCache>
            </c:numRef>
          </c:xVal>
          <c:yVal>
            <c:numRef>
              <c:f>(Sheet1!$O$6,Sheet1!$O$9,Sheet1!$O$12,Sheet1!$O$15,Sheet1!$O$18)</c:f>
              <c:numCache>
                <c:formatCode>0.00E+00</c:formatCode>
                <c:ptCount val="5"/>
                <c:pt idx="0">
                  <c:v>7409.5383000000002</c:v>
                </c:pt>
                <c:pt idx="1">
                  <c:v>7373.0814</c:v>
                </c:pt>
                <c:pt idx="2">
                  <c:v>7419.3023000000003</c:v>
                </c:pt>
                <c:pt idx="3">
                  <c:v>7491.5986000000003</c:v>
                </c:pt>
                <c:pt idx="4">
                  <c:v>7437.9206999999997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8080"/>
        <c:axId val="61734272"/>
      </c:scatterChart>
      <c:valAx>
        <c:axId val="4591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Length of </a:t>
                </a:r>
                <a:r>
                  <a:rPr lang="en-US" dirty="0" smtClean="0"/>
                  <a:t>Ring/Dip </a:t>
                </a:r>
                <a:r>
                  <a:rPr lang="en-US" dirty="0"/>
                  <a:t>field (m/T)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734272"/>
        <c:crosses val="autoZero"/>
        <c:crossBetween val="midCat"/>
      </c:valAx>
      <c:valAx>
        <c:axId val="61734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Damping time  (s)</a:t>
                </a:r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459180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exponential fit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quad!$AX$33:$AX$41</c:f>
              <c:numCache>
                <c:formatCode>General</c:formatCode>
                <c:ptCount val="9"/>
                <c:pt idx="0">
                  <c:v>220</c:v>
                </c:pt>
                <c:pt idx="1">
                  <c:v>225</c:v>
                </c:pt>
                <c:pt idx="2">
                  <c:v>230</c:v>
                </c:pt>
                <c:pt idx="3">
                  <c:v>235</c:v>
                </c:pt>
                <c:pt idx="4">
                  <c:v>240</c:v>
                </c:pt>
                <c:pt idx="5">
                  <c:v>245</c:v>
                </c:pt>
                <c:pt idx="6">
                  <c:v>250</c:v>
                </c:pt>
                <c:pt idx="7">
                  <c:v>255</c:v>
                </c:pt>
                <c:pt idx="8">
                  <c:v>260</c:v>
                </c:pt>
              </c:numCache>
            </c:numRef>
          </c:xVal>
          <c:yVal>
            <c:numRef>
              <c:f>quad!$AZ$33:$AZ$41</c:f>
              <c:numCache>
                <c:formatCode>General</c:formatCode>
                <c:ptCount val="9"/>
                <c:pt idx="0">
                  <c:v>5.0618833409210531</c:v>
                </c:pt>
                <c:pt idx="1">
                  <c:v>4.972404056951369</c:v>
                </c:pt>
                <c:pt idx="2">
                  <c:v>4.8849625855261731</c:v>
                </c:pt>
                <c:pt idx="3">
                  <c:v>4.7992931998702515</c:v>
                </c:pt>
                <c:pt idx="4">
                  <c:v>4.7154023687182205</c:v>
                </c:pt>
                <c:pt idx="5">
                  <c:v>4.6332887578872937</c:v>
                </c:pt>
                <c:pt idx="6">
                  <c:v>4.5527840006222888</c:v>
                </c:pt>
                <c:pt idx="7">
                  <c:v>4.4738604807138147</c:v>
                </c:pt>
                <c:pt idx="8">
                  <c:v>4.3966468922305486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407232"/>
        <c:axId val="193446272"/>
      </c:scatterChart>
      <c:valAx>
        <c:axId val="19340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3446272"/>
        <c:crosses val="autoZero"/>
        <c:crossBetween val="midCat"/>
      </c:valAx>
      <c:valAx>
        <c:axId val="193446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Minimum Quad Length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3407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Dipole Length</a:t>
            </a:r>
            <a:r>
              <a:rPr lang="en-US" baseline="0" dirty="0" smtClean="0"/>
              <a:t> = 5.0 m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racetrack</c:v>
          </c:tx>
          <c:xVal>
            <c:numRef>
              <c:f>'racetrack mx'!$C$3:$OM$3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'racetrack mx'!$C$4:$OM$4</c:f>
              <c:numCache>
                <c:formatCode>General</c:formatCode>
                <c:ptCount val="401"/>
                <c:pt idx="0">
                  <c:v>16.393869659402647</c:v>
                </c:pt>
                <c:pt idx="1">
                  <c:v>16.393869659402647</c:v>
                </c:pt>
                <c:pt idx="2">
                  <c:v>16.393869659402647</c:v>
                </c:pt>
                <c:pt idx="3">
                  <c:v>16.393869659402647</c:v>
                </c:pt>
                <c:pt idx="4">
                  <c:v>16.393869659402647</c:v>
                </c:pt>
                <c:pt idx="5">
                  <c:v>16.393869659402647</c:v>
                </c:pt>
                <c:pt idx="6">
                  <c:v>16.393869659402647</c:v>
                </c:pt>
                <c:pt idx="7">
                  <c:v>16.393869659402647</c:v>
                </c:pt>
                <c:pt idx="8">
                  <c:v>16.393869659402647</c:v>
                </c:pt>
                <c:pt idx="9">
                  <c:v>16.393869659402647</c:v>
                </c:pt>
                <c:pt idx="10">
                  <c:v>15.483099122769165</c:v>
                </c:pt>
                <c:pt idx="11">
                  <c:v>15.565896444281298</c:v>
                </c:pt>
                <c:pt idx="12">
                  <c:v>15.565896444281298</c:v>
                </c:pt>
                <c:pt idx="13">
                  <c:v>15.565896444281298</c:v>
                </c:pt>
                <c:pt idx="14">
                  <c:v>15.565896444281298</c:v>
                </c:pt>
                <c:pt idx="15">
                  <c:v>15.565896444281298</c:v>
                </c:pt>
                <c:pt idx="16">
                  <c:v>15.565896444281298</c:v>
                </c:pt>
                <c:pt idx="17">
                  <c:v>15.565896444281298</c:v>
                </c:pt>
                <c:pt idx="18">
                  <c:v>15.565896444281298</c:v>
                </c:pt>
                <c:pt idx="19">
                  <c:v>15.565896444281298</c:v>
                </c:pt>
                <c:pt idx="20">
                  <c:v>15.565896444281298</c:v>
                </c:pt>
                <c:pt idx="21">
                  <c:v>15.565896444281298</c:v>
                </c:pt>
                <c:pt idx="22">
                  <c:v>15.565896444281298</c:v>
                </c:pt>
                <c:pt idx="23">
                  <c:v>15.649584059573133</c:v>
                </c:pt>
                <c:pt idx="24">
                  <c:v>15.649584059573133</c:v>
                </c:pt>
                <c:pt idx="25">
                  <c:v>15.649584059573133</c:v>
                </c:pt>
                <c:pt idx="26">
                  <c:v>15.649584059573133</c:v>
                </c:pt>
                <c:pt idx="27">
                  <c:v>15.649584059573133</c:v>
                </c:pt>
                <c:pt idx="28">
                  <c:v>15.649584059573133</c:v>
                </c:pt>
                <c:pt idx="29">
                  <c:v>15.649584059573133</c:v>
                </c:pt>
                <c:pt idx="30">
                  <c:v>15.649584059573133</c:v>
                </c:pt>
                <c:pt idx="31">
                  <c:v>15.649584059573133</c:v>
                </c:pt>
                <c:pt idx="32">
                  <c:v>15.649584059573133</c:v>
                </c:pt>
                <c:pt idx="33">
                  <c:v>15.649584059573133</c:v>
                </c:pt>
                <c:pt idx="34">
                  <c:v>15.649584059573133</c:v>
                </c:pt>
                <c:pt idx="35">
                  <c:v>15.734176405841097</c:v>
                </c:pt>
                <c:pt idx="36">
                  <c:v>15.734176405841097</c:v>
                </c:pt>
                <c:pt idx="37">
                  <c:v>15.734176405841097</c:v>
                </c:pt>
                <c:pt idx="38">
                  <c:v>15.734176405841097</c:v>
                </c:pt>
                <c:pt idx="39">
                  <c:v>15.734176405841097</c:v>
                </c:pt>
                <c:pt idx="40">
                  <c:v>15.734176405841097</c:v>
                </c:pt>
                <c:pt idx="41">
                  <c:v>15.734176405841097</c:v>
                </c:pt>
                <c:pt idx="42">
                  <c:v>15.734176405841097</c:v>
                </c:pt>
                <c:pt idx="43">
                  <c:v>15.734176405841097</c:v>
                </c:pt>
                <c:pt idx="44">
                  <c:v>15.734176405841097</c:v>
                </c:pt>
                <c:pt idx="45">
                  <c:v>15.734176405841097</c:v>
                </c:pt>
                <c:pt idx="46">
                  <c:v>15.819688234133711</c:v>
                </c:pt>
                <c:pt idx="47">
                  <c:v>15.819688234133711</c:v>
                </c:pt>
                <c:pt idx="48">
                  <c:v>15.819688234133711</c:v>
                </c:pt>
                <c:pt idx="49">
                  <c:v>15.819688234133711</c:v>
                </c:pt>
                <c:pt idx="50">
                  <c:v>15.819688234133711</c:v>
                </c:pt>
                <c:pt idx="51">
                  <c:v>15.819688234133711</c:v>
                </c:pt>
                <c:pt idx="52">
                  <c:v>15.819688234133711</c:v>
                </c:pt>
                <c:pt idx="53">
                  <c:v>15.819688234133711</c:v>
                </c:pt>
                <c:pt idx="54">
                  <c:v>15.819688234133711</c:v>
                </c:pt>
                <c:pt idx="55">
                  <c:v>15.819688234133711</c:v>
                </c:pt>
                <c:pt idx="56">
                  <c:v>15.819688234133711</c:v>
                </c:pt>
                <c:pt idx="57">
                  <c:v>15.819688234133711</c:v>
                </c:pt>
                <c:pt idx="58">
                  <c:v>15.819688234133711</c:v>
                </c:pt>
                <c:pt idx="59">
                  <c:v>15.90613461792679</c:v>
                </c:pt>
                <c:pt idx="60">
                  <c:v>15.90613461792679</c:v>
                </c:pt>
                <c:pt idx="61">
                  <c:v>15.90613461792679</c:v>
                </c:pt>
                <c:pt idx="62">
                  <c:v>15.90613461792679</c:v>
                </c:pt>
                <c:pt idx="63">
                  <c:v>15.90613461792679</c:v>
                </c:pt>
                <c:pt idx="64">
                  <c:v>15.90613461792679</c:v>
                </c:pt>
                <c:pt idx="65">
                  <c:v>15.90613461792679</c:v>
                </c:pt>
                <c:pt idx="66">
                  <c:v>15.90613461792679</c:v>
                </c:pt>
                <c:pt idx="67">
                  <c:v>15.90613461792679</c:v>
                </c:pt>
                <c:pt idx="68">
                  <c:v>15.90613461792679</c:v>
                </c:pt>
                <c:pt idx="69">
                  <c:v>15.90613461792679</c:v>
                </c:pt>
                <c:pt idx="70">
                  <c:v>15.90613461792679</c:v>
                </c:pt>
                <c:pt idx="71">
                  <c:v>15.993530961981335</c:v>
                </c:pt>
                <c:pt idx="72">
                  <c:v>15.993530961981335</c:v>
                </c:pt>
                <c:pt idx="73">
                  <c:v>15.993530961981335</c:v>
                </c:pt>
                <c:pt idx="74">
                  <c:v>15.993530961981335</c:v>
                </c:pt>
                <c:pt idx="75">
                  <c:v>15.993530961981335</c:v>
                </c:pt>
                <c:pt idx="76">
                  <c:v>15.993530961981335</c:v>
                </c:pt>
                <c:pt idx="77">
                  <c:v>15.993530961981335</c:v>
                </c:pt>
                <c:pt idx="78">
                  <c:v>15.993530961981335</c:v>
                </c:pt>
                <c:pt idx="79">
                  <c:v>15.993530961981335</c:v>
                </c:pt>
                <c:pt idx="80">
                  <c:v>15.993530961981335</c:v>
                </c:pt>
                <c:pt idx="81">
                  <c:v>15.993530961981335</c:v>
                </c:pt>
                <c:pt idx="82">
                  <c:v>15.993530961981335</c:v>
                </c:pt>
                <c:pt idx="83">
                  <c:v>16.081893011495044</c:v>
                </c:pt>
                <c:pt idx="84">
                  <c:v>16.081893011495044</c:v>
                </c:pt>
                <c:pt idx="85">
                  <c:v>16.081893011495044</c:v>
                </c:pt>
                <c:pt idx="86">
                  <c:v>16.081893011495044</c:v>
                </c:pt>
                <c:pt idx="87">
                  <c:v>16.081893011495044</c:v>
                </c:pt>
                <c:pt idx="88">
                  <c:v>16.081893011495044</c:v>
                </c:pt>
                <c:pt idx="89">
                  <c:v>16.081893011495044</c:v>
                </c:pt>
                <c:pt idx="90">
                  <c:v>16.081893011495044</c:v>
                </c:pt>
                <c:pt idx="91">
                  <c:v>16.081893011495044</c:v>
                </c:pt>
                <c:pt idx="92">
                  <c:v>16.081893011495044</c:v>
                </c:pt>
                <c:pt idx="93">
                  <c:v>16.081893011495044</c:v>
                </c:pt>
                <c:pt idx="94">
                  <c:v>16.081893011495044</c:v>
                </c:pt>
                <c:pt idx="95">
                  <c:v>16.081893011495044</c:v>
                </c:pt>
                <c:pt idx="96">
                  <c:v>16.171236861558903</c:v>
                </c:pt>
                <c:pt idx="97">
                  <c:v>16.171236861558903</c:v>
                </c:pt>
                <c:pt idx="98">
                  <c:v>16.171236861558903</c:v>
                </c:pt>
                <c:pt idx="99">
                  <c:v>16.171236861558903</c:v>
                </c:pt>
                <c:pt idx="100">
                  <c:v>16.171236861558903</c:v>
                </c:pt>
                <c:pt idx="101">
                  <c:v>16.171236861558903</c:v>
                </c:pt>
                <c:pt idx="102">
                  <c:v>16.171236861558903</c:v>
                </c:pt>
                <c:pt idx="103">
                  <c:v>16.171236861558903</c:v>
                </c:pt>
                <c:pt idx="104">
                  <c:v>16.171236861558903</c:v>
                </c:pt>
                <c:pt idx="105">
                  <c:v>16.171236861558903</c:v>
                </c:pt>
                <c:pt idx="106">
                  <c:v>16.171236861558903</c:v>
                </c:pt>
                <c:pt idx="107">
                  <c:v>16.171236861558903</c:v>
                </c:pt>
                <c:pt idx="108">
                  <c:v>16.261578966930742</c:v>
                </c:pt>
                <c:pt idx="109">
                  <c:v>16.261578966930742</c:v>
                </c:pt>
                <c:pt idx="110">
                  <c:v>16.261578966930742</c:v>
                </c:pt>
                <c:pt idx="111">
                  <c:v>16.261578966930742</c:v>
                </c:pt>
                <c:pt idx="112">
                  <c:v>16.261578966930742</c:v>
                </c:pt>
                <c:pt idx="113">
                  <c:v>16.261578966930742</c:v>
                </c:pt>
                <c:pt idx="114">
                  <c:v>16.261578966930742</c:v>
                </c:pt>
                <c:pt idx="115">
                  <c:v>16.261578966930742</c:v>
                </c:pt>
                <c:pt idx="116">
                  <c:v>16.261578966930742</c:v>
                </c:pt>
                <c:pt idx="117">
                  <c:v>16.261578966930742</c:v>
                </c:pt>
                <c:pt idx="118">
                  <c:v>16.261578966930742</c:v>
                </c:pt>
                <c:pt idx="119">
                  <c:v>16.261578966930742</c:v>
                </c:pt>
                <c:pt idx="120">
                  <c:v>16.261578966930742</c:v>
                </c:pt>
                <c:pt idx="121">
                  <c:v>16.352936152138216</c:v>
                </c:pt>
                <c:pt idx="122">
                  <c:v>15.492255302025679</c:v>
                </c:pt>
                <c:pt idx="123">
                  <c:v>15.492255302025679</c:v>
                </c:pt>
                <c:pt idx="124">
                  <c:v>15.492255302025679</c:v>
                </c:pt>
                <c:pt idx="125">
                  <c:v>15.492255302025679</c:v>
                </c:pt>
                <c:pt idx="126">
                  <c:v>15.492255302025679</c:v>
                </c:pt>
                <c:pt idx="127">
                  <c:v>15.492255302025679</c:v>
                </c:pt>
                <c:pt idx="128">
                  <c:v>15.492255302025679</c:v>
                </c:pt>
                <c:pt idx="129">
                  <c:v>15.492255302025679</c:v>
                </c:pt>
                <c:pt idx="130">
                  <c:v>15.492255302025679</c:v>
                </c:pt>
                <c:pt idx="131">
                  <c:v>15.492255302025679</c:v>
                </c:pt>
                <c:pt idx="132">
                  <c:v>15.492255302025679</c:v>
                </c:pt>
                <c:pt idx="133">
                  <c:v>15.492255302025679</c:v>
                </c:pt>
                <c:pt idx="134">
                  <c:v>15.57978216813882</c:v>
                </c:pt>
                <c:pt idx="135">
                  <c:v>15.57978216813882</c:v>
                </c:pt>
                <c:pt idx="136">
                  <c:v>15.57978216813882</c:v>
                </c:pt>
                <c:pt idx="137">
                  <c:v>15.57978216813882</c:v>
                </c:pt>
                <c:pt idx="138">
                  <c:v>15.57978216813882</c:v>
                </c:pt>
                <c:pt idx="139">
                  <c:v>15.57978216813882</c:v>
                </c:pt>
                <c:pt idx="140">
                  <c:v>15.57978216813882</c:v>
                </c:pt>
                <c:pt idx="141">
                  <c:v>15.57978216813882</c:v>
                </c:pt>
                <c:pt idx="142">
                  <c:v>15.57978216813882</c:v>
                </c:pt>
                <c:pt idx="143">
                  <c:v>15.57978216813882</c:v>
                </c:pt>
                <c:pt idx="144">
                  <c:v>15.57978216813882</c:v>
                </c:pt>
                <c:pt idx="145">
                  <c:v>15.57978216813882</c:v>
                </c:pt>
                <c:pt idx="146">
                  <c:v>15.57978216813882</c:v>
                </c:pt>
                <c:pt idx="147">
                  <c:v>15.668303657730515</c:v>
                </c:pt>
                <c:pt idx="148">
                  <c:v>15.668303657730515</c:v>
                </c:pt>
                <c:pt idx="149">
                  <c:v>15.668303657730515</c:v>
                </c:pt>
                <c:pt idx="150">
                  <c:v>15.668303657730515</c:v>
                </c:pt>
                <c:pt idx="151">
                  <c:v>15.668303657730515</c:v>
                </c:pt>
                <c:pt idx="152">
                  <c:v>15.668303657730515</c:v>
                </c:pt>
                <c:pt idx="153">
                  <c:v>15.668303657730515</c:v>
                </c:pt>
                <c:pt idx="154">
                  <c:v>15.668303657730515</c:v>
                </c:pt>
                <c:pt idx="155">
                  <c:v>15.668303657730515</c:v>
                </c:pt>
                <c:pt idx="156">
                  <c:v>15.668303657730515</c:v>
                </c:pt>
                <c:pt idx="157">
                  <c:v>15.668303657730515</c:v>
                </c:pt>
                <c:pt idx="158">
                  <c:v>15.668303657730515</c:v>
                </c:pt>
                <c:pt idx="159">
                  <c:v>15.668303657730515</c:v>
                </c:pt>
                <c:pt idx="160">
                  <c:v>15.757836821488976</c:v>
                </c:pt>
                <c:pt idx="161">
                  <c:v>15.757836821488976</c:v>
                </c:pt>
                <c:pt idx="162">
                  <c:v>15.757836821488976</c:v>
                </c:pt>
                <c:pt idx="163">
                  <c:v>15.757836821488976</c:v>
                </c:pt>
                <c:pt idx="164">
                  <c:v>15.757836821488976</c:v>
                </c:pt>
                <c:pt idx="165">
                  <c:v>15.757836821488976</c:v>
                </c:pt>
                <c:pt idx="166">
                  <c:v>15.757836821488976</c:v>
                </c:pt>
                <c:pt idx="167">
                  <c:v>15.757836821488976</c:v>
                </c:pt>
                <c:pt idx="168">
                  <c:v>15.757836821488976</c:v>
                </c:pt>
                <c:pt idx="169">
                  <c:v>15.757836821488976</c:v>
                </c:pt>
                <c:pt idx="170">
                  <c:v>15.757836821488976</c:v>
                </c:pt>
                <c:pt idx="171">
                  <c:v>15.757836821488976</c:v>
                </c:pt>
                <c:pt idx="172">
                  <c:v>15.757836821488976</c:v>
                </c:pt>
                <c:pt idx="173">
                  <c:v>15.848399102072246</c:v>
                </c:pt>
                <c:pt idx="174">
                  <c:v>15.848399102072246</c:v>
                </c:pt>
                <c:pt idx="175">
                  <c:v>15.848399102072246</c:v>
                </c:pt>
                <c:pt idx="176">
                  <c:v>15.848399102072246</c:v>
                </c:pt>
                <c:pt idx="177">
                  <c:v>15.848399102072246</c:v>
                </c:pt>
                <c:pt idx="178">
                  <c:v>15.848399102072246</c:v>
                </c:pt>
                <c:pt idx="179">
                  <c:v>15.848399102072246</c:v>
                </c:pt>
                <c:pt idx="180">
                  <c:v>15.848399102072246</c:v>
                </c:pt>
                <c:pt idx="181">
                  <c:v>15.848399102072246</c:v>
                </c:pt>
                <c:pt idx="182">
                  <c:v>15.848399102072246</c:v>
                </c:pt>
                <c:pt idx="183">
                  <c:v>15.848399102072246</c:v>
                </c:pt>
                <c:pt idx="184">
                  <c:v>15.848399102072246</c:v>
                </c:pt>
                <c:pt idx="185">
                  <c:v>15.848399102072246</c:v>
                </c:pt>
                <c:pt idx="186">
                  <c:v>15.848399102072246</c:v>
                </c:pt>
                <c:pt idx="187">
                  <c:v>15.940008345436828</c:v>
                </c:pt>
                <c:pt idx="188">
                  <c:v>15.940008345436828</c:v>
                </c:pt>
                <c:pt idx="189">
                  <c:v>15.940008345436828</c:v>
                </c:pt>
                <c:pt idx="190">
                  <c:v>15.940008345436828</c:v>
                </c:pt>
                <c:pt idx="191">
                  <c:v>15.940008345436828</c:v>
                </c:pt>
                <c:pt idx="192">
                  <c:v>15.940008345436828</c:v>
                </c:pt>
                <c:pt idx="193">
                  <c:v>15.940008345436828</c:v>
                </c:pt>
                <c:pt idx="194">
                  <c:v>15.940008345436828</c:v>
                </c:pt>
                <c:pt idx="195">
                  <c:v>15.940008345436828</c:v>
                </c:pt>
                <c:pt idx="196">
                  <c:v>15.940008345436828</c:v>
                </c:pt>
                <c:pt idx="197">
                  <c:v>15.940008345436828</c:v>
                </c:pt>
                <c:pt idx="198">
                  <c:v>15.940008345436828</c:v>
                </c:pt>
                <c:pt idx="199">
                  <c:v>15.940008345436828</c:v>
                </c:pt>
                <c:pt idx="200">
                  <c:v>15.940008345436828</c:v>
                </c:pt>
                <c:pt idx="201">
                  <c:v>16.032682812561458</c:v>
                </c:pt>
                <c:pt idx="202">
                  <c:v>16.032682812561458</c:v>
                </c:pt>
                <c:pt idx="203">
                  <c:v>16.032682812561458</c:v>
                </c:pt>
                <c:pt idx="204">
                  <c:v>16.032682812561458</c:v>
                </c:pt>
                <c:pt idx="205">
                  <c:v>16.032682812561458</c:v>
                </c:pt>
                <c:pt idx="206">
                  <c:v>16.032682812561458</c:v>
                </c:pt>
                <c:pt idx="207">
                  <c:v>16.032682812561458</c:v>
                </c:pt>
                <c:pt idx="208">
                  <c:v>16.032682812561458</c:v>
                </c:pt>
                <c:pt idx="209">
                  <c:v>16.032682812561458</c:v>
                </c:pt>
                <c:pt idx="210">
                  <c:v>16.032682812561458</c:v>
                </c:pt>
                <c:pt idx="211">
                  <c:v>16.032682812561458</c:v>
                </c:pt>
                <c:pt idx="212">
                  <c:v>16.032682812561458</c:v>
                </c:pt>
                <c:pt idx="213">
                  <c:v>16.032682812561458</c:v>
                </c:pt>
                <c:pt idx="214">
                  <c:v>16.126441191582288</c:v>
                </c:pt>
                <c:pt idx="215">
                  <c:v>16.126441191582288</c:v>
                </c:pt>
                <c:pt idx="216">
                  <c:v>16.126441191582288</c:v>
                </c:pt>
                <c:pt idx="217">
                  <c:v>16.126441191582288</c:v>
                </c:pt>
                <c:pt idx="218">
                  <c:v>16.126441191582288</c:v>
                </c:pt>
                <c:pt idx="219">
                  <c:v>16.126441191582288</c:v>
                </c:pt>
                <c:pt idx="220">
                  <c:v>16.126441191582288</c:v>
                </c:pt>
                <c:pt idx="221">
                  <c:v>16.126441191582288</c:v>
                </c:pt>
                <c:pt idx="222">
                  <c:v>16.126441191582288</c:v>
                </c:pt>
                <c:pt idx="223">
                  <c:v>16.126441191582288</c:v>
                </c:pt>
                <c:pt idx="224">
                  <c:v>16.126441191582288</c:v>
                </c:pt>
                <c:pt idx="225">
                  <c:v>16.126441191582288</c:v>
                </c:pt>
                <c:pt idx="226">
                  <c:v>16.126441191582288</c:v>
                </c:pt>
                <c:pt idx="227">
                  <c:v>16.126441191582288</c:v>
                </c:pt>
                <c:pt idx="228">
                  <c:v>16.2213026103563</c:v>
                </c:pt>
                <c:pt idx="229">
                  <c:v>16.2213026103563</c:v>
                </c:pt>
                <c:pt idx="230">
                  <c:v>16.2213026103563</c:v>
                </c:pt>
                <c:pt idx="231">
                  <c:v>16.2213026103563</c:v>
                </c:pt>
                <c:pt idx="232">
                  <c:v>16.2213026103563</c:v>
                </c:pt>
                <c:pt idx="233">
                  <c:v>16.2213026103563</c:v>
                </c:pt>
                <c:pt idx="234">
                  <c:v>15.410237479838486</c:v>
                </c:pt>
                <c:pt idx="235">
                  <c:v>15.410237479838486</c:v>
                </c:pt>
                <c:pt idx="236">
                  <c:v>15.410237479838486</c:v>
                </c:pt>
                <c:pt idx="237">
                  <c:v>15.410237479838486</c:v>
                </c:pt>
                <c:pt idx="238">
                  <c:v>15.410237479838486</c:v>
                </c:pt>
                <c:pt idx="239">
                  <c:v>15.410237479838486</c:v>
                </c:pt>
                <c:pt idx="240">
                  <c:v>15.410237479838486</c:v>
                </c:pt>
                <c:pt idx="241">
                  <c:v>15.410237479838486</c:v>
                </c:pt>
                <c:pt idx="242">
                  <c:v>15.501422316997296</c:v>
                </c:pt>
                <c:pt idx="243">
                  <c:v>15.501422316997296</c:v>
                </c:pt>
                <c:pt idx="244">
                  <c:v>15.501422316997296</c:v>
                </c:pt>
                <c:pt idx="245">
                  <c:v>15.501422316997296</c:v>
                </c:pt>
                <c:pt idx="246">
                  <c:v>15.501422316997296</c:v>
                </c:pt>
                <c:pt idx="247">
                  <c:v>15.501422316997296</c:v>
                </c:pt>
                <c:pt idx="248">
                  <c:v>15.501422316997296</c:v>
                </c:pt>
                <c:pt idx="249">
                  <c:v>15.501422316997296</c:v>
                </c:pt>
                <c:pt idx="250">
                  <c:v>15.501422316997296</c:v>
                </c:pt>
                <c:pt idx="251">
                  <c:v>15.501422316997296</c:v>
                </c:pt>
                <c:pt idx="252">
                  <c:v>15.501422316997296</c:v>
                </c:pt>
                <c:pt idx="253">
                  <c:v>15.501422316997296</c:v>
                </c:pt>
                <c:pt idx="254">
                  <c:v>15.501422316997296</c:v>
                </c:pt>
                <c:pt idx="255">
                  <c:v>15.501422316997296</c:v>
                </c:pt>
                <c:pt idx="256">
                  <c:v>15.501422316997296</c:v>
                </c:pt>
                <c:pt idx="257">
                  <c:v>15.593692687931801</c:v>
                </c:pt>
                <c:pt idx="258">
                  <c:v>15.593692687931801</c:v>
                </c:pt>
                <c:pt idx="259">
                  <c:v>15.593692687931801</c:v>
                </c:pt>
                <c:pt idx="260">
                  <c:v>15.593692687931801</c:v>
                </c:pt>
                <c:pt idx="261">
                  <c:v>15.593692687931801</c:v>
                </c:pt>
                <c:pt idx="262">
                  <c:v>15.593692687931801</c:v>
                </c:pt>
                <c:pt idx="263">
                  <c:v>15.593692687931801</c:v>
                </c:pt>
                <c:pt idx="264">
                  <c:v>15.593692687931801</c:v>
                </c:pt>
                <c:pt idx="265">
                  <c:v>15.593692687931801</c:v>
                </c:pt>
                <c:pt idx="266">
                  <c:v>15.593692687931801</c:v>
                </c:pt>
                <c:pt idx="267">
                  <c:v>15.593692687931801</c:v>
                </c:pt>
                <c:pt idx="268">
                  <c:v>15.593692687931801</c:v>
                </c:pt>
                <c:pt idx="269">
                  <c:v>15.593692687931801</c:v>
                </c:pt>
                <c:pt idx="270">
                  <c:v>15.593692687931801</c:v>
                </c:pt>
                <c:pt idx="271">
                  <c:v>15.68706809324876</c:v>
                </c:pt>
                <c:pt idx="272">
                  <c:v>15.68706809324876</c:v>
                </c:pt>
                <c:pt idx="273">
                  <c:v>15.68706809324876</c:v>
                </c:pt>
                <c:pt idx="274">
                  <c:v>15.68706809324876</c:v>
                </c:pt>
                <c:pt idx="275">
                  <c:v>15.68706809324876</c:v>
                </c:pt>
                <c:pt idx="276">
                  <c:v>15.68706809324876</c:v>
                </c:pt>
                <c:pt idx="277">
                  <c:v>15.68706809324876</c:v>
                </c:pt>
                <c:pt idx="278">
                  <c:v>15.68706809324876</c:v>
                </c:pt>
                <c:pt idx="279">
                  <c:v>15.68706809324876</c:v>
                </c:pt>
                <c:pt idx="280">
                  <c:v>15.68706809324876</c:v>
                </c:pt>
                <c:pt idx="281">
                  <c:v>15.68706809324876</c:v>
                </c:pt>
                <c:pt idx="282">
                  <c:v>15.68706809324876</c:v>
                </c:pt>
                <c:pt idx="283">
                  <c:v>15.68706809324876</c:v>
                </c:pt>
                <c:pt idx="284">
                  <c:v>15.68706809324876</c:v>
                </c:pt>
                <c:pt idx="285">
                  <c:v>15.68706809324876</c:v>
                </c:pt>
                <c:pt idx="286">
                  <c:v>15.781568503449051</c:v>
                </c:pt>
                <c:pt idx="287">
                  <c:v>15.781568503449051</c:v>
                </c:pt>
                <c:pt idx="288">
                  <c:v>15.781568503449051</c:v>
                </c:pt>
                <c:pt idx="289">
                  <c:v>15.781568503449051</c:v>
                </c:pt>
                <c:pt idx="290">
                  <c:v>15.781568503449051</c:v>
                </c:pt>
                <c:pt idx="291">
                  <c:v>15.781568503449051</c:v>
                </c:pt>
                <c:pt idx="292">
                  <c:v>15.781568503449051</c:v>
                </c:pt>
                <c:pt idx="293">
                  <c:v>15.781568503449051</c:v>
                </c:pt>
                <c:pt idx="294">
                  <c:v>15.781568503449051</c:v>
                </c:pt>
                <c:pt idx="295">
                  <c:v>15.781568503449051</c:v>
                </c:pt>
                <c:pt idx="296">
                  <c:v>15.781568503449051</c:v>
                </c:pt>
                <c:pt idx="297">
                  <c:v>15.781568503449051</c:v>
                </c:pt>
                <c:pt idx="298">
                  <c:v>15.781568503449051</c:v>
                </c:pt>
                <c:pt idx="299">
                  <c:v>15.781568503449051</c:v>
                </c:pt>
                <c:pt idx="300">
                  <c:v>15.781568503449051</c:v>
                </c:pt>
                <c:pt idx="301">
                  <c:v>15.877214373166925</c:v>
                </c:pt>
                <c:pt idx="302">
                  <c:v>15.877214373166925</c:v>
                </c:pt>
                <c:pt idx="303">
                  <c:v>15.877214373166925</c:v>
                </c:pt>
                <c:pt idx="304">
                  <c:v>15.877214373166925</c:v>
                </c:pt>
                <c:pt idx="305">
                  <c:v>15.877214373166925</c:v>
                </c:pt>
                <c:pt idx="306">
                  <c:v>15.877214373166925</c:v>
                </c:pt>
                <c:pt idx="307">
                  <c:v>15.877214373166925</c:v>
                </c:pt>
                <c:pt idx="308">
                  <c:v>15.877214373166925</c:v>
                </c:pt>
                <c:pt idx="309">
                  <c:v>15.877214373166925</c:v>
                </c:pt>
                <c:pt idx="310">
                  <c:v>15.877214373166925</c:v>
                </c:pt>
                <c:pt idx="311">
                  <c:v>15.877214373166925</c:v>
                </c:pt>
                <c:pt idx="312">
                  <c:v>15.877214373166925</c:v>
                </c:pt>
                <c:pt idx="313">
                  <c:v>15.877214373166925</c:v>
                </c:pt>
                <c:pt idx="314">
                  <c:v>15.877214373166925</c:v>
                </c:pt>
                <c:pt idx="315">
                  <c:v>15.974026655930137</c:v>
                </c:pt>
                <c:pt idx="316">
                  <c:v>15.974026655930137</c:v>
                </c:pt>
                <c:pt idx="317">
                  <c:v>15.974026655930137</c:v>
                </c:pt>
                <c:pt idx="318">
                  <c:v>15.974026655930137</c:v>
                </c:pt>
                <c:pt idx="319">
                  <c:v>15.974026655930137</c:v>
                </c:pt>
                <c:pt idx="320">
                  <c:v>15.974026655930137</c:v>
                </c:pt>
                <c:pt idx="321">
                  <c:v>15.974026655930137</c:v>
                </c:pt>
                <c:pt idx="322">
                  <c:v>15.974026655930137</c:v>
                </c:pt>
                <c:pt idx="323">
                  <c:v>15.974026655930137</c:v>
                </c:pt>
                <c:pt idx="324">
                  <c:v>15.974026655930137</c:v>
                </c:pt>
                <c:pt idx="325">
                  <c:v>15.974026655930137</c:v>
                </c:pt>
                <c:pt idx="326">
                  <c:v>15.974026655930137</c:v>
                </c:pt>
                <c:pt idx="327">
                  <c:v>15.974026655930137</c:v>
                </c:pt>
                <c:pt idx="328">
                  <c:v>15.974026655930137</c:v>
                </c:pt>
                <c:pt idx="329">
                  <c:v>15.974026655930137</c:v>
                </c:pt>
                <c:pt idx="330">
                  <c:v>15.974026655930137</c:v>
                </c:pt>
                <c:pt idx="331">
                  <c:v>16.072026819463453</c:v>
                </c:pt>
                <c:pt idx="332">
                  <c:v>16.072026819463453</c:v>
                </c:pt>
                <c:pt idx="333">
                  <c:v>16.072026819463453</c:v>
                </c:pt>
                <c:pt idx="334">
                  <c:v>16.072026819463453</c:v>
                </c:pt>
                <c:pt idx="335">
                  <c:v>16.072026819463453</c:v>
                </c:pt>
                <c:pt idx="336">
                  <c:v>16.072026819463453</c:v>
                </c:pt>
                <c:pt idx="337">
                  <c:v>16.072026819463453</c:v>
                </c:pt>
                <c:pt idx="338">
                  <c:v>16.072026819463453</c:v>
                </c:pt>
                <c:pt idx="339">
                  <c:v>16.072026819463453</c:v>
                </c:pt>
                <c:pt idx="340">
                  <c:v>16.072026819463453</c:v>
                </c:pt>
                <c:pt idx="341">
                  <c:v>16.072026819463453</c:v>
                </c:pt>
                <c:pt idx="342">
                  <c:v>16.072026819463453</c:v>
                </c:pt>
                <c:pt idx="343">
                  <c:v>16.072026819463453</c:v>
                </c:pt>
                <c:pt idx="344">
                  <c:v>16.072026819463453</c:v>
                </c:pt>
                <c:pt idx="345">
                  <c:v>16.072026819463453</c:v>
                </c:pt>
                <c:pt idx="346">
                  <c:v>15.401177963389433</c:v>
                </c:pt>
                <c:pt idx="347">
                  <c:v>15.401177963389433</c:v>
                </c:pt>
                <c:pt idx="348">
                  <c:v>15.401177963389433</c:v>
                </c:pt>
                <c:pt idx="349">
                  <c:v>15.401177963389433</c:v>
                </c:pt>
                <c:pt idx="350">
                  <c:v>15.401177963389433</c:v>
                </c:pt>
                <c:pt idx="351">
                  <c:v>15.401177963389433</c:v>
                </c:pt>
                <c:pt idx="352">
                  <c:v>15.401177963389433</c:v>
                </c:pt>
                <c:pt idx="353">
                  <c:v>15.401177963389433</c:v>
                </c:pt>
                <c:pt idx="354">
                  <c:v>15.401177963389433</c:v>
                </c:pt>
                <c:pt idx="355">
                  <c:v>15.401177963389433</c:v>
                </c:pt>
                <c:pt idx="356">
                  <c:v>15.401177963389433</c:v>
                </c:pt>
                <c:pt idx="357">
                  <c:v>15.401177963389433</c:v>
                </c:pt>
                <c:pt idx="358">
                  <c:v>15.401177963389433</c:v>
                </c:pt>
                <c:pt idx="359">
                  <c:v>15.401177963389433</c:v>
                </c:pt>
                <c:pt idx="360">
                  <c:v>15.401177963389433</c:v>
                </c:pt>
                <c:pt idx="361">
                  <c:v>15.496837453845268</c:v>
                </c:pt>
                <c:pt idx="362">
                  <c:v>15.496837453845268</c:v>
                </c:pt>
                <c:pt idx="363">
                  <c:v>15.496837453845268</c:v>
                </c:pt>
                <c:pt idx="364">
                  <c:v>15.496837453845268</c:v>
                </c:pt>
                <c:pt idx="365">
                  <c:v>15.496837453845268</c:v>
                </c:pt>
                <c:pt idx="366">
                  <c:v>15.496837453845268</c:v>
                </c:pt>
                <c:pt idx="367">
                  <c:v>15.496837453845268</c:v>
                </c:pt>
                <c:pt idx="368">
                  <c:v>15.496837453845268</c:v>
                </c:pt>
                <c:pt idx="369">
                  <c:v>15.496837453845268</c:v>
                </c:pt>
                <c:pt idx="370">
                  <c:v>15.496837453845268</c:v>
                </c:pt>
                <c:pt idx="371">
                  <c:v>15.496837453845268</c:v>
                </c:pt>
                <c:pt idx="372">
                  <c:v>15.496837453845268</c:v>
                </c:pt>
                <c:pt idx="373">
                  <c:v>15.496837453845268</c:v>
                </c:pt>
                <c:pt idx="374">
                  <c:v>15.496837453845268</c:v>
                </c:pt>
                <c:pt idx="375">
                  <c:v>15.496837453845268</c:v>
                </c:pt>
                <c:pt idx="376">
                  <c:v>15.496837453845268</c:v>
                </c:pt>
                <c:pt idx="377">
                  <c:v>15.593692687931801</c:v>
                </c:pt>
                <c:pt idx="378">
                  <c:v>15.593692687931801</c:v>
                </c:pt>
                <c:pt idx="379">
                  <c:v>15.593692687931801</c:v>
                </c:pt>
                <c:pt idx="380">
                  <c:v>15.593692687931801</c:v>
                </c:pt>
                <c:pt idx="381">
                  <c:v>15.593692687931801</c:v>
                </c:pt>
                <c:pt idx="382">
                  <c:v>15.593692687931801</c:v>
                </c:pt>
                <c:pt idx="383">
                  <c:v>15.593692687931801</c:v>
                </c:pt>
                <c:pt idx="384">
                  <c:v>15.593692687931801</c:v>
                </c:pt>
                <c:pt idx="385">
                  <c:v>15.593692687931801</c:v>
                </c:pt>
                <c:pt idx="386">
                  <c:v>15.593692687931801</c:v>
                </c:pt>
                <c:pt idx="387">
                  <c:v>15.593692687931801</c:v>
                </c:pt>
                <c:pt idx="388">
                  <c:v>15.593692687931801</c:v>
                </c:pt>
                <c:pt idx="389">
                  <c:v>15.593692687931801</c:v>
                </c:pt>
                <c:pt idx="390">
                  <c:v>15.593692687931801</c:v>
                </c:pt>
                <c:pt idx="391">
                  <c:v>15.593692687931801</c:v>
                </c:pt>
                <c:pt idx="392">
                  <c:v>15.593692687931801</c:v>
                </c:pt>
                <c:pt idx="393">
                  <c:v>15.691766226849612</c:v>
                </c:pt>
                <c:pt idx="394">
                  <c:v>15.691766226849612</c:v>
                </c:pt>
                <c:pt idx="395">
                  <c:v>15.691766226849612</c:v>
                </c:pt>
                <c:pt idx="396">
                  <c:v>15.691766226849612</c:v>
                </c:pt>
                <c:pt idx="397">
                  <c:v>15.691766226849612</c:v>
                </c:pt>
                <c:pt idx="398">
                  <c:v>15.691766226849612</c:v>
                </c:pt>
                <c:pt idx="399">
                  <c:v>15.691766226849612</c:v>
                </c:pt>
                <c:pt idx="400">
                  <c:v>15.691766226849612</c:v>
                </c:pt>
              </c:numCache>
            </c:numRef>
          </c:yVal>
          <c:smooth val="1"/>
        </c:ser>
        <c:ser>
          <c:idx val="1"/>
          <c:order val="1"/>
          <c:tx>
            <c:v>4 straight sections</c:v>
          </c:tx>
          <c:xVal>
            <c:numRef>
              <c:f>'4strsec mx'!$C$2:$OM$2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'4strsec mx'!$C$3:$OM$3</c:f>
              <c:numCache>
                <c:formatCode>General</c:formatCode>
                <c:ptCount val="401"/>
                <c:pt idx="0">
                  <c:v>16.570147827783316</c:v>
                </c:pt>
                <c:pt idx="1">
                  <c:v>16.570147827783316</c:v>
                </c:pt>
                <c:pt idx="2">
                  <c:v>16.570147827783316</c:v>
                </c:pt>
                <c:pt idx="3">
                  <c:v>16.570147827783316</c:v>
                </c:pt>
                <c:pt idx="4">
                  <c:v>16.570147827783316</c:v>
                </c:pt>
                <c:pt idx="5">
                  <c:v>16.570147827783316</c:v>
                </c:pt>
                <c:pt idx="6">
                  <c:v>16.570147827783316</c:v>
                </c:pt>
                <c:pt idx="7">
                  <c:v>16.570147827783316</c:v>
                </c:pt>
                <c:pt idx="8">
                  <c:v>16.570147827783316</c:v>
                </c:pt>
                <c:pt idx="9">
                  <c:v>16.570147827783316</c:v>
                </c:pt>
                <c:pt idx="10">
                  <c:v>15.649584059573133</c:v>
                </c:pt>
                <c:pt idx="11">
                  <c:v>15.819688234133711</c:v>
                </c:pt>
                <c:pt idx="12">
                  <c:v>15.819688234133711</c:v>
                </c:pt>
                <c:pt idx="13">
                  <c:v>15.819688234133711</c:v>
                </c:pt>
                <c:pt idx="14">
                  <c:v>15.819688234133711</c:v>
                </c:pt>
                <c:pt idx="15">
                  <c:v>15.819688234133711</c:v>
                </c:pt>
                <c:pt idx="16">
                  <c:v>15.819688234133711</c:v>
                </c:pt>
                <c:pt idx="17">
                  <c:v>15.819688234133711</c:v>
                </c:pt>
                <c:pt idx="18">
                  <c:v>15.819688234133711</c:v>
                </c:pt>
                <c:pt idx="19">
                  <c:v>15.819688234133711</c:v>
                </c:pt>
                <c:pt idx="20">
                  <c:v>15.819688234133711</c:v>
                </c:pt>
                <c:pt idx="21">
                  <c:v>15.819688234133711</c:v>
                </c:pt>
                <c:pt idx="22">
                  <c:v>15.819688234133711</c:v>
                </c:pt>
                <c:pt idx="23">
                  <c:v>15.819688234133711</c:v>
                </c:pt>
                <c:pt idx="24">
                  <c:v>15.819688234133711</c:v>
                </c:pt>
                <c:pt idx="25">
                  <c:v>15.819688234133711</c:v>
                </c:pt>
                <c:pt idx="26">
                  <c:v>15.819688234133711</c:v>
                </c:pt>
                <c:pt idx="27">
                  <c:v>15.819688234133711</c:v>
                </c:pt>
                <c:pt idx="28">
                  <c:v>15.819688234133711</c:v>
                </c:pt>
                <c:pt idx="29">
                  <c:v>15.819688234133711</c:v>
                </c:pt>
                <c:pt idx="30">
                  <c:v>15.819688234133711</c:v>
                </c:pt>
                <c:pt idx="31">
                  <c:v>15.819688234133711</c:v>
                </c:pt>
                <c:pt idx="32">
                  <c:v>15.819688234133711</c:v>
                </c:pt>
                <c:pt idx="33">
                  <c:v>15.819688234133711</c:v>
                </c:pt>
                <c:pt idx="34">
                  <c:v>15.819688234133711</c:v>
                </c:pt>
                <c:pt idx="35">
                  <c:v>15.993530961981335</c:v>
                </c:pt>
                <c:pt idx="36">
                  <c:v>15.993530961981335</c:v>
                </c:pt>
                <c:pt idx="37">
                  <c:v>15.993530961981335</c:v>
                </c:pt>
                <c:pt idx="38">
                  <c:v>15.993530961981335</c:v>
                </c:pt>
                <c:pt idx="39">
                  <c:v>15.993530961981335</c:v>
                </c:pt>
                <c:pt idx="40">
                  <c:v>15.993530961981335</c:v>
                </c:pt>
                <c:pt idx="41">
                  <c:v>15.993530961981335</c:v>
                </c:pt>
                <c:pt idx="42">
                  <c:v>15.993530961981335</c:v>
                </c:pt>
                <c:pt idx="43">
                  <c:v>15.993530961981335</c:v>
                </c:pt>
                <c:pt idx="44">
                  <c:v>15.993530961981335</c:v>
                </c:pt>
                <c:pt idx="45">
                  <c:v>15.993530961981335</c:v>
                </c:pt>
                <c:pt idx="46">
                  <c:v>15.993530961981335</c:v>
                </c:pt>
                <c:pt idx="47">
                  <c:v>15.993530961981335</c:v>
                </c:pt>
                <c:pt idx="48">
                  <c:v>15.993530961981335</c:v>
                </c:pt>
                <c:pt idx="49">
                  <c:v>15.993530961981335</c:v>
                </c:pt>
                <c:pt idx="50">
                  <c:v>15.993530961981335</c:v>
                </c:pt>
                <c:pt idx="51">
                  <c:v>15.993530961981335</c:v>
                </c:pt>
                <c:pt idx="52">
                  <c:v>15.993530961981335</c:v>
                </c:pt>
                <c:pt idx="53">
                  <c:v>15.993530961981335</c:v>
                </c:pt>
                <c:pt idx="54">
                  <c:v>15.993530961981335</c:v>
                </c:pt>
                <c:pt idx="55">
                  <c:v>15.993530961981335</c:v>
                </c:pt>
                <c:pt idx="56">
                  <c:v>15.993530961981335</c:v>
                </c:pt>
                <c:pt idx="57">
                  <c:v>15.993530961981335</c:v>
                </c:pt>
                <c:pt idx="58">
                  <c:v>15.993530961981335</c:v>
                </c:pt>
                <c:pt idx="59">
                  <c:v>16.171236861558903</c:v>
                </c:pt>
                <c:pt idx="60">
                  <c:v>16.171236861558903</c:v>
                </c:pt>
                <c:pt idx="61">
                  <c:v>16.171236861558903</c:v>
                </c:pt>
                <c:pt idx="62">
                  <c:v>16.171236861558903</c:v>
                </c:pt>
                <c:pt idx="63">
                  <c:v>16.171236861558903</c:v>
                </c:pt>
                <c:pt idx="64">
                  <c:v>16.171236861558903</c:v>
                </c:pt>
                <c:pt idx="65">
                  <c:v>16.171236861558903</c:v>
                </c:pt>
                <c:pt idx="66">
                  <c:v>16.171236861558903</c:v>
                </c:pt>
                <c:pt idx="67">
                  <c:v>16.171236861558903</c:v>
                </c:pt>
                <c:pt idx="68">
                  <c:v>16.171236861558903</c:v>
                </c:pt>
                <c:pt idx="69">
                  <c:v>16.171236861558903</c:v>
                </c:pt>
                <c:pt idx="70">
                  <c:v>16.171236861558903</c:v>
                </c:pt>
                <c:pt idx="71">
                  <c:v>16.171236861558903</c:v>
                </c:pt>
                <c:pt idx="72">
                  <c:v>16.171236861558903</c:v>
                </c:pt>
                <c:pt idx="73">
                  <c:v>16.171236861558903</c:v>
                </c:pt>
                <c:pt idx="74">
                  <c:v>16.171236861558903</c:v>
                </c:pt>
                <c:pt idx="75">
                  <c:v>16.171236861558903</c:v>
                </c:pt>
                <c:pt idx="76">
                  <c:v>16.171236861558903</c:v>
                </c:pt>
                <c:pt idx="77">
                  <c:v>16.171236861558903</c:v>
                </c:pt>
                <c:pt idx="78">
                  <c:v>16.171236861558903</c:v>
                </c:pt>
                <c:pt idx="79">
                  <c:v>16.171236861558903</c:v>
                </c:pt>
                <c:pt idx="80">
                  <c:v>16.171236861558903</c:v>
                </c:pt>
                <c:pt idx="81">
                  <c:v>16.171236861558903</c:v>
                </c:pt>
                <c:pt idx="82">
                  <c:v>16.171236861558903</c:v>
                </c:pt>
                <c:pt idx="83">
                  <c:v>16.352936152138216</c:v>
                </c:pt>
                <c:pt idx="84">
                  <c:v>16.352936152138216</c:v>
                </c:pt>
                <c:pt idx="85">
                  <c:v>16.352936152138216</c:v>
                </c:pt>
                <c:pt idx="86">
                  <c:v>16.352936152138216</c:v>
                </c:pt>
                <c:pt idx="87">
                  <c:v>16.352936152138216</c:v>
                </c:pt>
                <c:pt idx="88">
                  <c:v>16.352936152138216</c:v>
                </c:pt>
                <c:pt idx="89">
                  <c:v>16.352936152138216</c:v>
                </c:pt>
                <c:pt idx="90">
                  <c:v>16.352936152138216</c:v>
                </c:pt>
                <c:pt idx="91">
                  <c:v>16.352936152138216</c:v>
                </c:pt>
                <c:pt idx="92">
                  <c:v>16.352936152138216</c:v>
                </c:pt>
                <c:pt idx="93">
                  <c:v>16.352936152138216</c:v>
                </c:pt>
                <c:pt idx="94">
                  <c:v>16.352936152138216</c:v>
                </c:pt>
                <c:pt idx="95">
                  <c:v>16.352936152138216</c:v>
                </c:pt>
                <c:pt idx="96">
                  <c:v>16.352936152138216</c:v>
                </c:pt>
                <c:pt idx="97">
                  <c:v>16.352936152138216</c:v>
                </c:pt>
                <c:pt idx="98">
                  <c:v>16.352936152138216</c:v>
                </c:pt>
                <c:pt idx="99">
                  <c:v>16.352936152138216</c:v>
                </c:pt>
                <c:pt idx="100">
                  <c:v>16.352936152138216</c:v>
                </c:pt>
                <c:pt idx="101">
                  <c:v>16.352936152138216</c:v>
                </c:pt>
                <c:pt idx="102">
                  <c:v>16.352936152138216</c:v>
                </c:pt>
                <c:pt idx="103">
                  <c:v>16.352936152138216</c:v>
                </c:pt>
                <c:pt idx="104">
                  <c:v>16.352936152138216</c:v>
                </c:pt>
                <c:pt idx="105">
                  <c:v>16.352936152138216</c:v>
                </c:pt>
                <c:pt idx="106">
                  <c:v>16.352936152138216</c:v>
                </c:pt>
                <c:pt idx="107">
                  <c:v>16.352936152138216</c:v>
                </c:pt>
                <c:pt idx="108">
                  <c:v>16.538764972048881</c:v>
                </c:pt>
                <c:pt idx="109">
                  <c:v>16.538764972048881</c:v>
                </c:pt>
                <c:pt idx="110">
                  <c:v>16.538764972048881</c:v>
                </c:pt>
                <c:pt idx="111">
                  <c:v>16.538764972048881</c:v>
                </c:pt>
                <c:pt idx="112">
                  <c:v>16.538764972048881</c:v>
                </c:pt>
                <c:pt idx="113">
                  <c:v>16.538764972048881</c:v>
                </c:pt>
                <c:pt idx="114">
                  <c:v>16.538764972048881</c:v>
                </c:pt>
                <c:pt idx="115">
                  <c:v>16.538764972048881</c:v>
                </c:pt>
                <c:pt idx="116">
                  <c:v>16.538764972048881</c:v>
                </c:pt>
                <c:pt idx="117">
                  <c:v>16.538764972048881</c:v>
                </c:pt>
                <c:pt idx="118">
                  <c:v>16.538764972048881</c:v>
                </c:pt>
                <c:pt idx="119">
                  <c:v>16.538764972048881</c:v>
                </c:pt>
                <c:pt idx="120">
                  <c:v>16.538764972048881</c:v>
                </c:pt>
                <c:pt idx="121">
                  <c:v>16.538764972048881</c:v>
                </c:pt>
                <c:pt idx="122">
                  <c:v>15.668303657730515</c:v>
                </c:pt>
                <c:pt idx="123">
                  <c:v>15.668303657730515</c:v>
                </c:pt>
                <c:pt idx="124">
                  <c:v>15.668303657730515</c:v>
                </c:pt>
                <c:pt idx="125">
                  <c:v>15.668303657730515</c:v>
                </c:pt>
                <c:pt idx="126">
                  <c:v>15.668303657730515</c:v>
                </c:pt>
                <c:pt idx="127">
                  <c:v>15.668303657730515</c:v>
                </c:pt>
                <c:pt idx="128">
                  <c:v>15.668303657730515</c:v>
                </c:pt>
                <c:pt idx="129">
                  <c:v>15.668303657730515</c:v>
                </c:pt>
                <c:pt idx="130">
                  <c:v>15.668303657730515</c:v>
                </c:pt>
                <c:pt idx="131">
                  <c:v>15.668303657730515</c:v>
                </c:pt>
                <c:pt idx="132">
                  <c:v>15.668303657730515</c:v>
                </c:pt>
                <c:pt idx="133">
                  <c:v>15.668303657730515</c:v>
                </c:pt>
                <c:pt idx="134">
                  <c:v>15.848399102072246</c:v>
                </c:pt>
                <c:pt idx="135">
                  <c:v>15.848399102072246</c:v>
                </c:pt>
                <c:pt idx="136">
                  <c:v>15.848399102072246</c:v>
                </c:pt>
                <c:pt idx="137">
                  <c:v>15.848399102072246</c:v>
                </c:pt>
                <c:pt idx="138">
                  <c:v>15.848399102072246</c:v>
                </c:pt>
                <c:pt idx="139">
                  <c:v>15.848399102072246</c:v>
                </c:pt>
                <c:pt idx="140">
                  <c:v>15.848399102072246</c:v>
                </c:pt>
                <c:pt idx="141">
                  <c:v>15.848399102072246</c:v>
                </c:pt>
                <c:pt idx="142">
                  <c:v>15.848399102072246</c:v>
                </c:pt>
                <c:pt idx="143">
                  <c:v>15.848399102072246</c:v>
                </c:pt>
                <c:pt idx="144">
                  <c:v>15.848399102072246</c:v>
                </c:pt>
                <c:pt idx="145">
                  <c:v>15.848399102072246</c:v>
                </c:pt>
                <c:pt idx="146">
                  <c:v>15.848399102072246</c:v>
                </c:pt>
                <c:pt idx="147">
                  <c:v>15.848399102072246</c:v>
                </c:pt>
                <c:pt idx="148">
                  <c:v>15.848399102072246</c:v>
                </c:pt>
                <c:pt idx="149">
                  <c:v>15.848399102072246</c:v>
                </c:pt>
                <c:pt idx="150">
                  <c:v>15.848399102072246</c:v>
                </c:pt>
                <c:pt idx="151">
                  <c:v>15.848399102072246</c:v>
                </c:pt>
                <c:pt idx="152">
                  <c:v>15.848399102072246</c:v>
                </c:pt>
                <c:pt idx="153">
                  <c:v>15.848399102072246</c:v>
                </c:pt>
                <c:pt idx="154">
                  <c:v>15.848399102072246</c:v>
                </c:pt>
                <c:pt idx="155">
                  <c:v>15.848399102072246</c:v>
                </c:pt>
                <c:pt idx="156">
                  <c:v>15.848399102072246</c:v>
                </c:pt>
                <c:pt idx="157">
                  <c:v>15.848399102072246</c:v>
                </c:pt>
                <c:pt idx="158">
                  <c:v>15.848399102072246</c:v>
                </c:pt>
                <c:pt idx="159">
                  <c:v>15.848399102072246</c:v>
                </c:pt>
                <c:pt idx="160">
                  <c:v>16.032682812561458</c:v>
                </c:pt>
                <c:pt idx="161">
                  <c:v>16.032682812561458</c:v>
                </c:pt>
                <c:pt idx="162">
                  <c:v>16.032682812561458</c:v>
                </c:pt>
                <c:pt idx="163">
                  <c:v>16.032682812561458</c:v>
                </c:pt>
                <c:pt idx="164">
                  <c:v>16.032682812561458</c:v>
                </c:pt>
                <c:pt idx="165">
                  <c:v>16.032682812561458</c:v>
                </c:pt>
                <c:pt idx="166">
                  <c:v>16.032682812561458</c:v>
                </c:pt>
                <c:pt idx="167">
                  <c:v>16.032682812561458</c:v>
                </c:pt>
                <c:pt idx="168">
                  <c:v>16.032682812561458</c:v>
                </c:pt>
                <c:pt idx="169">
                  <c:v>16.032682812561458</c:v>
                </c:pt>
                <c:pt idx="170">
                  <c:v>16.032682812561458</c:v>
                </c:pt>
                <c:pt idx="171">
                  <c:v>16.032682812561458</c:v>
                </c:pt>
                <c:pt idx="172">
                  <c:v>16.032682812561458</c:v>
                </c:pt>
                <c:pt idx="173">
                  <c:v>16.032682812561458</c:v>
                </c:pt>
                <c:pt idx="174">
                  <c:v>16.032682812561458</c:v>
                </c:pt>
                <c:pt idx="175">
                  <c:v>16.032682812561458</c:v>
                </c:pt>
                <c:pt idx="176">
                  <c:v>16.032682812561458</c:v>
                </c:pt>
                <c:pt idx="177">
                  <c:v>16.032682812561458</c:v>
                </c:pt>
                <c:pt idx="178">
                  <c:v>16.032682812561458</c:v>
                </c:pt>
                <c:pt idx="179">
                  <c:v>16.032682812561458</c:v>
                </c:pt>
                <c:pt idx="180">
                  <c:v>16.032682812561458</c:v>
                </c:pt>
                <c:pt idx="181">
                  <c:v>16.032682812561458</c:v>
                </c:pt>
                <c:pt idx="182">
                  <c:v>16.032682812561458</c:v>
                </c:pt>
                <c:pt idx="183">
                  <c:v>16.032682812561458</c:v>
                </c:pt>
                <c:pt idx="184">
                  <c:v>16.032682812561458</c:v>
                </c:pt>
                <c:pt idx="185">
                  <c:v>16.032682812561458</c:v>
                </c:pt>
                <c:pt idx="186">
                  <c:v>16.032682812561458</c:v>
                </c:pt>
                <c:pt idx="187">
                  <c:v>16.2213026103563</c:v>
                </c:pt>
                <c:pt idx="188">
                  <c:v>16.2213026103563</c:v>
                </c:pt>
                <c:pt idx="189">
                  <c:v>16.2213026103563</c:v>
                </c:pt>
                <c:pt idx="190">
                  <c:v>16.2213026103563</c:v>
                </c:pt>
                <c:pt idx="191">
                  <c:v>16.2213026103563</c:v>
                </c:pt>
                <c:pt idx="192">
                  <c:v>16.2213026103563</c:v>
                </c:pt>
                <c:pt idx="193">
                  <c:v>16.2213026103563</c:v>
                </c:pt>
                <c:pt idx="194">
                  <c:v>16.2213026103563</c:v>
                </c:pt>
                <c:pt idx="195">
                  <c:v>16.2213026103563</c:v>
                </c:pt>
                <c:pt idx="196">
                  <c:v>16.2213026103563</c:v>
                </c:pt>
                <c:pt idx="197">
                  <c:v>16.2213026103563</c:v>
                </c:pt>
                <c:pt idx="198">
                  <c:v>16.2213026103563</c:v>
                </c:pt>
                <c:pt idx="199">
                  <c:v>16.2213026103563</c:v>
                </c:pt>
                <c:pt idx="200">
                  <c:v>16.2213026103563</c:v>
                </c:pt>
                <c:pt idx="201">
                  <c:v>16.2213026103563</c:v>
                </c:pt>
                <c:pt idx="202">
                  <c:v>16.2213026103563</c:v>
                </c:pt>
                <c:pt idx="203">
                  <c:v>16.2213026103563</c:v>
                </c:pt>
                <c:pt idx="204">
                  <c:v>16.2213026103563</c:v>
                </c:pt>
                <c:pt idx="205">
                  <c:v>16.2213026103563</c:v>
                </c:pt>
                <c:pt idx="206">
                  <c:v>16.2213026103563</c:v>
                </c:pt>
                <c:pt idx="207">
                  <c:v>16.2213026103563</c:v>
                </c:pt>
                <c:pt idx="208">
                  <c:v>16.2213026103563</c:v>
                </c:pt>
                <c:pt idx="209">
                  <c:v>16.2213026103563</c:v>
                </c:pt>
                <c:pt idx="210">
                  <c:v>16.2213026103563</c:v>
                </c:pt>
                <c:pt idx="211">
                  <c:v>16.2213026103563</c:v>
                </c:pt>
                <c:pt idx="212">
                  <c:v>16.2213026103563</c:v>
                </c:pt>
                <c:pt idx="213">
                  <c:v>16.2213026103563</c:v>
                </c:pt>
                <c:pt idx="214">
                  <c:v>16.414413355717684</c:v>
                </c:pt>
                <c:pt idx="215">
                  <c:v>16.414413355717684</c:v>
                </c:pt>
                <c:pt idx="216">
                  <c:v>16.414413355717684</c:v>
                </c:pt>
                <c:pt idx="217">
                  <c:v>16.414413355717684</c:v>
                </c:pt>
                <c:pt idx="218">
                  <c:v>16.414413355717684</c:v>
                </c:pt>
                <c:pt idx="219">
                  <c:v>16.414413355717684</c:v>
                </c:pt>
                <c:pt idx="220">
                  <c:v>16.414413355717684</c:v>
                </c:pt>
                <c:pt idx="221">
                  <c:v>16.414413355717684</c:v>
                </c:pt>
                <c:pt idx="222">
                  <c:v>16.414413355717684</c:v>
                </c:pt>
                <c:pt idx="223">
                  <c:v>16.414413355717684</c:v>
                </c:pt>
                <c:pt idx="224">
                  <c:v>16.414413355717684</c:v>
                </c:pt>
                <c:pt idx="225">
                  <c:v>16.414413355717684</c:v>
                </c:pt>
                <c:pt idx="226">
                  <c:v>16.414413355717684</c:v>
                </c:pt>
                <c:pt idx="227">
                  <c:v>16.414413355717684</c:v>
                </c:pt>
                <c:pt idx="228">
                  <c:v>16.414413355717684</c:v>
                </c:pt>
                <c:pt idx="229">
                  <c:v>16.414413355717684</c:v>
                </c:pt>
                <c:pt idx="230">
                  <c:v>16.414413355717684</c:v>
                </c:pt>
                <c:pt idx="231">
                  <c:v>16.414413355717684</c:v>
                </c:pt>
                <c:pt idx="232">
                  <c:v>16.414413355717684</c:v>
                </c:pt>
                <c:pt idx="233">
                  <c:v>16.414413355717684</c:v>
                </c:pt>
                <c:pt idx="234">
                  <c:v>15.593692687931801</c:v>
                </c:pt>
                <c:pt idx="235">
                  <c:v>15.593692687931801</c:v>
                </c:pt>
                <c:pt idx="236">
                  <c:v>15.593692687931801</c:v>
                </c:pt>
                <c:pt idx="237">
                  <c:v>15.593692687931801</c:v>
                </c:pt>
                <c:pt idx="238">
                  <c:v>15.593692687931801</c:v>
                </c:pt>
                <c:pt idx="239">
                  <c:v>15.593692687931801</c:v>
                </c:pt>
                <c:pt idx="240">
                  <c:v>15.593692687931801</c:v>
                </c:pt>
                <c:pt idx="241">
                  <c:v>15.593692687931801</c:v>
                </c:pt>
                <c:pt idx="242">
                  <c:v>15.781568503449051</c:v>
                </c:pt>
                <c:pt idx="243">
                  <c:v>15.781568503449051</c:v>
                </c:pt>
                <c:pt idx="244">
                  <c:v>15.781568503449051</c:v>
                </c:pt>
                <c:pt idx="245">
                  <c:v>15.781568503449051</c:v>
                </c:pt>
                <c:pt idx="246">
                  <c:v>15.781568503449051</c:v>
                </c:pt>
                <c:pt idx="247">
                  <c:v>15.781568503449051</c:v>
                </c:pt>
                <c:pt idx="248">
                  <c:v>15.781568503449051</c:v>
                </c:pt>
                <c:pt idx="249">
                  <c:v>15.781568503449051</c:v>
                </c:pt>
                <c:pt idx="250">
                  <c:v>15.781568503449051</c:v>
                </c:pt>
                <c:pt idx="251">
                  <c:v>15.781568503449051</c:v>
                </c:pt>
                <c:pt idx="252">
                  <c:v>15.781568503449051</c:v>
                </c:pt>
                <c:pt idx="253">
                  <c:v>15.781568503449051</c:v>
                </c:pt>
                <c:pt idx="254">
                  <c:v>15.781568503449051</c:v>
                </c:pt>
                <c:pt idx="255">
                  <c:v>15.781568503449051</c:v>
                </c:pt>
                <c:pt idx="256">
                  <c:v>15.781568503449051</c:v>
                </c:pt>
                <c:pt idx="257">
                  <c:v>15.781568503449051</c:v>
                </c:pt>
                <c:pt idx="258">
                  <c:v>15.781568503449051</c:v>
                </c:pt>
                <c:pt idx="259">
                  <c:v>15.781568503449051</c:v>
                </c:pt>
                <c:pt idx="260">
                  <c:v>15.781568503449051</c:v>
                </c:pt>
                <c:pt idx="261">
                  <c:v>15.781568503449051</c:v>
                </c:pt>
                <c:pt idx="262">
                  <c:v>15.781568503449051</c:v>
                </c:pt>
                <c:pt idx="263">
                  <c:v>15.781568503449051</c:v>
                </c:pt>
                <c:pt idx="264">
                  <c:v>15.781568503449051</c:v>
                </c:pt>
                <c:pt idx="265">
                  <c:v>15.781568503449051</c:v>
                </c:pt>
                <c:pt idx="266">
                  <c:v>15.781568503449051</c:v>
                </c:pt>
                <c:pt idx="267">
                  <c:v>15.781568503449051</c:v>
                </c:pt>
                <c:pt idx="268">
                  <c:v>15.781568503449051</c:v>
                </c:pt>
                <c:pt idx="269">
                  <c:v>15.781568503449051</c:v>
                </c:pt>
                <c:pt idx="270">
                  <c:v>15.781568503449051</c:v>
                </c:pt>
                <c:pt idx="271">
                  <c:v>15.974026655930137</c:v>
                </c:pt>
                <c:pt idx="272">
                  <c:v>15.974026655930137</c:v>
                </c:pt>
                <c:pt idx="273">
                  <c:v>15.974026655930137</c:v>
                </c:pt>
                <c:pt idx="274">
                  <c:v>15.974026655930137</c:v>
                </c:pt>
                <c:pt idx="275">
                  <c:v>15.974026655930137</c:v>
                </c:pt>
                <c:pt idx="276">
                  <c:v>15.974026655930137</c:v>
                </c:pt>
                <c:pt idx="277">
                  <c:v>15.974026655930137</c:v>
                </c:pt>
                <c:pt idx="278">
                  <c:v>15.974026655930137</c:v>
                </c:pt>
                <c:pt idx="279">
                  <c:v>15.974026655930137</c:v>
                </c:pt>
                <c:pt idx="280">
                  <c:v>15.974026655930137</c:v>
                </c:pt>
                <c:pt idx="281">
                  <c:v>15.974026655930137</c:v>
                </c:pt>
                <c:pt idx="282">
                  <c:v>15.974026655930137</c:v>
                </c:pt>
                <c:pt idx="283">
                  <c:v>15.974026655930137</c:v>
                </c:pt>
                <c:pt idx="284">
                  <c:v>15.974026655930137</c:v>
                </c:pt>
                <c:pt idx="285">
                  <c:v>15.974026655930137</c:v>
                </c:pt>
                <c:pt idx="286">
                  <c:v>15.974026655930137</c:v>
                </c:pt>
                <c:pt idx="287">
                  <c:v>15.974026655930137</c:v>
                </c:pt>
                <c:pt idx="288">
                  <c:v>15.974026655930137</c:v>
                </c:pt>
                <c:pt idx="289">
                  <c:v>15.974026655930137</c:v>
                </c:pt>
                <c:pt idx="290">
                  <c:v>15.974026655930137</c:v>
                </c:pt>
                <c:pt idx="291">
                  <c:v>15.974026655930137</c:v>
                </c:pt>
                <c:pt idx="292">
                  <c:v>15.974026655930137</c:v>
                </c:pt>
                <c:pt idx="293">
                  <c:v>15.974026655930137</c:v>
                </c:pt>
                <c:pt idx="294">
                  <c:v>15.974026655930137</c:v>
                </c:pt>
                <c:pt idx="295">
                  <c:v>15.974026655930137</c:v>
                </c:pt>
                <c:pt idx="296">
                  <c:v>15.974026655930137</c:v>
                </c:pt>
                <c:pt idx="297">
                  <c:v>15.974026655930137</c:v>
                </c:pt>
                <c:pt idx="298">
                  <c:v>15.974026655930137</c:v>
                </c:pt>
                <c:pt idx="299">
                  <c:v>15.974026655930137</c:v>
                </c:pt>
                <c:pt idx="300">
                  <c:v>15.974026655930137</c:v>
                </c:pt>
                <c:pt idx="301">
                  <c:v>16.171236861558903</c:v>
                </c:pt>
                <c:pt idx="302">
                  <c:v>16.171236861558903</c:v>
                </c:pt>
                <c:pt idx="303">
                  <c:v>16.171236861558903</c:v>
                </c:pt>
                <c:pt idx="304">
                  <c:v>16.171236861558903</c:v>
                </c:pt>
                <c:pt idx="305">
                  <c:v>16.171236861558903</c:v>
                </c:pt>
                <c:pt idx="306">
                  <c:v>16.171236861558903</c:v>
                </c:pt>
                <c:pt idx="307">
                  <c:v>16.171236861558903</c:v>
                </c:pt>
                <c:pt idx="308">
                  <c:v>16.171236861558903</c:v>
                </c:pt>
                <c:pt idx="309">
                  <c:v>16.171236861558903</c:v>
                </c:pt>
                <c:pt idx="310">
                  <c:v>16.171236861558903</c:v>
                </c:pt>
                <c:pt idx="311">
                  <c:v>16.171236861558903</c:v>
                </c:pt>
                <c:pt idx="312">
                  <c:v>16.171236861558903</c:v>
                </c:pt>
                <c:pt idx="313">
                  <c:v>16.171236861558903</c:v>
                </c:pt>
                <c:pt idx="314">
                  <c:v>16.171236861558903</c:v>
                </c:pt>
                <c:pt idx="315">
                  <c:v>16.171236861558903</c:v>
                </c:pt>
                <c:pt idx="316">
                  <c:v>16.171236861558903</c:v>
                </c:pt>
                <c:pt idx="317">
                  <c:v>16.171236861558903</c:v>
                </c:pt>
                <c:pt idx="318">
                  <c:v>16.171236861558903</c:v>
                </c:pt>
                <c:pt idx="319">
                  <c:v>16.171236861558903</c:v>
                </c:pt>
                <c:pt idx="320">
                  <c:v>16.171236861558903</c:v>
                </c:pt>
                <c:pt idx="321">
                  <c:v>16.171236861558903</c:v>
                </c:pt>
                <c:pt idx="322">
                  <c:v>16.171236861558903</c:v>
                </c:pt>
                <c:pt idx="323">
                  <c:v>16.171236861558903</c:v>
                </c:pt>
                <c:pt idx="324">
                  <c:v>16.171236861558903</c:v>
                </c:pt>
                <c:pt idx="325">
                  <c:v>16.171236861558903</c:v>
                </c:pt>
                <c:pt idx="326">
                  <c:v>16.171236861558903</c:v>
                </c:pt>
                <c:pt idx="327">
                  <c:v>16.171236861558903</c:v>
                </c:pt>
                <c:pt idx="328">
                  <c:v>16.171236861558903</c:v>
                </c:pt>
                <c:pt idx="329">
                  <c:v>16.171236861558903</c:v>
                </c:pt>
                <c:pt idx="330">
                  <c:v>16.171236861558903</c:v>
                </c:pt>
                <c:pt idx="331">
                  <c:v>16.373377322328391</c:v>
                </c:pt>
                <c:pt idx="332">
                  <c:v>16.373377322328391</c:v>
                </c:pt>
                <c:pt idx="333">
                  <c:v>16.373377322328391</c:v>
                </c:pt>
                <c:pt idx="334">
                  <c:v>16.373377322328391</c:v>
                </c:pt>
                <c:pt idx="335">
                  <c:v>16.373377322328391</c:v>
                </c:pt>
                <c:pt idx="336">
                  <c:v>16.373377322328391</c:v>
                </c:pt>
                <c:pt idx="337">
                  <c:v>16.373377322328391</c:v>
                </c:pt>
                <c:pt idx="338">
                  <c:v>16.373377322328391</c:v>
                </c:pt>
                <c:pt idx="339">
                  <c:v>16.373377322328391</c:v>
                </c:pt>
                <c:pt idx="340">
                  <c:v>16.373377322328391</c:v>
                </c:pt>
                <c:pt idx="341">
                  <c:v>16.373377322328391</c:v>
                </c:pt>
                <c:pt idx="342">
                  <c:v>16.373377322328391</c:v>
                </c:pt>
                <c:pt idx="343">
                  <c:v>16.373377322328391</c:v>
                </c:pt>
                <c:pt idx="344">
                  <c:v>16.373377322328391</c:v>
                </c:pt>
                <c:pt idx="345">
                  <c:v>16.373377322328391</c:v>
                </c:pt>
                <c:pt idx="346">
                  <c:v>15.593692687931801</c:v>
                </c:pt>
                <c:pt idx="347">
                  <c:v>15.593692687931801</c:v>
                </c:pt>
                <c:pt idx="348">
                  <c:v>15.593692687931801</c:v>
                </c:pt>
                <c:pt idx="349">
                  <c:v>15.593692687931801</c:v>
                </c:pt>
                <c:pt idx="350">
                  <c:v>15.593692687931801</c:v>
                </c:pt>
                <c:pt idx="351">
                  <c:v>15.593692687931801</c:v>
                </c:pt>
                <c:pt idx="352">
                  <c:v>15.593692687931801</c:v>
                </c:pt>
                <c:pt idx="353">
                  <c:v>15.593692687931801</c:v>
                </c:pt>
                <c:pt idx="354">
                  <c:v>15.593692687931801</c:v>
                </c:pt>
                <c:pt idx="355">
                  <c:v>15.593692687931801</c:v>
                </c:pt>
                <c:pt idx="356">
                  <c:v>15.593692687931801</c:v>
                </c:pt>
                <c:pt idx="357">
                  <c:v>15.593692687931801</c:v>
                </c:pt>
                <c:pt idx="358">
                  <c:v>15.593692687931801</c:v>
                </c:pt>
                <c:pt idx="359">
                  <c:v>15.593692687931801</c:v>
                </c:pt>
                <c:pt idx="360">
                  <c:v>15.593692687931801</c:v>
                </c:pt>
                <c:pt idx="361">
                  <c:v>15.791081202968911</c:v>
                </c:pt>
                <c:pt idx="362">
                  <c:v>15.791081202968911</c:v>
                </c:pt>
                <c:pt idx="363">
                  <c:v>15.791081202968911</c:v>
                </c:pt>
                <c:pt idx="364">
                  <c:v>15.791081202968911</c:v>
                </c:pt>
                <c:pt idx="365">
                  <c:v>15.791081202968911</c:v>
                </c:pt>
                <c:pt idx="366">
                  <c:v>15.791081202968911</c:v>
                </c:pt>
                <c:pt idx="367">
                  <c:v>15.791081202968911</c:v>
                </c:pt>
                <c:pt idx="368">
                  <c:v>15.791081202968911</c:v>
                </c:pt>
                <c:pt idx="369">
                  <c:v>15.791081202968911</c:v>
                </c:pt>
                <c:pt idx="370">
                  <c:v>15.791081202968911</c:v>
                </c:pt>
                <c:pt idx="371">
                  <c:v>15.791081202968911</c:v>
                </c:pt>
                <c:pt idx="372">
                  <c:v>15.791081202968911</c:v>
                </c:pt>
                <c:pt idx="373">
                  <c:v>15.791081202968911</c:v>
                </c:pt>
                <c:pt idx="374">
                  <c:v>15.791081202968911</c:v>
                </c:pt>
                <c:pt idx="375">
                  <c:v>15.791081202968911</c:v>
                </c:pt>
                <c:pt idx="376">
                  <c:v>15.791081202968911</c:v>
                </c:pt>
                <c:pt idx="377">
                  <c:v>15.791081202968911</c:v>
                </c:pt>
                <c:pt idx="378">
                  <c:v>15.791081202968911</c:v>
                </c:pt>
                <c:pt idx="379">
                  <c:v>15.791081202968911</c:v>
                </c:pt>
                <c:pt idx="380">
                  <c:v>15.791081202968911</c:v>
                </c:pt>
                <c:pt idx="381">
                  <c:v>15.791081202968911</c:v>
                </c:pt>
                <c:pt idx="382">
                  <c:v>15.791081202968911</c:v>
                </c:pt>
                <c:pt idx="383">
                  <c:v>15.791081202968911</c:v>
                </c:pt>
                <c:pt idx="384">
                  <c:v>15.791081202968911</c:v>
                </c:pt>
                <c:pt idx="385">
                  <c:v>15.791081202968911</c:v>
                </c:pt>
                <c:pt idx="386">
                  <c:v>15.791081202968911</c:v>
                </c:pt>
                <c:pt idx="387">
                  <c:v>15.791081202968911</c:v>
                </c:pt>
                <c:pt idx="388">
                  <c:v>15.791081202968911</c:v>
                </c:pt>
                <c:pt idx="389">
                  <c:v>15.791081202968911</c:v>
                </c:pt>
                <c:pt idx="390">
                  <c:v>15.791081202968911</c:v>
                </c:pt>
                <c:pt idx="391">
                  <c:v>15.791081202968911</c:v>
                </c:pt>
                <c:pt idx="392">
                  <c:v>15.791081202968911</c:v>
                </c:pt>
                <c:pt idx="393">
                  <c:v>15.993530961981335</c:v>
                </c:pt>
                <c:pt idx="394">
                  <c:v>15.993530961981335</c:v>
                </c:pt>
                <c:pt idx="395">
                  <c:v>15.993530961981335</c:v>
                </c:pt>
                <c:pt idx="396">
                  <c:v>15.993530961981335</c:v>
                </c:pt>
                <c:pt idx="397">
                  <c:v>15.993530961981335</c:v>
                </c:pt>
                <c:pt idx="398">
                  <c:v>15.993530961981335</c:v>
                </c:pt>
                <c:pt idx="399">
                  <c:v>15.993530961981335</c:v>
                </c:pt>
                <c:pt idx="400">
                  <c:v>15.993530961981335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75456"/>
        <c:axId val="43115648"/>
      </c:scatterChart>
      <c:valAx>
        <c:axId val="4307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115648"/>
        <c:crosses val="autoZero"/>
        <c:crossBetween val="midCat"/>
      </c:valAx>
      <c:valAx>
        <c:axId val="43115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Dipole Field (T)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0754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Racetrack Ring with Dipole Length = 5.0 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pack frac</c:v>
          </c:tx>
          <c:xVal>
            <c:numRef>
              <c:f>'packfrac mx'!$B$2:$OL$2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'packfrac mx'!$B$3:$OL$3</c:f>
              <c:numCache>
                <c:formatCode>General</c:formatCode>
                <c:ptCount val="401"/>
                <c:pt idx="0">
                  <c:v>0.82312727272727271</c:v>
                </c:pt>
                <c:pt idx="1">
                  <c:v>0.82273820990458879</c:v>
                </c:pt>
                <c:pt idx="2">
                  <c:v>0.82234950045413258</c:v>
                </c:pt>
                <c:pt idx="3">
                  <c:v>0.82196114389468899</c:v>
                </c:pt>
                <c:pt idx="4">
                  <c:v>0.8215731397459165</c:v>
                </c:pt>
                <c:pt idx="5">
                  <c:v>0.82118548752834475</c:v>
                </c:pt>
                <c:pt idx="6">
                  <c:v>0.82079818676337268</c:v>
                </c:pt>
                <c:pt idx="7">
                  <c:v>0.8204112369732669</c:v>
                </c:pt>
                <c:pt idx="8">
                  <c:v>0.82002463768115941</c:v>
                </c:pt>
                <c:pt idx="9">
                  <c:v>0.81963838841104575</c:v>
                </c:pt>
                <c:pt idx="10">
                  <c:v>0.81925248868778278</c:v>
                </c:pt>
                <c:pt idx="11">
                  <c:v>0.81886693803708732</c:v>
                </c:pt>
                <c:pt idx="12">
                  <c:v>0.81848173598553353</c:v>
                </c:pt>
                <c:pt idx="13">
                  <c:v>0.8180968820605512</c:v>
                </c:pt>
                <c:pt idx="14">
                  <c:v>0.81771237579042455</c:v>
                </c:pt>
                <c:pt idx="15">
                  <c:v>0.8173282167042889</c:v>
                </c:pt>
                <c:pt idx="16">
                  <c:v>0.81694440433212989</c:v>
                </c:pt>
                <c:pt idx="17">
                  <c:v>0.81656093820478137</c:v>
                </c:pt>
                <c:pt idx="18">
                  <c:v>0.8161778178539224</c:v>
                </c:pt>
                <c:pt idx="19">
                  <c:v>0.81579504281207749</c:v>
                </c:pt>
                <c:pt idx="20">
                  <c:v>0.81541261261261266</c:v>
                </c:pt>
                <c:pt idx="21">
                  <c:v>0.81503052678973442</c:v>
                </c:pt>
                <c:pt idx="22">
                  <c:v>0.85965328532853291</c:v>
                </c:pt>
                <c:pt idx="23">
                  <c:v>0.8592516419253261</c:v>
                </c:pt>
                <c:pt idx="24">
                  <c:v>0.85885035971223023</c:v>
                </c:pt>
                <c:pt idx="25">
                  <c:v>0.85844943820224717</c:v>
                </c:pt>
                <c:pt idx="26">
                  <c:v>0.85804887690925424</c:v>
                </c:pt>
                <c:pt idx="27">
                  <c:v>0.85764867534800182</c:v>
                </c:pt>
                <c:pt idx="28">
                  <c:v>0.85724883303411126</c:v>
                </c:pt>
                <c:pt idx="29">
                  <c:v>0.85684934948407354</c:v>
                </c:pt>
                <c:pt idx="30">
                  <c:v>0.85645022421524675</c:v>
                </c:pt>
                <c:pt idx="31">
                  <c:v>0.85605145674585392</c:v>
                </c:pt>
                <c:pt idx="32">
                  <c:v>0.8556530465949822</c:v>
                </c:pt>
                <c:pt idx="33">
                  <c:v>0.85525499328257948</c:v>
                </c:pt>
                <c:pt idx="34">
                  <c:v>0.85485729632945384</c:v>
                </c:pt>
                <c:pt idx="35">
                  <c:v>0.8544599552572707</c:v>
                </c:pt>
                <c:pt idx="36">
                  <c:v>0.85406296958855099</c:v>
                </c:pt>
                <c:pt idx="37">
                  <c:v>0.85366633884666965</c:v>
                </c:pt>
                <c:pt idx="38">
                  <c:v>0.85327006255585336</c:v>
                </c:pt>
                <c:pt idx="39">
                  <c:v>0.85287414024117902</c:v>
                </c:pt>
                <c:pt idx="40">
                  <c:v>0.85247857142857142</c:v>
                </c:pt>
                <c:pt idx="41">
                  <c:v>0.85208335564480142</c:v>
                </c:pt>
                <c:pt idx="42">
                  <c:v>0.85168849241748434</c:v>
                </c:pt>
                <c:pt idx="43">
                  <c:v>0.85129398127507805</c:v>
                </c:pt>
                <c:pt idx="44">
                  <c:v>0.85089982174688061</c:v>
                </c:pt>
                <c:pt idx="45">
                  <c:v>0.850506013363029</c:v>
                </c:pt>
                <c:pt idx="46">
                  <c:v>0.85011255565449695</c:v>
                </c:pt>
                <c:pt idx="47">
                  <c:v>0.84971944815309308</c:v>
                </c:pt>
                <c:pt idx="48">
                  <c:v>0.84932669039145903</c:v>
                </c:pt>
                <c:pt idx="49">
                  <c:v>0.84893428190306797</c:v>
                </c:pt>
                <c:pt idx="50">
                  <c:v>0.8485422222222222</c:v>
                </c:pt>
                <c:pt idx="51">
                  <c:v>0.84815051088405158</c:v>
                </c:pt>
                <c:pt idx="52">
                  <c:v>0.84775914742451153</c:v>
                </c:pt>
                <c:pt idx="53">
                  <c:v>0.84736813138038158</c:v>
                </c:pt>
                <c:pt idx="54">
                  <c:v>0.84697746228926341</c:v>
                </c:pt>
                <c:pt idx="55">
                  <c:v>0.84658713968957866</c:v>
                </c:pt>
                <c:pt idx="56">
                  <c:v>0.84619716312056747</c:v>
                </c:pt>
                <c:pt idx="57">
                  <c:v>0.84580753212228632</c:v>
                </c:pt>
                <c:pt idx="58">
                  <c:v>0.84541824623560669</c:v>
                </c:pt>
                <c:pt idx="59">
                  <c:v>0.8450293050022134</c:v>
                </c:pt>
                <c:pt idx="60">
                  <c:v>0.84464070796460178</c:v>
                </c:pt>
                <c:pt idx="61">
                  <c:v>0.84425245466607701</c:v>
                </c:pt>
                <c:pt idx="62">
                  <c:v>0.84386454465075156</c:v>
                </c:pt>
                <c:pt idx="63">
                  <c:v>0.84347697746354389</c:v>
                </c:pt>
                <c:pt idx="64">
                  <c:v>0.8430897526501766</c:v>
                </c:pt>
                <c:pt idx="65">
                  <c:v>0.84270286975717434</c:v>
                </c:pt>
                <c:pt idx="66">
                  <c:v>0.84231632833186232</c:v>
                </c:pt>
                <c:pt idx="67">
                  <c:v>0.84193012792236432</c:v>
                </c:pt>
                <c:pt idx="68">
                  <c:v>0.8415442680776013</c:v>
                </c:pt>
                <c:pt idx="69">
                  <c:v>0.84115874834728954</c:v>
                </c:pt>
                <c:pt idx="70">
                  <c:v>0.84077356828193839</c:v>
                </c:pt>
                <c:pt idx="71">
                  <c:v>0.84038872743284898</c:v>
                </c:pt>
                <c:pt idx="72">
                  <c:v>0.84000422535211272</c:v>
                </c:pt>
                <c:pt idx="73">
                  <c:v>0.83962006159260882</c:v>
                </c:pt>
                <c:pt idx="74">
                  <c:v>0.83923623570800354</c:v>
                </c:pt>
                <c:pt idx="75">
                  <c:v>0.83885274725274728</c:v>
                </c:pt>
                <c:pt idx="76">
                  <c:v>0.83846959578207381</c:v>
                </c:pt>
                <c:pt idx="77">
                  <c:v>0.83808678085199828</c:v>
                </c:pt>
                <c:pt idx="78">
                  <c:v>0.83770430201931512</c:v>
                </c:pt>
                <c:pt idx="79">
                  <c:v>0.83732215884159711</c:v>
                </c:pt>
                <c:pt idx="80">
                  <c:v>0.83694035087719287</c:v>
                </c:pt>
                <c:pt idx="81">
                  <c:v>0.83655887768522574</c:v>
                </c:pt>
                <c:pt idx="82">
                  <c:v>0.83617773882559165</c:v>
                </c:pt>
                <c:pt idx="83">
                  <c:v>0.83579693385895748</c:v>
                </c:pt>
                <c:pt idx="84">
                  <c:v>0.83541646234676004</c:v>
                </c:pt>
                <c:pt idx="85">
                  <c:v>0.83503632385120352</c:v>
                </c:pt>
                <c:pt idx="86">
                  <c:v>0.83465651793525808</c:v>
                </c:pt>
                <c:pt idx="87">
                  <c:v>0.83427704416265858</c:v>
                </c:pt>
                <c:pt idx="88">
                  <c:v>0.83389790209790593</c:v>
                </c:pt>
                <c:pt idx="89">
                  <c:v>0.83351909130625101</c:v>
                </c:pt>
                <c:pt idx="90">
                  <c:v>0.83314061135371553</c:v>
                </c:pt>
                <c:pt idx="91">
                  <c:v>0.83276246180707492</c:v>
                </c:pt>
                <c:pt idx="92">
                  <c:v>0.83238464223386077</c:v>
                </c:pt>
                <c:pt idx="93">
                  <c:v>0.83200715220235888</c:v>
                </c:pt>
                <c:pt idx="94">
                  <c:v>0.83162999128160797</c:v>
                </c:pt>
                <c:pt idx="95">
                  <c:v>0.83125315904139807</c:v>
                </c:pt>
                <c:pt idx="96">
                  <c:v>0.8308766550522686</c:v>
                </c:pt>
                <c:pt idx="97">
                  <c:v>0.8305004788855066</c:v>
                </c:pt>
                <c:pt idx="98">
                  <c:v>0.83012463011314563</c:v>
                </c:pt>
                <c:pt idx="99">
                  <c:v>0.82974910830796367</c:v>
                </c:pt>
                <c:pt idx="100">
                  <c:v>0.82937391304348196</c:v>
                </c:pt>
                <c:pt idx="101">
                  <c:v>0.82899904389396284</c:v>
                </c:pt>
                <c:pt idx="102">
                  <c:v>0.82862450043440861</c:v>
                </c:pt>
                <c:pt idx="103">
                  <c:v>0.82825028224055952</c:v>
                </c:pt>
                <c:pt idx="104">
                  <c:v>0.82787638888889248</c:v>
                </c:pt>
                <c:pt idx="105">
                  <c:v>0.82750281995661978</c:v>
                </c:pt>
                <c:pt idx="106">
                  <c:v>0.82712957502168638</c:v>
                </c:pt>
                <c:pt idx="107">
                  <c:v>0.82675665366276929</c:v>
                </c:pt>
                <c:pt idx="108">
                  <c:v>0.82638405545927585</c:v>
                </c:pt>
                <c:pt idx="109">
                  <c:v>0.8260117799913419</c:v>
                </c:pt>
                <c:pt idx="110">
                  <c:v>0.8256398268398305</c:v>
                </c:pt>
                <c:pt idx="111">
                  <c:v>0.82526819558633002</c:v>
                </c:pt>
                <c:pt idx="112">
                  <c:v>0.82489688581315246</c:v>
                </c:pt>
                <c:pt idx="113">
                  <c:v>0.82452589710333279</c:v>
                </c:pt>
                <c:pt idx="114">
                  <c:v>0.82415522904062588</c:v>
                </c:pt>
                <c:pt idx="115">
                  <c:v>0.82378488120950688</c:v>
                </c:pt>
                <c:pt idx="116">
                  <c:v>0.82341485319516772</c:v>
                </c:pt>
                <c:pt idx="117">
                  <c:v>0.82304514458351685</c:v>
                </c:pt>
                <c:pt idx="118">
                  <c:v>0.82267575496117717</c:v>
                </c:pt>
                <c:pt idx="119">
                  <c:v>0.82230668391548456</c:v>
                </c:pt>
                <c:pt idx="120">
                  <c:v>0.82193793103448642</c:v>
                </c:pt>
                <c:pt idx="121">
                  <c:v>0.82156949590694039</c:v>
                </c:pt>
                <c:pt idx="122">
                  <c:v>0.82120137812231209</c:v>
                </c:pt>
                <c:pt idx="123">
                  <c:v>0.82083357727077433</c:v>
                </c:pt>
                <c:pt idx="124">
                  <c:v>0.82046609294320505</c:v>
                </c:pt>
                <c:pt idx="125">
                  <c:v>0.8200989247311864</c:v>
                </c:pt>
                <c:pt idx="126">
                  <c:v>0.81973207222700284</c:v>
                </c:pt>
                <c:pt idx="127">
                  <c:v>0.81936553502363929</c:v>
                </c:pt>
                <c:pt idx="128">
                  <c:v>0.81899931271478033</c:v>
                </c:pt>
                <c:pt idx="129">
                  <c:v>0.81863340489480818</c:v>
                </c:pt>
                <c:pt idx="130">
                  <c:v>0.81826781115880187</c:v>
                </c:pt>
                <c:pt idx="131">
                  <c:v>0.81790253110253486</c:v>
                </c:pt>
                <c:pt idx="132">
                  <c:v>0.81753756432247371</c:v>
                </c:pt>
                <c:pt idx="133">
                  <c:v>0.81717291041577744</c:v>
                </c:pt>
                <c:pt idx="134">
                  <c:v>0.85965347043702178</c:v>
                </c:pt>
                <c:pt idx="135">
                  <c:v>0.85927109207709162</c:v>
                </c:pt>
                <c:pt idx="136">
                  <c:v>0.85888904109589426</c:v>
                </c:pt>
                <c:pt idx="137">
                  <c:v>0.85850731707317451</c:v>
                </c:pt>
                <c:pt idx="138">
                  <c:v>0.85812591958939644</c:v>
                </c:pt>
                <c:pt idx="139">
                  <c:v>0.85774484822574126</c:v>
                </c:pt>
                <c:pt idx="140">
                  <c:v>0.85736410256410633</c:v>
                </c:pt>
                <c:pt idx="141">
                  <c:v>0.8569836821871033</c:v>
                </c:pt>
                <c:pt idx="142">
                  <c:v>0.85660358667805669</c:v>
                </c:pt>
                <c:pt idx="143">
                  <c:v>0.85622381562100247</c:v>
                </c:pt>
                <c:pt idx="144">
                  <c:v>0.85584436860068636</c:v>
                </c:pt>
                <c:pt idx="145">
                  <c:v>0.8554652452025624</c:v>
                </c:pt>
                <c:pt idx="146">
                  <c:v>0.85508644501279152</c:v>
                </c:pt>
                <c:pt idx="147">
                  <c:v>0.85470796761823986</c:v>
                </c:pt>
                <c:pt idx="148">
                  <c:v>0.85432981260647745</c:v>
                </c:pt>
                <c:pt idx="149">
                  <c:v>0.8539519795657764</c:v>
                </c:pt>
                <c:pt idx="150">
                  <c:v>0.85357446808511017</c:v>
                </c:pt>
                <c:pt idx="151">
                  <c:v>0.85319727775415088</c:v>
                </c:pt>
                <c:pt idx="152">
                  <c:v>0.85282040816326909</c:v>
                </c:pt>
                <c:pt idx="153">
                  <c:v>0.85244385890353114</c:v>
                </c:pt>
                <c:pt idx="154">
                  <c:v>0.85206762956669868</c:v>
                </c:pt>
                <c:pt idx="155">
                  <c:v>0.85169171974522662</c:v>
                </c:pt>
                <c:pt idx="156">
                  <c:v>0.85131612903226173</c:v>
                </c:pt>
                <c:pt idx="157">
                  <c:v>0.85094085702164146</c:v>
                </c:pt>
                <c:pt idx="158">
                  <c:v>0.85056590330789184</c:v>
                </c:pt>
                <c:pt idx="159">
                  <c:v>0.85019126748622675</c:v>
                </c:pt>
                <c:pt idx="160">
                  <c:v>0.84981694915254613</c:v>
                </c:pt>
                <c:pt idx="161">
                  <c:v>0.84944294790343455</c:v>
                </c:pt>
                <c:pt idx="162">
                  <c:v>0.84906926333615951</c:v>
                </c:pt>
                <c:pt idx="163">
                  <c:v>0.84869589504867071</c:v>
                </c:pt>
                <c:pt idx="164">
                  <c:v>0.84832284263959756</c:v>
                </c:pt>
                <c:pt idx="165">
                  <c:v>0.84795010570824891</c:v>
                </c:pt>
                <c:pt idx="166">
                  <c:v>0.84757768385461063</c:v>
                </c:pt>
                <c:pt idx="167">
                  <c:v>0.8472055766793446</c:v>
                </c:pt>
                <c:pt idx="168">
                  <c:v>0.84683378378378749</c:v>
                </c:pt>
                <c:pt idx="169">
                  <c:v>0.84646230476994877</c:v>
                </c:pt>
                <c:pt idx="170">
                  <c:v>0.84609113924051005</c:v>
                </c:pt>
                <c:pt idx="171">
                  <c:v>0.84572028679882283</c:v>
                </c:pt>
                <c:pt idx="172">
                  <c:v>0.84534974704890764</c:v>
                </c:pt>
                <c:pt idx="173">
                  <c:v>0.84497951959545259</c:v>
                </c:pt>
                <c:pt idx="174">
                  <c:v>0.84460960404381158</c:v>
                </c:pt>
                <c:pt idx="175">
                  <c:v>0.84424000000000365</c:v>
                </c:pt>
                <c:pt idx="176">
                  <c:v>0.84387070707071077</c:v>
                </c:pt>
                <c:pt idx="177">
                  <c:v>0.84350172486327668</c:v>
                </c:pt>
                <c:pt idx="178">
                  <c:v>0.84313305298570596</c:v>
                </c:pt>
                <c:pt idx="179">
                  <c:v>0.84276469104666185</c:v>
                </c:pt>
                <c:pt idx="180">
                  <c:v>0.84239663865546577</c:v>
                </c:pt>
                <c:pt idx="181">
                  <c:v>0.84202889542209514</c:v>
                </c:pt>
                <c:pt idx="182">
                  <c:v>0.84166146095718242</c:v>
                </c:pt>
                <c:pt idx="183">
                  <c:v>0.84129433487201388</c:v>
                </c:pt>
                <c:pt idx="184">
                  <c:v>0.84092751677852717</c:v>
                </c:pt>
                <c:pt idx="185">
                  <c:v>0.84056100628931185</c:v>
                </c:pt>
                <c:pt idx="186">
                  <c:v>0.84019480301760641</c:v>
                </c:pt>
                <c:pt idx="187">
                  <c:v>0.83982890657729736</c:v>
                </c:pt>
                <c:pt idx="188">
                  <c:v>0.83946331658291828</c:v>
                </c:pt>
                <c:pt idx="189">
                  <c:v>0.83909803264964777</c:v>
                </c:pt>
                <c:pt idx="190">
                  <c:v>0.83873305439330903</c:v>
                </c:pt>
                <c:pt idx="191">
                  <c:v>0.83836838143036752</c:v>
                </c:pt>
                <c:pt idx="192">
                  <c:v>0.83800401337793007</c:v>
                </c:pt>
                <c:pt idx="193">
                  <c:v>0.83763994985374368</c:v>
                </c:pt>
                <c:pt idx="194">
                  <c:v>0.83727619047619406</c:v>
                </c:pt>
                <c:pt idx="195">
                  <c:v>0.83691273486430418</c:v>
                </c:pt>
                <c:pt idx="196">
                  <c:v>0.83654958263773327</c:v>
                </c:pt>
                <c:pt idx="197">
                  <c:v>0.83618673341677463</c:v>
                </c:pt>
                <c:pt idx="198">
                  <c:v>0.8358241868223556</c:v>
                </c:pt>
                <c:pt idx="199">
                  <c:v>0.83546194247603522</c:v>
                </c:pt>
                <c:pt idx="200">
                  <c:v>0.83510000000000362</c:v>
                </c:pt>
                <c:pt idx="201">
                  <c:v>0.83473835901707982</c:v>
                </c:pt>
                <c:pt idx="202">
                  <c:v>0.83437701915071139</c:v>
                </c:pt>
                <c:pt idx="203">
                  <c:v>0.83401598002497246</c:v>
                </c:pt>
                <c:pt idx="204">
                  <c:v>0.83365524126456259</c:v>
                </c:pt>
                <c:pt idx="205">
                  <c:v>0.83329480249480603</c:v>
                </c:pt>
                <c:pt idx="206">
                  <c:v>0.83293466334164945</c:v>
                </c:pt>
                <c:pt idx="207">
                  <c:v>0.83257482343166134</c:v>
                </c:pt>
                <c:pt idx="208">
                  <c:v>0.83221528239203024</c:v>
                </c:pt>
                <c:pt idx="209">
                  <c:v>0.831856039850564</c:v>
                </c:pt>
                <c:pt idx="210">
                  <c:v>0.83149709543568828</c:v>
                </c:pt>
                <c:pt idx="211">
                  <c:v>0.83113844877644494</c:v>
                </c:pt>
                <c:pt idx="212">
                  <c:v>0.83078009950249121</c:v>
                </c:pt>
                <c:pt idx="213">
                  <c:v>0.83042204724409807</c:v>
                </c:pt>
                <c:pt idx="214">
                  <c:v>0.83006429163214934</c:v>
                </c:pt>
                <c:pt idx="215">
                  <c:v>0.82970683229814024</c:v>
                </c:pt>
                <c:pt idx="216">
                  <c:v>0.82934966887417572</c:v>
                </c:pt>
                <c:pt idx="217">
                  <c:v>0.82899280099297001</c:v>
                </c:pt>
                <c:pt idx="218">
                  <c:v>0.82863622828784478</c:v>
                </c:pt>
                <c:pt idx="219">
                  <c:v>0.82827995039272773</c:v>
                </c:pt>
                <c:pt idx="220">
                  <c:v>0.8279239669421522</c:v>
                </c:pt>
                <c:pt idx="221">
                  <c:v>0.82756827757125517</c:v>
                </c:pt>
                <c:pt idx="222">
                  <c:v>0.82721288191577569</c:v>
                </c:pt>
                <c:pt idx="223">
                  <c:v>0.82685777961205476</c:v>
                </c:pt>
                <c:pt idx="224">
                  <c:v>0.82650297029703323</c:v>
                </c:pt>
                <c:pt idx="225">
                  <c:v>0.82614845360825095</c:v>
                </c:pt>
                <c:pt idx="226">
                  <c:v>0.82579422918384526</c:v>
                </c:pt>
                <c:pt idx="227">
                  <c:v>0.82544029666254992</c:v>
                </c:pt>
                <c:pt idx="228">
                  <c:v>0.82508665568369388</c:v>
                </c:pt>
                <c:pt idx="229">
                  <c:v>0.82473330588719984</c:v>
                </c:pt>
                <c:pt idx="230">
                  <c:v>0.82438024691358369</c:v>
                </c:pt>
                <c:pt idx="231">
                  <c:v>0.82402747840395252</c:v>
                </c:pt>
                <c:pt idx="232">
                  <c:v>0.82367500000000349</c:v>
                </c:pt>
                <c:pt idx="233">
                  <c:v>0.8233228113440233</c:v>
                </c:pt>
                <c:pt idx="234">
                  <c:v>0.82297091207888606</c:v>
                </c:pt>
                <c:pt idx="235">
                  <c:v>0.82261930184805276</c:v>
                </c:pt>
                <c:pt idx="236">
                  <c:v>0.82226798029557002</c:v>
                </c:pt>
                <c:pt idx="237">
                  <c:v>0.82191694706606844</c:v>
                </c:pt>
                <c:pt idx="238">
                  <c:v>0.82156620180476159</c:v>
                </c:pt>
                <c:pt idx="239">
                  <c:v>0.82121574415744503</c:v>
                </c:pt>
                <c:pt idx="240">
                  <c:v>0.82086557377049529</c:v>
                </c:pt>
                <c:pt idx="241">
                  <c:v>0.82051569029086791</c:v>
                </c:pt>
                <c:pt idx="242">
                  <c:v>0.8201660933660968</c:v>
                </c:pt>
                <c:pt idx="243">
                  <c:v>0.81981678264429325</c:v>
                </c:pt>
                <c:pt idx="244">
                  <c:v>0.81946775777414416</c:v>
                </c:pt>
                <c:pt idx="245">
                  <c:v>0.81911901840491141</c:v>
                </c:pt>
                <c:pt idx="246">
                  <c:v>0.85965363859362598</c:v>
                </c:pt>
                <c:pt idx="247">
                  <c:v>0.8592887617490842</c:v>
                </c:pt>
                <c:pt idx="248">
                  <c:v>0.85892418300653972</c:v>
                </c:pt>
                <c:pt idx="249">
                  <c:v>0.85855990200082033</c:v>
                </c:pt>
                <c:pt idx="250">
                  <c:v>0.85819591836735054</c:v>
                </c:pt>
                <c:pt idx="251">
                  <c:v>0.85783223174214973</c:v>
                </c:pt>
                <c:pt idx="252">
                  <c:v>0.85746884176183069</c:v>
                </c:pt>
                <c:pt idx="253">
                  <c:v>0.85710574806359929</c:v>
                </c:pt>
                <c:pt idx="254">
                  <c:v>0.85674295028525216</c:v>
                </c:pt>
                <c:pt idx="255">
                  <c:v>0.85638044806517666</c:v>
                </c:pt>
                <c:pt idx="256">
                  <c:v>0.85601824104235247</c:v>
                </c:pt>
                <c:pt idx="257">
                  <c:v>0.85565632885633247</c:v>
                </c:pt>
                <c:pt idx="258">
                  <c:v>0.85529471114727784</c:v>
                </c:pt>
                <c:pt idx="259">
                  <c:v>0.8549333875559243</c:v>
                </c:pt>
                <c:pt idx="260">
                  <c:v>0.85457235772358442</c:v>
                </c:pt>
                <c:pt idx="261">
                  <c:v>0.85421162129216488</c:v>
                </c:pt>
                <c:pt idx="262">
                  <c:v>0.85385117790414666</c:v>
                </c:pt>
                <c:pt idx="263">
                  <c:v>0.85349102720260217</c:v>
                </c:pt>
                <c:pt idx="264">
                  <c:v>0.85313116883117601</c:v>
                </c:pt>
                <c:pt idx="265">
                  <c:v>0.85277160243408423</c:v>
                </c:pt>
                <c:pt idx="266">
                  <c:v>0.8524123276561304</c:v>
                </c:pt>
                <c:pt idx="267">
                  <c:v>0.85205334414268696</c:v>
                </c:pt>
                <c:pt idx="268">
                  <c:v>0.85169465153971191</c:v>
                </c:pt>
                <c:pt idx="269">
                  <c:v>0.85133624949372932</c:v>
                </c:pt>
                <c:pt idx="270">
                  <c:v>0.85097813765182895</c:v>
                </c:pt>
                <c:pt idx="271">
                  <c:v>0.85062031566168261</c:v>
                </c:pt>
                <c:pt idx="272">
                  <c:v>0.85026278317152471</c:v>
                </c:pt>
                <c:pt idx="273">
                  <c:v>0.84990553983017303</c:v>
                </c:pt>
                <c:pt idx="274">
                  <c:v>0.84954858528699184</c:v>
                </c:pt>
                <c:pt idx="275">
                  <c:v>0.84919191919192627</c:v>
                </c:pt>
                <c:pt idx="276">
                  <c:v>0.84883554119548366</c:v>
                </c:pt>
                <c:pt idx="277">
                  <c:v>0.84847945094873545</c:v>
                </c:pt>
                <c:pt idx="278">
                  <c:v>0.8481236481033162</c:v>
                </c:pt>
                <c:pt idx="279">
                  <c:v>0.84776813231142301</c:v>
                </c:pt>
                <c:pt idx="280">
                  <c:v>0.84741290322581353</c:v>
                </c:pt>
                <c:pt idx="281">
                  <c:v>0.84705796049980553</c:v>
                </c:pt>
                <c:pt idx="282">
                  <c:v>0.84670330378727532</c:v>
                </c:pt>
                <c:pt idx="283">
                  <c:v>0.84634893274265721</c:v>
                </c:pt>
                <c:pt idx="284">
                  <c:v>0.84599484702094119</c:v>
                </c:pt>
                <c:pt idx="285">
                  <c:v>0.84564104627767311</c:v>
                </c:pt>
                <c:pt idx="286">
                  <c:v>0.84528753016895319</c:v>
                </c:pt>
                <c:pt idx="287">
                  <c:v>0.84493429835143452</c:v>
                </c:pt>
                <c:pt idx="288">
                  <c:v>0.84458135048232219</c:v>
                </c:pt>
                <c:pt idx="289">
                  <c:v>0.8442286862193723</c:v>
                </c:pt>
                <c:pt idx="290">
                  <c:v>0.84387630522089052</c:v>
                </c:pt>
                <c:pt idx="291">
                  <c:v>0.84352420714573162</c:v>
                </c:pt>
                <c:pt idx="292">
                  <c:v>0.84317239165329749</c:v>
                </c:pt>
                <c:pt idx="293">
                  <c:v>0.84282085840353693</c:v>
                </c:pt>
                <c:pt idx="294">
                  <c:v>0.84246960705694363</c:v>
                </c:pt>
                <c:pt idx="295">
                  <c:v>0.84211863727455605</c:v>
                </c:pt>
                <c:pt idx="296">
                  <c:v>0.84176794871795579</c:v>
                </c:pt>
                <c:pt idx="297">
                  <c:v>0.84141754104926614</c:v>
                </c:pt>
                <c:pt idx="298">
                  <c:v>0.84106741393115192</c:v>
                </c:pt>
                <c:pt idx="299">
                  <c:v>0.84071756702681777</c:v>
                </c:pt>
                <c:pt idx="300">
                  <c:v>0.840368000000007</c:v>
                </c:pt>
                <c:pt idx="301">
                  <c:v>0.84001871251500093</c:v>
                </c:pt>
                <c:pt idx="302">
                  <c:v>0.83966970423661769</c:v>
                </c:pt>
                <c:pt idx="303">
                  <c:v>0.83932097483021073</c:v>
                </c:pt>
                <c:pt idx="304">
                  <c:v>0.83897252396166833</c:v>
                </c:pt>
                <c:pt idx="305">
                  <c:v>0.83862435129741209</c:v>
                </c:pt>
                <c:pt idx="306">
                  <c:v>0.83827645650439642</c:v>
                </c:pt>
                <c:pt idx="307">
                  <c:v>0.83792883925010664</c:v>
                </c:pt>
                <c:pt idx="308">
                  <c:v>0.83758149920255887</c:v>
                </c:pt>
                <c:pt idx="309">
                  <c:v>0.83723443603029801</c:v>
                </c:pt>
                <c:pt idx="310">
                  <c:v>0.83688764940239735</c:v>
                </c:pt>
                <c:pt idx="311">
                  <c:v>0.83654113898845772</c:v>
                </c:pt>
                <c:pt idx="312">
                  <c:v>0.83619490445860567</c:v>
                </c:pt>
                <c:pt idx="313">
                  <c:v>0.83584894548349287</c:v>
                </c:pt>
                <c:pt idx="314">
                  <c:v>0.8355032617342949</c:v>
                </c:pt>
                <c:pt idx="315">
                  <c:v>0.83515785288271061</c:v>
                </c:pt>
                <c:pt idx="316">
                  <c:v>0.83481271860096073</c:v>
                </c:pt>
                <c:pt idx="317">
                  <c:v>0.83446785856178674</c:v>
                </c:pt>
                <c:pt idx="318">
                  <c:v>0.83412327243845008</c:v>
                </c:pt>
                <c:pt idx="319">
                  <c:v>0.83377895990473094</c:v>
                </c:pt>
                <c:pt idx="320">
                  <c:v>0.83343492063492741</c:v>
                </c:pt>
                <c:pt idx="321">
                  <c:v>0.83309115430385461</c:v>
                </c:pt>
                <c:pt idx="322">
                  <c:v>0.8327476605868428</c:v>
                </c:pt>
                <c:pt idx="323">
                  <c:v>0.83240443915973739</c:v>
                </c:pt>
                <c:pt idx="324">
                  <c:v>0.83206148969889759</c:v>
                </c:pt>
                <c:pt idx="325">
                  <c:v>0.83171881188119501</c:v>
                </c:pt>
                <c:pt idx="326">
                  <c:v>0.83137640538401314</c:v>
                </c:pt>
                <c:pt idx="327">
                  <c:v>0.83103426988524631</c:v>
                </c:pt>
                <c:pt idx="328">
                  <c:v>0.830692405063298</c:v>
                </c:pt>
                <c:pt idx="329">
                  <c:v>0.83035081059708082</c:v>
                </c:pt>
                <c:pt idx="330">
                  <c:v>0.83000948616601467</c:v>
                </c:pt>
                <c:pt idx="331">
                  <c:v>0.82966843145002656</c:v>
                </c:pt>
                <c:pt idx="332">
                  <c:v>0.82932764612954868</c:v>
                </c:pt>
                <c:pt idx="333">
                  <c:v>0.82898712988551804</c:v>
                </c:pt>
                <c:pt idx="334">
                  <c:v>0.82864688239937545</c:v>
                </c:pt>
                <c:pt idx="335">
                  <c:v>0.82830690335306401</c:v>
                </c:pt>
                <c:pt idx="336">
                  <c:v>0.82796719242902894</c:v>
                </c:pt>
                <c:pt idx="337">
                  <c:v>0.82762774931021577</c:v>
                </c:pt>
                <c:pt idx="338">
                  <c:v>0.82728857368006992</c:v>
                </c:pt>
                <c:pt idx="339">
                  <c:v>0.82694966522253543</c:v>
                </c:pt>
                <c:pt idx="340">
                  <c:v>0.82661102362205396</c:v>
                </c:pt>
                <c:pt idx="341">
                  <c:v>0.82627264856356442</c:v>
                </c:pt>
                <c:pt idx="342">
                  <c:v>0.82593453973250086</c:v>
                </c:pt>
                <c:pt idx="343">
                  <c:v>0.82559669681479242</c:v>
                </c:pt>
                <c:pt idx="344">
                  <c:v>0.82525911949686215</c:v>
                </c:pt>
                <c:pt idx="345">
                  <c:v>0.82492180746562549</c:v>
                </c:pt>
                <c:pt idx="346">
                  <c:v>0.8245847604084906</c:v>
                </c:pt>
                <c:pt idx="347">
                  <c:v>0.82424797801335581</c:v>
                </c:pt>
                <c:pt idx="348">
                  <c:v>0.82391145996860959</c:v>
                </c:pt>
                <c:pt idx="349">
                  <c:v>0.82357520596312961</c:v>
                </c:pt>
                <c:pt idx="350">
                  <c:v>0.82323921568628122</c:v>
                </c:pt>
                <c:pt idx="351">
                  <c:v>0.82290348882791731</c:v>
                </c:pt>
                <c:pt idx="352">
                  <c:v>0.82256802507837667</c:v>
                </c:pt>
                <c:pt idx="353">
                  <c:v>0.82223282412848298</c:v>
                </c:pt>
                <c:pt idx="354">
                  <c:v>0.82189788566954469</c:v>
                </c:pt>
                <c:pt idx="355">
                  <c:v>0.82156320939335303</c:v>
                </c:pt>
                <c:pt idx="356">
                  <c:v>0.82122879499218193</c:v>
                </c:pt>
                <c:pt idx="357">
                  <c:v>0.82089464215878649</c:v>
                </c:pt>
                <c:pt idx="358">
                  <c:v>0.85965379202502645</c:v>
                </c:pt>
                <c:pt idx="359">
                  <c:v>0.85930488472060096</c:v>
                </c:pt>
                <c:pt idx="360">
                  <c:v>0.85895625000000697</c:v>
                </c:pt>
                <c:pt idx="361">
                  <c:v>0.85860788754393524</c:v>
                </c:pt>
                <c:pt idx="362">
                  <c:v>0.85825979703357447</c:v>
                </c:pt>
                <c:pt idx="363">
                  <c:v>0.85791197815061171</c:v>
                </c:pt>
                <c:pt idx="364">
                  <c:v>0.85756443057723009</c:v>
                </c:pt>
                <c:pt idx="365">
                  <c:v>0.85721715399610832</c:v>
                </c:pt>
                <c:pt idx="366">
                  <c:v>0.85687014809042006</c:v>
                </c:pt>
                <c:pt idx="367">
                  <c:v>0.85652341254383235</c:v>
                </c:pt>
                <c:pt idx="368">
                  <c:v>0.85617694704050529</c:v>
                </c:pt>
                <c:pt idx="369">
                  <c:v>0.85583075126509067</c:v>
                </c:pt>
                <c:pt idx="370">
                  <c:v>0.85548482490273059</c:v>
                </c:pt>
                <c:pt idx="371">
                  <c:v>0.85513916763905795</c:v>
                </c:pt>
                <c:pt idx="372">
                  <c:v>0.8547937791601935</c:v>
                </c:pt>
                <c:pt idx="373">
                  <c:v>0.85444865915274681</c:v>
                </c:pt>
                <c:pt idx="374">
                  <c:v>0.8541038073038143</c:v>
                </c:pt>
                <c:pt idx="375">
                  <c:v>0.85375922330097775</c:v>
                </c:pt>
                <c:pt idx="376">
                  <c:v>0.85341490683230514</c:v>
                </c:pt>
                <c:pt idx="377">
                  <c:v>0.8530708575863476</c:v>
                </c:pt>
                <c:pt idx="378">
                  <c:v>0.8527270752521402</c:v>
                </c:pt>
                <c:pt idx="379">
                  <c:v>0.85238355951920042</c:v>
                </c:pt>
                <c:pt idx="380">
                  <c:v>0.85204031007752623</c:v>
                </c:pt>
                <c:pt idx="381">
                  <c:v>0.85169732661759701</c:v>
                </c:pt>
                <c:pt idx="382">
                  <c:v>0.85135460883037084</c:v>
                </c:pt>
                <c:pt idx="383">
                  <c:v>0.85101215640728511</c:v>
                </c:pt>
                <c:pt idx="384">
                  <c:v>0.85066996904025449</c:v>
                </c:pt>
                <c:pt idx="385">
                  <c:v>0.85032804642167015</c:v>
                </c:pt>
                <c:pt idx="386">
                  <c:v>0.84998638824439987</c:v>
                </c:pt>
                <c:pt idx="387">
                  <c:v>0.84964499420178496</c:v>
                </c:pt>
                <c:pt idx="388">
                  <c:v>0.84930386398764202</c:v>
                </c:pt>
                <c:pt idx="389">
                  <c:v>0.84896299729626024</c:v>
                </c:pt>
                <c:pt idx="390">
                  <c:v>0.84862239382240057</c:v>
                </c:pt>
                <c:pt idx="391">
                  <c:v>0.84828205326129591</c:v>
                </c:pt>
                <c:pt idx="392">
                  <c:v>0.84794197530864879</c:v>
                </c:pt>
                <c:pt idx="393">
                  <c:v>0.84760215966063146</c:v>
                </c:pt>
                <c:pt idx="394">
                  <c:v>0.84726260601388503</c:v>
                </c:pt>
                <c:pt idx="395">
                  <c:v>0.84692331406551735</c:v>
                </c:pt>
                <c:pt idx="396">
                  <c:v>0.84658428351310389</c:v>
                </c:pt>
                <c:pt idx="397">
                  <c:v>0.84624551405468518</c:v>
                </c:pt>
                <c:pt idx="398">
                  <c:v>0.84590700538876717</c:v>
                </c:pt>
                <c:pt idx="399">
                  <c:v>0.84556875721432001</c:v>
                </c:pt>
                <c:pt idx="400">
                  <c:v>0.845230769230776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9712"/>
        <c:axId val="174319872"/>
      </c:scatterChart>
      <c:scatterChart>
        <c:scatterStyle val="smoothMarker"/>
        <c:varyColors val="0"/>
        <c:ser>
          <c:idx val="1"/>
          <c:order val="1"/>
          <c:tx>
            <c:v>dip field</c:v>
          </c:tx>
          <c:xVal>
            <c:numRef>
              <c:f>'racetrack mx'!$C$3:$OM$3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'racetrack mx'!$C$4:$OM$4</c:f>
              <c:numCache>
                <c:formatCode>General</c:formatCode>
                <c:ptCount val="401"/>
                <c:pt idx="0">
                  <c:v>16.393869659402647</c:v>
                </c:pt>
                <c:pt idx="1">
                  <c:v>16.393869659402647</c:v>
                </c:pt>
                <c:pt idx="2">
                  <c:v>16.393869659402647</c:v>
                </c:pt>
                <c:pt idx="3">
                  <c:v>16.393869659402647</c:v>
                </c:pt>
                <c:pt idx="4">
                  <c:v>16.393869659402647</c:v>
                </c:pt>
                <c:pt idx="5">
                  <c:v>16.393869659402647</c:v>
                </c:pt>
                <c:pt idx="6">
                  <c:v>16.393869659402647</c:v>
                </c:pt>
                <c:pt idx="7">
                  <c:v>16.393869659402647</c:v>
                </c:pt>
                <c:pt idx="8">
                  <c:v>16.393869659402647</c:v>
                </c:pt>
                <c:pt idx="9">
                  <c:v>16.393869659402647</c:v>
                </c:pt>
                <c:pt idx="10">
                  <c:v>15.483099122769165</c:v>
                </c:pt>
                <c:pt idx="11">
                  <c:v>15.565896444281298</c:v>
                </c:pt>
                <c:pt idx="12">
                  <c:v>15.565896444281298</c:v>
                </c:pt>
                <c:pt idx="13">
                  <c:v>15.565896444281298</c:v>
                </c:pt>
                <c:pt idx="14">
                  <c:v>15.565896444281298</c:v>
                </c:pt>
                <c:pt idx="15">
                  <c:v>15.565896444281298</c:v>
                </c:pt>
                <c:pt idx="16">
                  <c:v>15.565896444281298</c:v>
                </c:pt>
                <c:pt idx="17">
                  <c:v>15.565896444281298</c:v>
                </c:pt>
                <c:pt idx="18">
                  <c:v>15.565896444281298</c:v>
                </c:pt>
                <c:pt idx="19">
                  <c:v>15.565896444281298</c:v>
                </c:pt>
                <c:pt idx="20">
                  <c:v>15.565896444281298</c:v>
                </c:pt>
                <c:pt idx="21">
                  <c:v>15.565896444281298</c:v>
                </c:pt>
                <c:pt idx="22">
                  <c:v>15.565896444281298</c:v>
                </c:pt>
                <c:pt idx="23">
                  <c:v>15.649584059573133</c:v>
                </c:pt>
                <c:pt idx="24">
                  <c:v>15.649584059573133</c:v>
                </c:pt>
                <c:pt idx="25">
                  <c:v>15.649584059573133</c:v>
                </c:pt>
                <c:pt idx="26">
                  <c:v>15.649584059573133</c:v>
                </c:pt>
                <c:pt idx="27">
                  <c:v>15.649584059573133</c:v>
                </c:pt>
                <c:pt idx="28">
                  <c:v>15.649584059573133</c:v>
                </c:pt>
                <c:pt idx="29">
                  <c:v>15.649584059573133</c:v>
                </c:pt>
                <c:pt idx="30">
                  <c:v>15.649584059573133</c:v>
                </c:pt>
                <c:pt idx="31">
                  <c:v>15.649584059573133</c:v>
                </c:pt>
                <c:pt idx="32">
                  <c:v>15.649584059573133</c:v>
                </c:pt>
                <c:pt idx="33">
                  <c:v>15.649584059573133</c:v>
                </c:pt>
                <c:pt idx="34">
                  <c:v>15.649584059573133</c:v>
                </c:pt>
                <c:pt idx="35">
                  <c:v>15.734176405841097</c:v>
                </c:pt>
                <c:pt idx="36">
                  <c:v>15.734176405841097</c:v>
                </c:pt>
                <c:pt idx="37">
                  <c:v>15.734176405841097</c:v>
                </c:pt>
                <c:pt idx="38">
                  <c:v>15.734176405841097</c:v>
                </c:pt>
                <c:pt idx="39">
                  <c:v>15.734176405841097</c:v>
                </c:pt>
                <c:pt idx="40">
                  <c:v>15.734176405841097</c:v>
                </c:pt>
                <c:pt idx="41">
                  <c:v>15.734176405841097</c:v>
                </c:pt>
                <c:pt idx="42">
                  <c:v>15.734176405841097</c:v>
                </c:pt>
                <c:pt idx="43">
                  <c:v>15.734176405841097</c:v>
                </c:pt>
                <c:pt idx="44">
                  <c:v>15.734176405841097</c:v>
                </c:pt>
                <c:pt idx="45">
                  <c:v>15.734176405841097</c:v>
                </c:pt>
                <c:pt idx="46">
                  <c:v>15.819688234133711</c:v>
                </c:pt>
                <c:pt idx="47">
                  <c:v>15.819688234133711</c:v>
                </c:pt>
                <c:pt idx="48">
                  <c:v>15.819688234133711</c:v>
                </c:pt>
                <c:pt idx="49">
                  <c:v>15.819688234133711</c:v>
                </c:pt>
                <c:pt idx="50">
                  <c:v>15.819688234133711</c:v>
                </c:pt>
                <c:pt idx="51">
                  <c:v>15.819688234133711</c:v>
                </c:pt>
                <c:pt idx="52">
                  <c:v>15.819688234133711</c:v>
                </c:pt>
                <c:pt idx="53">
                  <c:v>15.819688234133711</c:v>
                </c:pt>
                <c:pt idx="54">
                  <c:v>15.819688234133711</c:v>
                </c:pt>
                <c:pt idx="55">
                  <c:v>15.819688234133711</c:v>
                </c:pt>
                <c:pt idx="56">
                  <c:v>15.819688234133711</c:v>
                </c:pt>
                <c:pt idx="57">
                  <c:v>15.819688234133711</c:v>
                </c:pt>
                <c:pt idx="58">
                  <c:v>15.819688234133711</c:v>
                </c:pt>
                <c:pt idx="59">
                  <c:v>15.90613461792679</c:v>
                </c:pt>
                <c:pt idx="60">
                  <c:v>15.90613461792679</c:v>
                </c:pt>
                <c:pt idx="61">
                  <c:v>15.90613461792679</c:v>
                </c:pt>
                <c:pt idx="62">
                  <c:v>15.90613461792679</c:v>
                </c:pt>
                <c:pt idx="63">
                  <c:v>15.90613461792679</c:v>
                </c:pt>
                <c:pt idx="64">
                  <c:v>15.90613461792679</c:v>
                </c:pt>
                <c:pt idx="65">
                  <c:v>15.90613461792679</c:v>
                </c:pt>
                <c:pt idx="66">
                  <c:v>15.90613461792679</c:v>
                </c:pt>
                <c:pt idx="67">
                  <c:v>15.90613461792679</c:v>
                </c:pt>
                <c:pt idx="68">
                  <c:v>15.90613461792679</c:v>
                </c:pt>
                <c:pt idx="69">
                  <c:v>15.90613461792679</c:v>
                </c:pt>
                <c:pt idx="70">
                  <c:v>15.90613461792679</c:v>
                </c:pt>
                <c:pt idx="71">
                  <c:v>15.993530961981335</c:v>
                </c:pt>
                <c:pt idx="72">
                  <c:v>15.993530961981335</c:v>
                </c:pt>
                <c:pt idx="73">
                  <c:v>15.993530961981335</c:v>
                </c:pt>
                <c:pt idx="74">
                  <c:v>15.993530961981335</c:v>
                </c:pt>
                <c:pt idx="75">
                  <c:v>15.993530961981335</c:v>
                </c:pt>
                <c:pt idx="76">
                  <c:v>15.993530961981335</c:v>
                </c:pt>
                <c:pt idx="77">
                  <c:v>15.993530961981335</c:v>
                </c:pt>
                <c:pt idx="78">
                  <c:v>15.993530961981335</c:v>
                </c:pt>
                <c:pt idx="79">
                  <c:v>15.993530961981335</c:v>
                </c:pt>
                <c:pt idx="80">
                  <c:v>15.993530961981335</c:v>
                </c:pt>
                <c:pt idx="81">
                  <c:v>15.993530961981335</c:v>
                </c:pt>
                <c:pt idx="82">
                  <c:v>15.993530961981335</c:v>
                </c:pt>
                <c:pt idx="83">
                  <c:v>16.081893011495044</c:v>
                </c:pt>
                <c:pt idx="84">
                  <c:v>16.081893011495044</c:v>
                </c:pt>
                <c:pt idx="85">
                  <c:v>16.081893011495044</c:v>
                </c:pt>
                <c:pt idx="86">
                  <c:v>16.081893011495044</c:v>
                </c:pt>
                <c:pt idx="87">
                  <c:v>16.081893011495044</c:v>
                </c:pt>
                <c:pt idx="88">
                  <c:v>16.081893011495044</c:v>
                </c:pt>
                <c:pt idx="89">
                  <c:v>16.081893011495044</c:v>
                </c:pt>
                <c:pt idx="90">
                  <c:v>16.081893011495044</c:v>
                </c:pt>
                <c:pt idx="91">
                  <c:v>16.081893011495044</c:v>
                </c:pt>
                <c:pt idx="92">
                  <c:v>16.081893011495044</c:v>
                </c:pt>
                <c:pt idx="93">
                  <c:v>16.081893011495044</c:v>
                </c:pt>
                <c:pt idx="94">
                  <c:v>16.081893011495044</c:v>
                </c:pt>
                <c:pt idx="95">
                  <c:v>16.081893011495044</c:v>
                </c:pt>
                <c:pt idx="96">
                  <c:v>16.171236861558903</c:v>
                </c:pt>
                <c:pt idx="97">
                  <c:v>16.171236861558903</c:v>
                </c:pt>
                <c:pt idx="98">
                  <c:v>16.171236861558903</c:v>
                </c:pt>
                <c:pt idx="99">
                  <c:v>16.171236861558903</c:v>
                </c:pt>
                <c:pt idx="100">
                  <c:v>16.171236861558903</c:v>
                </c:pt>
                <c:pt idx="101">
                  <c:v>16.171236861558903</c:v>
                </c:pt>
                <c:pt idx="102">
                  <c:v>16.171236861558903</c:v>
                </c:pt>
                <c:pt idx="103">
                  <c:v>16.171236861558903</c:v>
                </c:pt>
                <c:pt idx="104">
                  <c:v>16.171236861558903</c:v>
                </c:pt>
                <c:pt idx="105">
                  <c:v>16.171236861558903</c:v>
                </c:pt>
                <c:pt idx="106">
                  <c:v>16.171236861558903</c:v>
                </c:pt>
                <c:pt idx="107">
                  <c:v>16.171236861558903</c:v>
                </c:pt>
                <c:pt idx="108">
                  <c:v>16.261578966930742</c:v>
                </c:pt>
                <c:pt idx="109">
                  <c:v>16.261578966930742</c:v>
                </c:pt>
                <c:pt idx="110">
                  <c:v>16.261578966930742</c:v>
                </c:pt>
                <c:pt idx="111">
                  <c:v>16.261578966930742</c:v>
                </c:pt>
                <c:pt idx="112">
                  <c:v>16.261578966930742</c:v>
                </c:pt>
                <c:pt idx="113">
                  <c:v>16.261578966930742</c:v>
                </c:pt>
                <c:pt idx="114">
                  <c:v>16.261578966930742</c:v>
                </c:pt>
                <c:pt idx="115">
                  <c:v>16.261578966930742</c:v>
                </c:pt>
                <c:pt idx="116">
                  <c:v>16.261578966930742</c:v>
                </c:pt>
                <c:pt idx="117">
                  <c:v>16.261578966930742</c:v>
                </c:pt>
                <c:pt idx="118">
                  <c:v>16.261578966930742</c:v>
                </c:pt>
                <c:pt idx="119">
                  <c:v>16.261578966930742</c:v>
                </c:pt>
                <c:pt idx="120">
                  <c:v>16.261578966930742</c:v>
                </c:pt>
                <c:pt idx="121">
                  <c:v>16.352936152138216</c:v>
                </c:pt>
                <c:pt idx="122">
                  <c:v>15.492255302025679</c:v>
                </c:pt>
                <c:pt idx="123">
                  <c:v>15.492255302025679</c:v>
                </c:pt>
                <c:pt idx="124">
                  <c:v>15.492255302025679</c:v>
                </c:pt>
                <c:pt idx="125">
                  <c:v>15.492255302025679</c:v>
                </c:pt>
                <c:pt idx="126">
                  <c:v>15.492255302025679</c:v>
                </c:pt>
                <c:pt idx="127">
                  <c:v>15.492255302025679</c:v>
                </c:pt>
                <c:pt idx="128">
                  <c:v>15.492255302025679</c:v>
                </c:pt>
                <c:pt idx="129">
                  <c:v>15.492255302025679</c:v>
                </c:pt>
                <c:pt idx="130">
                  <c:v>15.492255302025679</c:v>
                </c:pt>
                <c:pt idx="131">
                  <c:v>15.492255302025679</c:v>
                </c:pt>
                <c:pt idx="132">
                  <c:v>15.492255302025679</c:v>
                </c:pt>
                <c:pt idx="133">
                  <c:v>15.492255302025679</c:v>
                </c:pt>
                <c:pt idx="134">
                  <c:v>15.57978216813882</c:v>
                </c:pt>
                <c:pt idx="135">
                  <c:v>15.57978216813882</c:v>
                </c:pt>
                <c:pt idx="136">
                  <c:v>15.57978216813882</c:v>
                </c:pt>
                <c:pt idx="137">
                  <c:v>15.57978216813882</c:v>
                </c:pt>
                <c:pt idx="138">
                  <c:v>15.57978216813882</c:v>
                </c:pt>
                <c:pt idx="139">
                  <c:v>15.57978216813882</c:v>
                </c:pt>
                <c:pt idx="140">
                  <c:v>15.57978216813882</c:v>
                </c:pt>
                <c:pt idx="141">
                  <c:v>15.57978216813882</c:v>
                </c:pt>
                <c:pt idx="142">
                  <c:v>15.57978216813882</c:v>
                </c:pt>
                <c:pt idx="143">
                  <c:v>15.57978216813882</c:v>
                </c:pt>
                <c:pt idx="144">
                  <c:v>15.57978216813882</c:v>
                </c:pt>
                <c:pt idx="145">
                  <c:v>15.57978216813882</c:v>
                </c:pt>
                <c:pt idx="146">
                  <c:v>15.57978216813882</c:v>
                </c:pt>
                <c:pt idx="147">
                  <c:v>15.668303657730515</c:v>
                </c:pt>
                <c:pt idx="148">
                  <c:v>15.668303657730515</c:v>
                </c:pt>
                <c:pt idx="149">
                  <c:v>15.668303657730515</c:v>
                </c:pt>
                <c:pt idx="150">
                  <c:v>15.668303657730515</c:v>
                </c:pt>
                <c:pt idx="151">
                  <c:v>15.668303657730515</c:v>
                </c:pt>
                <c:pt idx="152">
                  <c:v>15.668303657730515</c:v>
                </c:pt>
                <c:pt idx="153">
                  <c:v>15.668303657730515</c:v>
                </c:pt>
                <c:pt idx="154">
                  <c:v>15.668303657730515</c:v>
                </c:pt>
                <c:pt idx="155">
                  <c:v>15.668303657730515</c:v>
                </c:pt>
                <c:pt idx="156">
                  <c:v>15.668303657730515</c:v>
                </c:pt>
                <c:pt idx="157">
                  <c:v>15.668303657730515</c:v>
                </c:pt>
                <c:pt idx="158">
                  <c:v>15.668303657730515</c:v>
                </c:pt>
                <c:pt idx="159">
                  <c:v>15.668303657730515</c:v>
                </c:pt>
                <c:pt idx="160">
                  <c:v>15.757836821488976</c:v>
                </c:pt>
                <c:pt idx="161">
                  <c:v>15.757836821488976</c:v>
                </c:pt>
                <c:pt idx="162">
                  <c:v>15.757836821488976</c:v>
                </c:pt>
                <c:pt idx="163">
                  <c:v>15.757836821488976</c:v>
                </c:pt>
                <c:pt idx="164">
                  <c:v>15.757836821488976</c:v>
                </c:pt>
                <c:pt idx="165">
                  <c:v>15.757836821488976</c:v>
                </c:pt>
                <c:pt idx="166">
                  <c:v>15.757836821488976</c:v>
                </c:pt>
                <c:pt idx="167">
                  <c:v>15.757836821488976</c:v>
                </c:pt>
                <c:pt idx="168">
                  <c:v>15.757836821488976</c:v>
                </c:pt>
                <c:pt idx="169">
                  <c:v>15.757836821488976</c:v>
                </c:pt>
                <c:pt idx="170">
                  <c:v>15.757836821488976</c:v>
                </c:pt>
                <c:pt idx="171">
                  <c:v>15.757836821488976</c:v>
                </c:pt>
                <c:pt idx="172">
                  <c:v>15.757836821488976</c:v>
                </c:pt>
                <c:pt idx="173">
                  <c:v>15.848399102072246</c:v>
                </c:pt>
                <c:pt idx="174">
                  <c:v>15.848399102072246</c:v>
                </c:pt>
                <c:pt idx="175">
                  <c:v>15.848399102072246</c:v>
                </c:pt>
                <c:pt idx="176">
                  <c:v>15.848399102072246</c:v>
                </c:pt>
                <c:pt idx="177">
                  <c:v>15.848399102072246</c:v>
                </c:pt>
                <c:pt idx="178">
                  <c:v>15.848399102072246</c:v>
                </c:pt>
                <c:pt idx="179">
                  <c:v>15.848399102072246</c:v>
                </c:pt>
                <c:pt idx="180">
                  <c:v>15.848399102072246</c:v>
                </c:pt>
                <c:pt idx="181">
                  <c:v>15.848399102072246</c:v>
                </c:pt>
                <c:pt idx="182">
                  <c:v>15.848399102072246</c:v>
                </c:pt>
                <c:pt idx="183">
                  <c:v>15.848399102072246</c:v>
                </c:pt>
                <c:pt idx="184">
                  <c:v>15.848399102072246</c:v>
                </c:pt>
                <c:pt idx="185">
                  <c:v>15.848399102072246</c:v>
                </c:pt>
                <c:pt idx="186">
                  <c:v>15.848399102072246</c:v>
                </c:pt>
                <c:pt idx="187">
                  <c:v>15.940008345436828</c:v>
                </c:pt>
                <c:pt idx="188">
                  <c:v>15.940008345436828</c:v>
                </c:pt>
                <c:pt idx="189">
                  <c:v>15.940008345436828</c:v>
                </c:pt>
                <c:pt idx="190">
                  <c:v>15.940008345436828</c:v>
                </c:pt>
                <c:pt idx="191">
                  <c:v>15.940008345436828</c:v>
                </c:pt>
                <c:pt idx="192">
                  <c:v>15.940008345436828</c:v>
                </c:pt>
                <c:pt idx="193">
                  <c:v>15.940008345436828</c:v>
                </c:pt>
                <c:pt idx="194">
                  <c:v>15.940008345436828</c:v>
                </c:pt>
                <c:pt idx="195">
                  <c:v>15.940008345436828</c:v>
                </c:pt>
                <c:pt idx="196">
                  <c:v>15.940008345436828</c:v>
                </c:pt>
                <c:pt idx="197">
                  <c:v>15.940008345436828</c:v>
                </c:pt>
                <c:pt idx="198">
                  <c:v>15.940008345436828</c:v>
                </c:pt>
                <c:pt idx="199">
                  <c:v>15.940008345436828</c:v>
                </c:pt>
                <c:pt idx="200">
                  <c:v>15.940008345436828</c:v>
                </c:pt>
                <c:pt idx="201">
                  <c:v>16.032682812561458</c:v>
                </c:pt>
                <c:pt idx="202">
                  <c:v>16.032682812561458</c:v>
                </c:pt>
                <c:pt idx="203">
                  <c:v>16.032682812561458</c:v>
                </c:pt>
                <c:pt idx="204">
                  <c:v>16.032682812561458</c:v>
                </c:pt>
                <c:pt idx="205">
                  <c:v>16.032682812561458</c:v>
                </c:pt>
                <c:pt idx="206">
                  <c:v>16.032682812561458</c:v>
                </c:pt>
                <c:pt idx="207">
                  <c:v>16.032682812561458</c:v>
                </c:pt>
                <c:pt idx="208">
                  <c:v>16.032682812561458</c:v>
                </c:pt>
                <c:pt idx="209">
                  <c:v>16.032682812561458</c:v>
                </c:pt>
                <c:pt idx="210">
                  <c:v>16.032682812561458</c:v>
                </c:pt>
                <c:pt idx="211">
                  <c:v>16.032682812561458</c:v>
                </c:pt>
                <c:pt idx="212">
                  <c:v>16.032682812561458</c:v>
                </c:pt>
                <c:pt idx="213">
                  <c:v>16.032682812561458</c:v>
                </c:pt>
                <c:pt idx="214">
                  <c:v>16.126441191582288</c:v>
                </c:pt>
                <c:pt idx="215">
                  <c:v>16.126441191582288</c:v>
                </c:pt>
                <c:pt idx="216">
                  <c:v>16.126441191582288</c:v>
                </c:pt>
                <c:pt idx="217">
                  <c:v>16.126441191582288</c:v>
                </c:pt>
                <c:pt idx="218">
                  <c:v>16.126441191582288</c:v>
                </c:pt>
                <c:pt idx="219">
                  <c:v>16.126441191582288</c:v>
                </c:pt>
                <c:pt idx="220">
                  <c:v>16.126441191582288</c:v>
                </c:pt>
                <c:pt idx="221">
                  <c:v>16.126441191582288</c:v>
                </c:pt>
                <c:pt idx="222">
                  <c:v>16.126441191582288</c:v>
                </c:pt>
                <c:pt idx="223">
                  <c:v>16.126441191582288</c:v>
                </c:pt>
                <c:pt idx="224">
                  <c:v>16.126441191582288</c:v>
                </c:pt>
                <c:pt idx="225">
                  <c:v>16.126441191582288</c:v>
                </c:pt>
                <c:pt idx="226">
                  <c:v>16.126441191582288</c:v>
                </c:pt>
                <c:pt idx="227">
                  <c:v>16.126441191582288</c:v>
                </c:pt>
                <c:pt idx="228">
                  <c:v>16.2213026103563</c:v>
                </c:pt>
                <c:pt idx="229">
                  <c:v>16.2213026103563</c:v>
                </c:pt>
                <c:pt idx="230">
                  <c:v>16.2213026103563</c:v>
                </c:pt>
                <c:pt idx="231">
                  <c:v>16.2213026103563</c:v>
                </c:pt>
                <c:pt idx="232">
                  <c:v>16.2213026103563</c:v>
                </c:pt>
                <c:pt idx="233">
                  <c:v>16.2213026103563</c:v>
                </c:pt>
                <c:pt idx="234">
                  <c:v>15.410237479838486</c:v>
                </c:pt>
                <c:pt idx="235">
                  <c:v>15.410237479838486</c:v>
                </c:pt>
                <c:pt idx="236">
                  <c:v>15.410237479838486</c:v>
                </c:pt>
                <c:pt idx="237">
                  <c:v>15.410237479838486</c:v>
                </c:pt>
                <c:pt idx="238">
                  <c:v>15.410237479838486</c:v>
                </c:pt>
                <c:pt idx="239">
                  <c:v>15.410237479838486</c:v>
                </c:pt>
                <c:pt idx="240">
                  <c:v>15.410237479838486</c:v>
                </c:pt>
                <c:pt idx="241">
                  <c:v>15.410237479838486</c:v>
                </c:pt>
                <c:pt idx="242">
                  <c:v>15.501422316997296</c:v>
                </c:pt>
                <c:pt idx="243">
                  <c:v>15.501422316997296</c:v>
                </c:pt>
                <c:pt idx="244">
                  <c:v>15.501422316997296</c:v>
                </c:pt>
                <c:pt idx="245">
                  <c:v>15.501422316997296</c:v>
                </c:pt>
                <c:pt idx="246">
                  <c:v>15.501422316997296</c:v>
                </c:pt>
                <c:pt idx="247">
                  <c:v>15.501422316997296</c:v>
                </c:pt>
                <c:pt idx="248">
                  <c:v>15.501422316997296</c:v>
                </c:pt>
                <c:pt idx="249">
                  <c:v>15.501422316997296</c:v>
                </c:pt>
                <c:pt idx="250">
                  <c:v>15.501422316997296</c:v>
                </c:pt>
                <c:pt idx="251">
                  <c:v>15.501422316997296</c:v>
                </c:pt>
                <c:pt idx="252">
                  <c:v>15.501422316997296</c:v>
                </c:pt>
                <c:pt idx="253">
                  <c:v>15.501422316997296</c:v>
                </c:pt>
                <c:pt idx="254">
                  <c:v>15.501422316997296</c:v>
                </c:pt>
                <c:pt idx="255">
                  <c:v>15.501422316997296</c:v>
                </c:pt>
                <c:pt idx="256">
                  <c:v>15.501422316997296</c:v>
                </c:pt>
                <c:pt idx="257">
                  <c:v>15.593692687931801</c:v>
                </c:pt>
                <c:pt idx="258">
                  <c:v>15.593692687931801</c:v>
                </c:pt>
                <c:pt idx="259">
                  <c:v>15.593692687931801</c:v>
                </c:pt>
                <c:pt idx="260">
                  <c:v>15.593692687931801</c:v>
                </c:pt>
                <c:pt idx="261">
                  <c:v>15.593692687931801</c:v>
                </c:pt>
                <c:pt idx="262">
                  <c:v>15.593692687931801</c:v>
                </c:pt>
                <c:pt idx="263">
                  <c:v>15.593692687931801</c:v>
                </c:pt>
                <c:pt idx="264">
                  <c:v>15.593692687931801</c:v>
                </c:pt>
                <c:pt idx="265">
                  <c:v>15.593692687931801</c:v>
                </c:pt>
                <c:pt idx="266">
                  <c:v>15.593692687931801</c:v>
                </c:pt>
                <c:pt idx="267">
                  <c:v>15.593692687931801</c:v>
                </c:pt>
                <c:pt idx="268">
                  <c:v>15.593692687931801</c:v>
                </c:pt>
                <c:pt idx="269">
                  <c:v>15.593692687931801</c:v>
                </c:pt>
                <c:pt idx="270">
                  <c:v>15.593692687931801</c:v>
                </c:pt>
                <c:pt idx="271">
                  <c:v>15.68706809324876</c:v>
                </c:pt>
                <c:pt idx="272">
                  <c:v>15.68706809324876</c:v>
                </c:pt>
                <c:pt idx="273">
                  <c:v>15.68706809324876</c:v>
                </c:pt>
                <c:pt idx="274">
                  <c:v>15.68706809324876</c:v>
                </c:pt>
                <c:pt idx="275">
                  <c:v>15.68706809324876</c:v>
                </c:pt>
                <c:pt idx="276">
                  <c:v>15.68706809324876</c:v>
                </c:pt>
                <c:pt idx="277">
                  <c:v>15.68706809324876</c:v>
                </c:pt>
                <c:pt idx="278">
                  <c:v>15.68706809324876</c:v>
                </c:pt>
                <c:pt idx="279">
                  <c:v>15.68706809324876</c:v>
                </c:pt>
                <c:pt idx="280">
                  <c:v>15.68706809324876</c:v>
                </c:pt>
                <c:pt idx="281">
                  <c:v>15.68706809324876</c:v>
                </c:pt>
                <c:pt idx="282">
                  <c:v>15.68706809324876</c:v>
                </c:pt>
                <c:pt idx="283">
                  <c:v>15.68706809324876</c:v>
                </c:pt>
                <c:pt idx="284">
                  <c:v>15.68706809324876</c:v>
                </c:pt>
                <c:pt idx="285">
                  <c:v>15.68706809324876</c:v>
                </c:pt>
                <c:pt idx="286">
                  <c:v>15.781568503449051</c:v>
                </c:pt>
                <c:pt idx="287">
                  <c:v>15.781568503449051</c:v>
                </c:pt>
                <c:pt idx="288">
                  <c:v>15.781568503449051</c:v>
                </c:pt>
                <c:pt idx="289">
                  <c:v>15.781568503449051</c:v>
                </c:pt>
                <c:pt idx="290">
                  <c:v>15.781568503449051</c:v>
                </c:pt>
                <c:pt idx="291">
                  <c:v>15.781568503449051</c:v>
                </c:pt>
                <c:pt idx="292">
                  <c:v>15.781568503449051</c:v>
                </c:pt>
                <c:pt idx="293">
                  <c:v>15.781568503449051</c:v>
                </c:pt>
                <c:pt idx="294">
                  <c:v>15.781568503449051</c:v>
                </c:pt>
                <c:pt idx="295">
                  <c:v>15.781568503449051</c:v>
                </c:pt>
                <c:pt idx="296">
                  <c:v>15.781568503449051</c:v>
                </c:pt>
                <c:pt idx="297">
                  <c:v>15.781568503449051</c:v>
                </c:pt>
                <c:pt idx="298">
                  <c:v>15.781568503449051</c:v>
                </c:pt>
                <c:pt idx="299">
                  <c:v>15.781568503449051</c:v>
                </c:pt>
                <c:pt idx="300">
                  <c:v>15.781568503449051</c:v>
                </c:pt>
                <c:pt idx="301">
                  <c:v>15.877214373166925</c:v>
                </c:pt>
                <c:pt idx="302">
                  <c:v>15.877214373166925</c:v>
                </c:pt>
                <c:pt idx="303">
                  <c:v>15.877214373166925</c:v>
                </c:pt>
                <c:pt idx="304">
                  <c:v>15.877214373166925</c:v>
                </c:pt>
                <c:pt idx="305">
                  <c:v>15.877214373166925</c:v>
                </c:pt>
                <c:pt idx="306">
                  <c:v>15.877214373166925</c:v>
                </c:pt>
                <c:pt idx="307">
                  <c:v>15.877214373166925</c:v>
                </c:pt>
                <c:pt idx="308">
                  <c:v>15.877214373166925</c:v>
                </c:pt>
                <c:pt idx="309">
                  <c:v>15.877214373166925</c:v>
                </c:pt>
                <c:pt idx="310">
                  <c:v>15.877214373166925</c:v>
                </c:pt>
                <c:pt idx="311">
                  <c:v>15.877214373166925</c:v>
                </c:pt>
                <c:pt idx="312">
                  <c:v>15.877214373166925</c:v>
                </c:pt>
                <c:pt idx="313">
                  <c:v>15.877214373166925</c:v>
                </c:pt>
                <c:pt idx="314">
                  <c:v>15.877214373166925</c:v>
                </c:pt>
                <c:pt idx="315">
                  <c:v>15.974026655930137</c:v>
                </c:pt>
                <c:pt idx="316">
                  <c:v>15.974026655930137</c:v>
                </c:pt>
                <c:pt idx="317">
                  <c:v>15.974026655930137</c:v>
                </c:pt>
                <c:pt idx="318">
                  <c:v>15.974026655930137</c:v>
                </c:pt>
                <c:pt idx="319">
                  <c:v>15.974026655930137</c:v>
                </c:pt>
                <c:pt idx="320">
                  <c:v>15.974026655930137</c:v>
                </c:pt>
                <c:pt idx="321">
                  <c:v>15.974026655930137</c:v>
                </c:pt>
                <c:pt idx="322">
                  <c:v>15.974026655930137</c:v>
                </c:pt>
                <c:pt idx="323">
                  <c:v>15.974026655930137</c:v>
                </c:pt>
                <c:pt idx="324">
                  <c:v>15.974026655930137</c:v>
                </c:pt>
                <c:pt idx="325">
                  <c:v>15.974026655930137</c:v>
                </c:pt>
                <c:pt idx="326">
                  <c:v>15.974026655930137</c:v>
                </c:pt>
                <c:pt idx="327">
                  <c:v>15.974026655930137</c:v>
                </c:pt>
                <c:pt idx="328">
                  <c:v>15.974026655930137</c:v>
                </c:pt>
                <c:pt idx="329">
                  <c:v>15.974026655930137</c:v>
                </c:pt>
                <c:pt idx="330">
                  <c:v>15.974026655930137</c:v>
                </c:pt>
                <c:pt idx="331">
                  <c:v>16.072026819463453</c:v>
                </c:pt>
                <c:pt idx="332">
                  <c:v>16.072026819463453</c:v>
                </c:pt>
                <c:pt idx="333">
                  <c:v>16.072026819463453</c:v>
                </c:pt>
                <c:pt idx="334">
                  <c:v>16.072026819463453</c:v>
                </c:pt>
                <c:pt idx="335">
                  <c:v>16.072026819463453</c:v>
                </c:pt>
                <c:pt idx="336">
                  <c:v>16.072026819463453</c:v>
                </c:pt>
                <c:pt idx="337">
                  <c:v>16.072026819463453</c:v>
                </c:pt>
                <c:pt idx="338">
                  <c:v>16.072026819463453</c:v>
                </c:pt>
                <c:pt idx="339">
                  <c:v>16.072026819463453</c:v>
                </c:pt>
                <c:pt idx="340">
                  <c:v>16.072026819463453</c:v>
                </c:pt>
                <c:pt idx="341">
                  <c:v>16.072026819463453</c:v>
                </c:pt>
                <c:pt idx="342">
                  <c:v>16.072026819463453</c:v>
                </c:pt>
                <c:pt idx="343">
                  <c:v>16.072026819463453</c:v>
                </c:pt>
                <c:pt idx="344">
                  <c:v>16.072026819463453</c:v>
                </c:pt>
                <c:pt idx="345">
                  <c:v>16.072026819463453</c:v>
                </c:pt>
                <c:pt idx="346">
                  <c:v>15.401177963389433</c:v>
                </c:pt>
                <c:pt idx="347">
                  <c:v>15.401177963389433</c:v>
                </c:pt>
                <c:pt idx="348">
                  <c:v>15.401177963389433</c:v>
                </c:pt>
                <c:pt idx="349">
                  <c:v>15.401177963389433</c:v>
                </c:pt>
                <c:pt idx="350">
                  <c:v>15.401177963389433</c:v>
                </c:pt>
                <c:pt idx="351">
                  <c:v>15.401177963389433</c:v>
                </c:pt>
                <c:pt idx="352">
                  <c:v>15.401177963389433</c:v>
                </c:pt>
                <c:pt idx="353">
                  <c:v>15.401177963389433</c:v>
                </c:pt>
                <c:pt idx="354">
                  <c:v>15.401177963389433</c:v>
                </c:pt>
                <c:pt idx="355">
                  <c:v>15.401177963389433</c:v>
                </c:pt>
                <c:pt idx="356">
                  <c:v>15.401177963389433</c:v>
                </c:pt>
                <c:pt idx="357">
                  <c:v>15.401177963389433</c:v>
                </c:pt>
                <c:pt idx="358">
                  <c:v>15.401177963389433</c:v>
                </c:pt>
                <c:pt idx="359">
                  <c:v>15.401177963389433</c:v>
                </c:pt>
                <c:pt idx="360">
                  <c:v>15.401177963389433</c:v>
                </c:pt>
                <c:pt idx="361">
                  <c:v>15.496837453845268</c:v>
                </c:pt>
                <c:pt idx="362">
                  <c:v>15.496837453845268</c:v>
                </c:pt>
                <c:pt idx="363">
                  <c:v>15.496837453845268</c:v>
                </c:pt>
                <c:pt idx="364">
                  <c:v>15.496837453845268</c:v>
                </c:pt>
                <c:pt idx="365">
                  <c:v>15.496837453845268</c:v>
                </c:pt>
                <c:pt idx="366">
                  <c:v>15.496837453845268</c:v>
                </c:pt>
                <c:pt idx="367">
                  <c:v>15.496837453845268</c:v>
                </c:pt>
                <c:pt idx="368">
                  <c:v>15.496837453845268</c:v>
                </c:pt>
                <c:pt idx="369">
                  <c:v>15.496837453845268</c:v>
                </c:pt>
                <c:pt idx="370">
                  <c:v>15.496837453845268</c:v>
                </c:pt>
                <c:pt idx="371">
                  <c:v>15.496837453845268</c:v>
                </c:pt>
                <c:pt idx="372">
                  <c:v>15.496837453845268</c:v>
                </c:pt>
                <c:pt idx="373">
                  <c:v>15.496837453845268</c:v>
                </c:pt>
                <c:pt idx="374">
                  <c:v>15.496837453845268</c:v>
                </c:pt>
                <c:pt idx="375">
                  <c:v>15.496837453845268</c:v>
                </c:pt>
                <c:pt idx="376">
                  <c:v>15.496837453845268</c:v>
                </c:pt>
                <c:pt idx="377">
                  <c:v>15.593692687931801</c:v>
                </c:pt>
                <c:pt idx="378">
                  <c:v>15.593692687931801</c:v>
                </c:pt>
                <c:pt idx="379">
                  <c:v>15.593692687931801</c:v>
                </c:pt>
                <c:pt idx="380">
                  <c:v>15.593692687931801</c:v>
                </c:pt>
                <c:pt idx="381">
                  <c:v>15.593692687931801</c:v>
                </c:pt>
                <c:pt idx="382">
                  <c:v>15.593692687931801</c:v>
                </c:pt>
                <c:pt idx="383">
                  <c:v>15.593692687931801</c:v>
                </c:pt>
                <c:pt idx="384">
                  <c:v>15.593692687931801</c:v>
                </c:pt>
                <c:pt idx="385">
                  <c:v>15.593692687931801</c:v>
                </c:pt>
                <c:pt idx="386">
                  <c:v>15.593692687931801</c:v>
                </c:pt>
                <c:pt idx="387">
                  <c:v>15.593692687931801</c:v>
                </c:pt>
                <c:pt idx="388">
                  <c:v>15.593692687931801</c:v>
                </c:pt>
                <c:pt idx="389">
                  <c:v>15.593692687931801</c:v>
                </c:pt>
                <c:pt idx="390">
                  <c:v>15.593692687931801</c:v>
                </c:pt>
                <c:pt idx="391">
                  <c:v>15.593692687931801</c:v>
                </c:pt>
                <c:pt idx="392">
                  <c:v>15.593692687931801</c:v>
                </c:pt>
                <c:pt idx="393">
                  <c:v>15.691766226849612</c:v>
                </c:pt>
                <c:pt idx="394">
                  <c:v>15.691766226849612</c:v>
                </c:pt>
                <c:pt idx="395">
                  <c:v>15.691766226849612</c:v>
                </c:pt>
                <c:pt idx="396">
                  <c:v>15.691766226849612</c:v>
                </c:pt>
                <c:pt idx="397">
                  <c:v>15.691766226849612</c:v>
                </c:pt>
                <c:pt idx="398">
                  <c:v>15.691766226849612</c:v>
                </c:pt>
                <c:pt idx="399">
                  <c:v>15.691766226849612</c:v>
                </c:pt>
                <c:pt idx="400">
                  <c:v>15.691766226849612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50016"/>
        <c:axId val="174547328"/>
      </c:scatterChart>
      <c:valAx>
        <c:axId val="174319872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Packing Fraction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499712"/>
        <c:crosses val="max"/>
        <c:crossBetween val="midCat"/>
      </c:valAx>
      <c:valAx>
        <c:axId val="17449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319872"/>
        <c:crosses val="autoZero"/>
        <c:crossBetween val="midCat"/>
      </c:valAx>
      <c:valAx>
        <c:axId val="174547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Dipole Field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550016"/>
        <c:crosses val="autoZero"/>
        <c:crossBetween val="midCat"/>
      </c:valAx>
      <c:valAx>
        <c:axId val="17455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5473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Racetrack Ring with Dipole Length = 5.0 m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numb dip</c:v>
          </c:tx>
          <c:xVal>
            <c:numRef>
              <c:f>'numb dip mx'!$B$2:$OL$2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'numb dip mx'!$B$3:$OL$3</c:f>
              <c:numCache>
                <c:formatCode>General</c:formatCode>
                <c:ptCount val="401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34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36</c:v>
                </c:pt>
                <c:pt idx="38">
                  <c:v>36</c:v>
                </c:pt>
                <c:pt idx="39">
                  <c:v>36</c:v>
                </c:pt>
                <c:pt idx="40">
                  <c:v>36</c:v>
                </c:pt>
                <c:pt idx="41">
                  <c:v>36</c:v>
                </c:pt>
                <c:pt idx="42">
                  <c:v>36</c:v>
                </c:pt>
                <c:pt idx="43">
                  <c:v>36</c:v>
                </c:pt>
                <c:pt idx="44">
                  <c:v>36</c:v>
                </c:pt>
                <c:pt idx="45">
                  <c:v>36</c:v>
                </c:pt>
                <c:pt idx="46">
                  <c:v>36</c:v>
                </c:pt>
                <c:pt idx="47">
                  <c:v>36</c:v>
                </c:pt>
                <c:pt idx="48">
                  <c:v>36</c:v>
                </c:pt>
                <c:pt idx="49">
                  <c:v>36</c:v>
                </c:pt>
                <c:pt idx="50">
                  <c:v>36</c:v>
                </c:pt>
                <c:pt idx="51">
                  <c:v>36</c:v>
                </c:pt>
                <c:pt idx="52">
                  <c:v>36</c:v>
                </c:pt>
                <c:pt idx="53">
                  <c:v>36</c:v>
                </c:pt>
                <c:pt idx="54">
                  <c:v>36</c:v>
                </c:pt>
                <c:pt idx="55">
                  <c:v>36</c:v>
                </c:pt>
                <c:pt idx="56">
                  <c:v>36</c:v>
                </c:pt>
                <c:pt idx="57">
                  <c:v>36</c:v>
                </c:pt>
                <c:pt idx="58">
                  <c:v>36</c:v>
                </c:pt>
                <c:pt idx="59">
                  <c:v>36</c:v>
                </c:pt>
                <c:pt idx="60">
                  <c:v>36</c:v>
                </c:pt>
                <c:pt idx="61">
                  <c:v>36</c:v>
                </c:pt>
                <c:pt idx="62">
                  <c:v>36</c:v>
                </c:pt>
                <c:pt idx="63">
                  <c:v>36</c:v>
                </c:pt>
                <c:pt idx="64">
                  <c:v>36</c:v>
                </c:pt>
                <c:pt idx="65">
                  <c:v>36</c:v>
                </c:pt>
                <c:pt idx="66">
                  <c:v>36</c:v>
                </c:pt>
                <c:pt idx="67">
                  <c:v>36</c:v>
                </c:pt>
                <c:pt idx="68">
                  <c:v>36</c:v>
                </c:pt>
                <c:pt idx="69">
                  <c:v>36</c:v>
                </c:pt>
                <c:pt idx="70">
                  <c:v>36</c:v>
                </c:pt>
                <c:pt idx="71">
                  <c:v>36</c:v>
                </c:pt>
                <c:pt idx="72">
                  <c:v>36</c:v>
                </c:pt>
                <c:pt idx="73">
                  <c:v>36</c:v>
                </c:pt>
                <c:pt idx="74">
                  <c:v>36</c:v>
                </c:pt>
                <c:pt idx="75">
                  <c:v>36</c:v>
                </c:pt>
                <c:pt idx="76">
                  <c:v>36</c:v>
                </c:pt>
                <c:pt idx="77">
                  <c:v>36</c:v>
                </c:pt>
                <c:pt idx="78">
                  <c:v>36</c:v>
                </c:pt>
                <c:pt idx="79">
                  <c:v>36</c:v>
                </c:pt>
                <c:pt idx="80">
                  <c:v>36</c:v>
                </c:pt>
                <c:pt idx="81">
                  <c:v>36</c:v>
                </c:pt>
                <c:pt idx="82">
                  <c:v>36</c:v>
                </c:pt>
                <c:pt idx="83">
                  <c:v>36</c:v>
                </c:pt>
                <c:pt idx="84">
                  <c:v>36</c:v>
                </c:pt>
                <c:pt idx="85">
                  <c:v>36</c:v>
                </c:pt>
                <c:pt idx="86">
                  <c:v>36</c:v>
                </c:pt>
                <c:pt idx="87">
                  <c:v>36</c:v>
                </c:pt>
                <c:pt idx="88">
                  <c:v>36</c:v>
                </c:pt>
                <c:pt idx="89">
                  <c:v>36</c:v>
                </c:pt>
                <c:pt idx="90">
                  <c:v>36</c:v>
                </c:pt>
                <c:pt idx="91">
                  <c:v>36</c:v>
                </c:pt>
                <c:pt idx="92">
                  <c:v>36</c:v>
                </c:pt>
                <c:pt idx="93">
                  <c:v>36</c:v>
                </c:pt>
                <c:pt idx="94">
                  <c:v>36</c:v>
                </c:pt>
                <c:pt idx="95">
                  <c:v>36</c:v>
                </c:pt>
                <c:pt idx="96">
                  <c:v>36</c:v>
                </c:pt>
                <c:pt idx="97">
                  <c:v>36</c:v>
                </c:pt>
                <c:pt idx="98">
                  <c:v>36</c:v>
                </c:pt>
                <c:pt idx="99">
                  <c:v>36</c:v>
                </c:pt>
                <c:pt idx="100">
                  <c:v>36</c:v>
                </c:pt>
                <c:pt idx="101">
                  <c:v>36</c:v>
                </c:pt>
                <c:pt idx="102">
                  <c:v>36</c:v>
                </c:pt>
                <c:pt idx="103">
                  <c:v>36</c:v>
                </c:pt>
                <c:pt idx="104">
                  <c:v>36</c:v>
                </c:pt>
                <c:pt idx="105">
                  <c:v>36</c:v>
                </c:pt>
                <c:pt idx="106">
                  <c:v>36</c:v>
                </c:pt>
                <c:pt idx="107">
                  <c:v>36</c:v>
                </c:pt>
                <c:pt idx="108">
                  <c:v>36</c:v>
                </c:pt>
                <c:pt idx="109">
                  <c:v>36</c:v>
                </c:pt>
                <c:pt idx="110">
                  <c:v>36</c:v>
                </c:pt>
                <c:pt idx="111">
                  <c:v>36</c:v>
                </c:pt>
                <c:pt idx="112">
                  <c:v>36</c:v>
                </c:pt>
                <c:pt idx="113">
                  <c:v>36</c:v>
                </c:pt>
                <c:pt idx="114">
                  <c:v>36</c:v>
                </c:pt>
                <c:pt idx="115">
                  <c:v>36</c:v>
                </c:pt>
                <c:pt idx="116">
                  <c:v>36</c:v>
                </c:pt>
                <c:pt idx="117">
                  <c:v>36</c:v>
                </c:pt>
                <c:pt idx="118">
                  <c:v>36</c:v>
                </c:pt>
                <c:pt idx="119">
                  <c:v>36</c:v>
                </c:pt>
                <c:pt idx="120">
                  <c:v>36</c:v>
                </c:pt>
                <c:pt idx="121">
                  <c:v>36</c:v>
                </c:pt>
                <c:pt idx="122">
                  <c:v>36</c:v>
                </c:pt>
                <c:pt idx="123">
                  <c:v>36</c:v>
                </c:pt>
                <c:pt idx="124">
                  <c:v>36</c:v>
                </c:pt>
                <c:pt idx="125">
                  <c:v>36</c:v>
                </c:pt>
                <c:pt idx="126">
                  <c:v>36</c:v>
                </c:pt>
                <c:pt idx="127">
                  <c:v>36</c:v>
                </c:pt>
                <c:pt idx="128">
                  <c:v>36</c:v>
                </c:pt>
                <c:pt idx="129">
                  <c:v>36</c:v>
                </c:pt>
                <c:pt idx="130">
                  <c:v>36</c:v>
                </c:pt>
                <c:pt idx="131">
                  <c:v>36</c:v>
                </c:pt>
                <c:pt idx="132">
                  <c:v>36</c:v>
                </c:pt>
                <c:pt idx="133">
                  <c:v>36</c:v>
                </c:pt>
                <c:pt idx="134">
                  <c:v>38</c:v>
                </c:pt>
                <c:pt idx="135">
                  <c:v>38</c:v>
                </c:pt>
                <c:pt idx="136">
                  <c:v>38</c:v>
                </c:pt>
                <c:pt idx="137">
                  <c:v>38</c:v>
                </c:pt>
                <c:pt idx="138">
                  <c:v>38</c:v>
                </c:pt>
                <c:pt idx="139">
                  <c:v>38</c:v>
                </c:pt>
                <c:pt idx="140">
                  <c:v>38</c:v>
                </c:pt>
                <c:pt idx="141">
                  <c:v>38</c:v>
                </c:pt>
                <c:pt idx="142">
                  <c:v>38</c:v>
                </c:pt>
                <c:pt idx="143">
                  <c:v>38</c:v>
                </c:pt>
                <c:pt idx="144">
                  <c:v>38</c:v>
                </c:pt>
                <c:pt idx="145">
                  <c:v>38</c:v>
                </c:pt>
                <c:pt idx="146">
                  <c:v>38</c:v>
                </c:pt>
                <c:pt idx="147">
                  <c:v>38</c:v>
                </c:pt>
                <c:pt idx="148">
                  <c:v>38</c:v>
                </c:pt>
                <c:pt idx="149">
                  <c:v>38</c:v>
                </c:pt>
                <c:pt idx="150">
                  <c:v>38</c:v>
                </c:pt>
                <c:pt idx="151">
                  <c:v>38</c:v>
                </c:pt>
                <c:pt idx="152">
                  <c:v>38</c:v>
                </c:pt>
                <c:pt idx="153">
                  <c:v>38</c:v>
                </c:pt>
                <c:pt idx="154">
                  <c:v>38</c:v>
                </c:pt>
                <c:pt idx="155">
                  <c:v>38</c:v>
                </c:pt>
                <c:pt idx="156">
                  <c:v>38</c:v>
                </c:pt>
                <c:pt idx="157">
                  <c:v>38</c:v>
                </c:pt>
                <c:pt idx="158">
                  <c:v>38</c:v>
                </c:pt>
                <c:pt idx="159">
                  <c:v>38</c:v>
                </c:pt>
                <c:pt idx="160">
                  <c:v>38</c:v>
                </c:pt>
                <c:pt idx="161">
                  <c:v>38</c:v>
                </c:pt>
                <c:pt idx="162">
                  <c:v>38</c:v>
                </c:pt>
                <c:pt idx="163">
                  <c:v>38</c:v>
                </c:pt>
                <c:pt idx="164">
                  <c:v>38</c:v>
                </c:pt>
                <c:pt idx="165">
                  <c:v>38</c:v>
                </c:pt>
                <c:pt idx="166">
                  <c:v>38</c:v>
                </c:pt>
                <c:pt idx="167">
                  <c:v>38</c:v>
                </c:pt>
                <c:pt idx="168">
                  <c:v>38</c:v>
                </c:pt>
                <c:pt idx="169">
                  <c:v>38</c:v>
                </c:pt>
                <c:pt idx="170">
                  <c:v>38</c:v>
                </c:pt>
                <c:pt idx="171">
                  <c:v>38</c:v>
                </c:pt>
                <c:pt idx="172">
                  <c:v>38</c:v>
                </c:pt>
                <c:pt idx="173">
                  <c:v>38</c:v>
                </c:pt>
                <c:pt idx="174">
                  <c:v>38</c:v>
                </c:pt>
                <c:pt idx="175">
                  <c:v>38</c:v>
                </c:pt>
                <c:pt idx="176">
                  <c:v>38</c:v>
                </c:pt>
                <c:pt idx="177">
                  <c:v>38</c:v>
                </c:pt>
                <c:pt idx="178">
                  <c:v>38</c:v>
                </c:pt>
                <c:pt idx="179">
                  <c:v>38</c:v>
                </c:pt>
                <c:pt idx="180">
                  <c:v>38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38</c:v>
                </c:pt>
                <c:pt idx="197">
                  <c:v>38</c:v>
                </c:pt>
                <c:pt idx="198">
                  <c:v>38</c:v>
                </c:pt>
                <c:pt idx="199">
                  <c:v>38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38</c:v>
                </c:pt>
                <c:pt idx="210">
                  <c:v>38</c:v>
                </c:pt>
                <c:pt idx="211">
                  <c:v>38</c:v>
                </c:pt>
                <c:pt idx="212">
                  <c:v>38</c:v>
                </c:pt>
                <c:pt idx="213">
                  <c:v>38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38</c:v>
                </c:pt>
                <c:pt idx="223">
                  <c:v>38</c:v>
                </c:pt>
                <c:pt idx="224">
                  <c:v>38</c:v>
                </c:pt>
                <c:pt idx="225">
                  <c:v>38</c:v>
                </c:pt>
                <c:pt idx="226">
                  <c:v>38</c:v>
                </c:pt>
                <c:pt idx="227">
                  <c:v>38</c:v>
                </c:pt>
                <c:pt idx="228">
                  <c:v>38</c:v>
                </c:pt>
                <c:pt idx="229">
                  <c:v>38</c:v>
                </c:pt>
                <c:pt idx="230">
                  <c:v>38</c:v>
                </c:pt>
                <c:pt idx="231">
                  <c:v>38</c:v>
                </c:pt>
                <c:pt idx="232">
                  <c:v>38</c:v>
                </c:pt>
                <c:pt idx="233">
                  <c:v>38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38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  <c:pt idx="244">
                  <c:v>38</c:v>
                </c:pt>
                <c:pt idx="245">
                  <c:v>38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40</c:v>
                </c:pt>
                <c:pt idx="265">
                  <c:v>40</c:v>
                </c:pt>
                <c:pt idx="266">
                  <c:v>40</c:v>
                </c:pt>
                <c:pt idx="267">
                  <c:v>40</c:v>
                </c:pt>
                <c:pt idx="268">
                  <c:v>40</c:v>
                </c:pt>
                <c:pt idx="269">
                  <c:v>40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40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40</c:v>
                </c:pt>
                <c:pt idx="280">
                  <c:v>40</c:v>
                </c:pt>
                <c:pt idx="281">
                  <c:v>40</c:v>
                </c:pt>
                <c:pt idx="282">
                  <c:v>40</c:v>
                </c:pt>
                <c:pt idx="283">
                  <c:v>40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40</c:v>
                </c:pt>
                <c:pt idx="288">
                  <c:v>40</c:v>
                </c:pt>
                <c:pt idx="289">
                  <c:v>40</c:v>
                </c:pt>
                <c:pt idx="290">
                  <c:v>40</c:v>
                </c:pt>
                <c:pt idx="291">
                  <c:v>40</c:v>
                </c:pt>
                <c:pt idx="292">
                  <c:v>40</c:v>
                </c:pt>
                <c:pt idx="293">
                  <c:v>40</c:v>
                </c:pt>
                <c:pt idx="294">
                  <c:v>40</c:v>
                </c:pt>
                <c:pt idx="295">
                  <c:v>40</c:v>
                </c:pt>
                <c:pt idx="296">
                  <c:v>40</c:v>
                </c:pt>
                <c:pt idx="297">
                  <c:v>40</c:v>
                </c:pt>
                <c:pt idx="298">
                  <c:v>40</c:v>
                </c:pt>
                <c:pt idx="299">
                  <c:v>40</c:v>
                </c:pt>
                <c:pt idx="300">
                  <c:v>40</c:v>
                </c:pt>
                <c:pt idx="301">
                  <c:v>40</c:v>
                </c:pt>
                <c:pt idx="302">
                  <c:v>40</c:v>
                </c:pt>
                <c:pt idx="303">
                  <c:v>40</c:v>
                </c:pt>
                <c:pt idx="304">
                  <c:v>40</c:v>
                </c:pt>
                <c:pt idx="305">
                  <c:v>40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40</c:v>
                </c:pt>
                <c:pt idx="322">
                  <c:v>40</c:v>
                </c:pt>
                <c:pt idx="323">
                  <c:v>40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40</c:v>
                </c:pt>
                <c:pt idx="330">
                  <c:v>40</c:v>
                </c:pt>
                <c:pt idx="331">
                  <c:v>40</c:v>
                </c:pt>
                <c:pt idx="332">
                  <c:v>40</c:v>
                </c:pt>
                <c:pt idx="333">
                  <c:v>40</c:v>
                </c:pt>
                <c:pt idx="334">
                  <c:v>40</c:v>
                </c:pt>
                <c:pt idx="335">
                  <c:v>40</c:v>
                </c:pt>
                <c:pt idx="336">
                  <c:v>40</c:v>
                </c:pt>
                <c:pt idx="337">
                  <c:v>40</c:v>
                </c:pt>
                <c:pt idx="338">
                  <c:v>40</c:v>
                </c:pt>
                <c:pt idx="339">
                  <c:v>40</c:v>
                </c:pt>
                <c:pt idx="340">
                  <c:v>40</c:v>
                </c:pt>
                <c:pt idx="341">
                  <c:v>40</c:v>
                </c:pt>
                <c:pt idx="342">
                  <c:v>40</c:v>
                </c:pt>
                <c:pt idx="343">
                  <c:v>40</c:v>
                </c:pt>
                <c:pt idx="344">
                  <c:v>40</c:v>
                </c:pt>
                <c:pt idx="345">
                  <c:v>40</c:v>
                </c:pt>
                <c:pt idx="346">
                  <c:v>40</c:v>
                </c:pt>
                <c:pt idx="347">
                  <c:v>40</c:v>
                </c:pt>
                <c:pt idx="348">
                  <c:v>40</c:v>
                </c:pt>
                <c:pt idx="349">
                  <c:v>40</c:v>
                </c:pt>
                <c:pt idx="350">
                  <c:v>40</c:v>
                </c:pt>
                <c:pt idx="351">
                  <c:v>40</c:v>
                </c:pt>
                <c:pt idx="352">
                  <c:v>40</c:v>
                </c:pt>
                <c:pt idx="353">
                  <c:v>40</c:v>
                </c:pt>
                <c:pt idx="354">
                  <c:v>40</c:v>
                </c:pt>
                <c:pt idx="355">
                  <c:v>40</c:v>
                </c:pt>
                <c:pt idx="356">
                  <c:v>40</c:v>
                </c:pt>
                <c:pt idx="357">
                  <c:v>40</c:v>
                </c:pt>
                <c:pt idx="358">
                  <c:v>42</c:v>
                </c:pt>
                <c:pt idx="359">
                  <c:v>42</c:v>
                </c:pt>
                <c:pt idx="360">
                  <c:v>42</c:v>
                </c:pt>
                <c:pt idx="361">
                  <c:v>42</c:v>
                </c:pt>
                <c:pt idx="362">
                  <c:v>42</c:v>
                </c:pt>
                <c:pt idx="363">
                  <c:v>42</c:v>
                </c:pt>
                <c:pt idx="364">
                  <c:v>42</c:v>
                </c:pt>
                <c:pt idx="365">
                  <c:v>42</c:v>
                </c:pt>
                <c:pt idx="366">
                  <c:v>42</c:v>
                </c:pt>
                <c:pt idx="367">
                  <c:v>42</c:v>
                </c:pt>
                <c:pt idx="368">
                  <c:v>42</c:v>
                </c:pt>
                <c:pt idx="369">
                  <c:v>42</c:v>
                </c:pt>
                <c:pt idx="370">
                  <c:v>42</c:v>
                </c:pt>
                <c:pt idx="371">
                  <c:v>42</c:v>
                </c:pt>
                <c:pt idx="372">
                  <c:v>42</c:v>
                </c:pt>
                <c:pt idx="373">
                  <c:v>42</c:v>
                </c:pt>
                <c:pt idx="374">
                  <c:v>42</c:v>
                </c:pt>
                <c:pt idx="375">
                  <c:v>42</c:v>
                </c:pt>
                <c:pt idx="376">
                  <c:v>42</c:v>
                </c:pt>
                <c:pt idx="377">
                  <c:v>42</c:v>
                </c:pt>
                <c:pt idx="378">
                  <c:v>42</c:v>
                </c:pt>
                <c:pt idx="379">
                  <c:v>42</c:v>
                </c:pt>
                <c:pt idx="380">
                  <c:v>42</c:v>
                </c:pt>
                <c:pt idx="381">
                  <c:v>42</c:v>
                </c:pt>
                <c:pt idx="382">
                  <c:v>42</c:v>
                </c:pt>
                <c:pt idx="383">
                  <c:v>42</c:v>
                </c:pt>
                <c:pt idx="384">
                  <c:v>42</c:v>
                </c:pt>
                <c:pt idx="385">
                  <c:v>42</c:v>
                </c:pt>
                <c:pt idx="386">
                  <c:v>42</c:v>
                </c:pt>
                <c:pt idx="387">
                  <c:v>42</c:v>
                </c:pt>
                <c:pt idx="388">
                  <c:v>42</c:v>
                </c:pt>
                <c:pt idx="389">
                  <c:v>42</c:v>
                </c:pt>
                <c:pt idx="390">
                  <c:v>42</c:v>
                </c:pt>
                <c:pt idx="391">
                  <c:v>42</c:v>
                </c:pt>
                <c:pt idx="392">
                  <c:v>42</c:v>
                </c:pt>
                <c:pt idx="393">
                  <c:v>42</c:v>
                </c:pt>
                <c:pt idx="394">
                  <c:v>42</c:v>
                </c:pt>
                <c:pt idx="395">
                  <c:v>42</c:v>
                </c:pt>
                <c:pt idx="396">
                  <c:v>42</c:v>
                </c:pt>
                <c:pt idx="397">
                  <c:v>42</c:v>
                </c:pt>
                <c:pt idx="398">
                  <c:v>42</c:v>
                </c:pt>
                <c:pt idx="399">
                  <c:v>42</c:v>
                </c:pt>
                <c:pt idx="400">
                  <c:v>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89216"/>
        <c:axId val="192524288"/>
      </c:scatterChart>
      <c:scatterChart>
        <c:scatterStyle val="smoothMarker"/>
        <c:varyColors val="0"/>
        <c:ser>
          <c:idx val="1"/>
          <c:order val="1"/>
          <c:tx>
            <c:v>dip field</c:v>
          </c:tx>
          <c:xVal>
            <c:numRef>
              <c:f>'racetrack mx'!$C$3:$OM$3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'racetrack mx'!$C$4:$OM$4</c:f>
              <c:numCache>
                <c:formatCode>General</c:formatCode>
                <c:ptCount val="401"/>
                <c:pt idx="0">
                  <c:v>16.393869659402647</c:v>
                </c:pt>
                <c:pt idx="1">
                  <c:v>16.393869659402647</c:v>
                </c:pt>
                <c:pt idx="2">
                  <c:v>16.393869659402647</c:v>
                </c:pt>
                <c:pt idx="3">
                  <c:v>16.393869659402647</c:v>
                </c:pt>
                <c:pt idx="4">
                  <c:v>16.393869659402647</c:v>
                </c:pt>
                <c:pt idx="5">
                  <c:v>16.393869659402647</c:v>
                </c:pt>
                <c:pt idx="6">
                  <c:v>16.393869659402647</c:v>
                </c:pt>
                <c:pt idx="7">
                  <c:v>16.393869659402647</c:v>
                </c:pt>
                <c:pt idx="8">
                  <c:v>16.393869659402647</c:v>
                </c:pt>
                <c:pt idx="9">
                  <c:v>16.393869659402647</c:v>
                </c:pt>
                <c:pt idx="10">
                  <c:v>15.483099122769165</c:v>
                </c:pt>
                <c:pt idx="11">
                  <c:v>15.565896444281298</c:v>
                </c:pt>
                <c:pt idx="12">
                  <c:v>15.565896444281298</c:v>
                </c:pt>
                <c:pt idx="13">
                  <c:v>15.565896444281298</c:v>
                </c:pt>
                <c:pt idx="14">
                  <c:v>15.565896444281298</c:v>
                </c:pt>
                <c:pt idx="15">
                  <c:v>15.565896444281298</c:v>
                </c:pt>
                <c:pt idx="16">
                  <c:v>15.565896444281298</c:v>
                </c:pt>
                <c:pt idx="17">
                  <c:v>15.565896444281298</c:v>
                </c:pt>
                <c:pt idx="18">
                  <c:v>15.565896444281298</c:v>
                </c:pt>
                <c:pt idx="19">
                  <c:v>15.565896444281298</c:v>
                </c:pt>
                <c:pt idx="20">
                  <c:v>15.565896444281298</c:v>
                </c:pt>
                <c:pt idx="21">
                  <c:v>15.565896444281298</c:v>
                </c:pt>
                <c:pt idx="22">
                  <c:v>15.565896444281298</c:v>
                </c:pt>
                <c:pt idx="23">
                  <c:v>15.649584059573133</c:v>
                </c:pt>
                <c:pt idx="24">
                  <c:v>15.649584059573133</c:v>
                </c:pt>
                <c:pt idx="25">
                  <c:v>15.649584059573133</c:v>
                </c:pt>
                <c:pt idx="26">
                  <c:v>15.649584059573133</c:v>
                </c:pt>
                <c:pt idx="27">
                  <c:v>15.649584059573133</c:v>
                </c:pt>
                <c:pt idx="28">
                  <c:v>15.649584059573133</c:v>
                </c:pt>
                <c:pt idx="29">
                  <c:v>15.649584059573133</c:v>
                </c:pt>
                <c:pt idx="30">
                  <c:v>15.649584059573133</c:v>
                </c:pt>
                <c:pt idx="31">
                  <c:v>15.649584059573133</c:v>
                </c:pt>
                <c:pt idx="32">
                  <c:v>15.649584059573133</c:v>
                </c:pt>
                <c:pt idx="33">
                  <c:v>15.649584059573133</c:v>
                </c:pt>
                <c:pt idx="34">
                  <c:v>15.649584059573133</c:v>
                </c:pt>
                <c:pt idx="35">
                  <c:v>15.734176405841097</c:v>
                </c:pt>
                <c:pt idx="36">
                  <c:v>15.734176405841097</c:v>
                </c:pt>
                <c:pt idx="37">
                  <c:v>15.734176405841097</c:v>
                </c:pt>
                <c:pt idx="38">
                  <c:v>15.734176405841097</c:v>
                </c:pt>
                <c:pt idx="39">
                  <c:v>15.734176405841097</c:v>
                </c:pt>
                <c:pt idx="40">
                  <c:v>15.734176405841097</c:v>
                </c:pt>
                <c:pt idx="41">
                  <c:v>15.734176405841097</c:v>
                </c:pt>
                <c:pt idx="42">
                  <c:v>15.734176405841097</c:v>
                </c:pt>
                <c:pt idx="43">
                  <c:v>15.734176405841097</c:v>
                </c:pt>
                <c:pt idx="44">
                  <c:v>15.734176405841097</c:v>
                </c:pt>
                <c:pt idx="45">
                  <c:v>15.734176405841097</c:v>
                </c:pt>
                <c:pt idx="46">
                  <c:v>15.819688234133711</c:v>
                </c:pt>
                <c:pt idx="47">
                  <c:v>15.819688234133711</c:v>
                </c:pt>
                <c:pt idx="48">
                  <c:v>15.819688234133711</c:v>
                </c:pt>
                <c:pt idx="49">
                  <c:v>15.819688234133711</c:v>
                </c:pt>
                <c:pt idx="50">
                  <c:v>15.819688234133711</c:v>
                </c:pt>
                <c:pt idx="51">
                  <c:v>15.819688234133711</c:v>
                </c:pt>
                <c:pt idx="52">
                  <c:v>15.819688234133711</c:v>
                </c:pt>
                <c:pt idx="53">
                  <c:v>15.819688234133711</c:v>
                </c:pt>
                <c:pt idx="54">
                  <c:v>15.819688234133711</c:v>
                </c:pt>
                <c:pt idx="55">
                  <c:v>15.819688234133711</c:v>
                </c:pt>
                <c:pt idx="56">
                  <c:v>15.819688234133711</c:v>
                </c:pt>
                <c:pt idx="57">
                  <c:v>15.819688234133711</c:v>
                </c:pt>
                <c:pt idx="58">
                  <c:v>15.819688234133711</c:v>
                </c:pt>
                <c:pt idx="59">
                  <c:v>15.90613461792679</c:v>
                </c:pt>
                <c:pt idx="60">
                  <c:v>15.90613461792679</c:v>
                </c:pt>
                <c:pt idx="61">
                  <c:v>15.90613461792679</c:v>
                </c:pt>
                <c:pt idx="62">
                  <c:v>15.90613461792679</c:v>
                </c:pt>
                <c:pt idx="63">
                  <c:v>15.90613461792679</c:v>
                </c:pt>
                <c:pt idx="64">
                  <c:v>15.90613461792679</c:v>
                </c:pt>
                <c:pt idx="65">
                  <c:v>15.90613461792679</c:v>
                </c:pt>
                <c:pt idx="66">
                  <c:v>15.90613461792679</c:v>
                </c:pt>
                <c:pt idx="67">
                  <c:v>15.90613461792679</c:v>
                </c:pt>
                <c:pt idx="68">
                  <c:v>15.90613461792679</c:v>
                </c:pt>
                <c:pt idx="69">
                  <c:v>15.90613461792679</c:v>
                </c:pt>
                <c:pt idx="70">
                  <c:v>15.90613461792679</c:v>
                </c:pt>
                <c:pt idx="71">
                  <c:v>15.993530961981335</c:v>
                </c:pt>
                <c:pt idx="72">
                  <c:v>15.993530961981335</c:v>
                </c:pt>
                <c:pt idx="73">
                  <c:v>15.993530961981335</c:v>
                </c:pt>
                <c:pt idx="74">
                  <c:v>15.993530961981335</c:v>
                </c:pt>
                <c:pt idx="75">
                  <c:v>15.993530961981335</c:v>
                </c:pt>
                <c:pt idx="76">
                  <c:v>15.993530961981335</c:v>
                </c:pt>
                <c:pt idx="77">
                  <c:v>15.993530961981335</c:v>
                </c:pt>
                <c:pt idx="78">
                  <c:v>15.993530961981335</c:v>
                </c:pt>
                <c:pt idx="79">
                  <c:v>15.993530961981335</c:v>
                </c:pt>
                <c:pt idx="80">
                  <c:v>15.993530961981335</c:v>
                </c:pt>
                <c:pt idx="81">
                  <c:v>15.993530961981335</c:v>
                </c:pt>
                <c:pt idx="82">
                  <c:v>15.993530961981335</c:v>
                </c:pt>
                <c:pt idx="83">
                  <c:v>16.081893011495044</c:v>
                </c:pt>
                <c:pt idx="84">
                  <c:v>16.081893011495044</c:v>
                </c:pt>
                <c:pt idx="85">
                  <c:v>16.081893011495044</c:v>
                </c:pt>
                <c:pt idx="86">
                  <c:v>16.081893011495044</c:v>
                </c:pt>
                <c:pt idx="87">
                  <c:v>16.081893011495044</c:v>
                </c:pt>
                <c:pt idx="88">
                  <c:v>16.081893011495044</c:v>
                </c:pt>
                <c:pt idx="89">
                  <c:v>16.081893011495044</c:v>
                </c:pt>
                <c:pt idx="90">
                  <c:v>16.081893011495044</c:v>
                </c:pt>
                <c:pt idx="91">
                  <c:v>16.081893011495044</c:v>
                </c:pt>
                <c:pt idx="92">
                  <c:v>16.081893011495044</c:v>
                </c:pt>
                <c:pt idx="93">
                  <c:v>16.081893011495044</c:v>
                </c:pt>
                <c:pt idx="94">
                  <c:v>16.081893011495044</c:v>
                </c:pt>
                <c:pt idx="95">
                  <c:v>16.081893011495044</c:v>
                </c:pt>
                <c:pt idx="96">
                  <c:v>16.171236861558903</c:v>
                </c:pt>
                <c:pt idx="97">
                  <c:v>16.171236861558903</c:v>
                </c:pt>
                <c:pt idx="98">
                  <c:v>16.171236861558903</c:v>
                </c:pt>
                <c:pt idx="99">
                  <c:v>16.171236861558903</c:v>
                </c:pt>
                <c:pt idx="100">
                  <c:v>16.171236861558903</c:v>
                </c:pt>
                <c:pt idx="101">
                  <c:v>16.171236861558903</c:v>
                </c:pt>
                <c:pt idx="102">
                  <c:v>16.171236861558903</c:v>
                </c:pt>
                <c:pt idx="103">
                  <c:v>16.171236861558903</c:v>
                </c:pt>
                <c:pt idx="104">
                  <c:v>16.171236861558903</c:v>
                </c:pt>
                <c:pt idx="105">
                  <c:v>16.171236861558903</c:v>
                </c:pt>
                <c:pt idx="106">
                  <c:v>16.171236861558903</c:v>
                </c:pt>
                <c:pt idx="107">
                  <c:v>16.171236861558903</c:v>
                </c:pt>
                <c:pt idx="108">
                  <c:v>16.261578966930742</c:v>
                </c:pt>
                <c:pt idx="109">
                  <c:v>16.261578966930742</c:v>
                </c:pt>
                <c:pt idx="110">
                  <c:v>16.261578966930742</c:v>
                </c:pt>
                <c:pt idx="111">
                  <c:v>16.261578966930742</c:v>
                </c:pt>
                <c:pt idx="112">
                  <c:v>16.261578966930742</c:v>
                </c:pt>
                <c:pt idx="113">
                  <c:v>16.261578966930742</c:v>
                </c:pt>
                <c:pt idx="114">
                  <c:v>16.261578966930742</c:v>
                </c:pt>
                <c:pt idx="115">
                  <c:v>16.261578966930742</c:v>
                </c:pt>
                <c:pt idx="116">
                  <c:v>16.261578966930742</c:v>
                </c:pt>
                <c:pt idx="117">
                  <c:v>16.261578966930742</c:v>
                </c:pt>
                <c:pt idx="118">
                  <c:v>16.261578966930742</c:v>
                </c:pt>
                <c:pt idx="119">
                  <c:v>16.261578966930742</c:v>
                </c:pt>
                <c:pt idx="120">
                  <c:v>16.261578966930742</c:v>
                </c:pt>
                <c:pt idx="121">
                  <c:v>16.352936152138216</c:v>
                </c:pt>
                <c:pt idx="122">
                  <c:v>15.492255302025679</c:v>
                </c:pt>
                <c:pt idx="123">
                  <c:v>15.492255302025679</c:v>
                </c:pt>
                <c:pt idx="124">
                  <c:v>15.492255302025679</c:v>
                </c:pt>
                <c:pt idx="125">
                  <c:v>15.492255302025679</c:v>
                </c:pt>
                <c:pt idx="126">
                  <c:v>15.492255302025679</c:v>
                </c:pt>
                <c:pt idx="127">
                  <c:v>15.492255302025679</c:v>
                </c:pt>
                <c:pt idx="128">
                  <c:v>15.492255302025679</c:v>
                </c:pt>
                <c:pt idx="129">
                  <c:v>15.492255302025679</c:v>
                </c:pt>
                <c:pt idx="130">
                  <c:v>15.492255302025679</c:v>
                </c:pt>
                <c:pt idx="131">
                  <c:v>15.492255302025679</c:v>
                </c:pt>
                <c:pt idx="132">
                  <c:v>15.492255302025679</c:v>
                </c:pt>
                <c:pt idx="133">
                  <c:v>15.492255302025679</c:v>
                </c:pt>
                <c:pt idx="134">
                  <c:v>15.57978216813882</c:v>
                </c:pt>
                <c:pt idx="135">
                  <c:v>15.57978216813882</c:v>
                </c:pt>
                <c:pt idx="136">
                  <c:v>15.57978216813882</c:v>
                </c:pt>
                <c:pt idx="137">
                  <c:v>15.57978216813882</c:v>
                </c:pt>
                <c:pt idx="138">
                  <c:v>15.57978216813882</c:v>
                </c:pt>
                <c:pt idx="139">
                  <c:v>15.57978216813882</c:v>
                </c:pt>
                <c:pt idx="140">
                  <c:v>15.57978216813882</c:v>
                </c:pt>
                <c:pt idx="141">
                  <c:v>15.57978216813882</c:v>
                </c:pt>
                <c:pt idx="142">
                  <c:v>15.57978216813882</c:v>
                </c:pt>
                <c:pt idx="143">
                  <c:v>15.57978216813882</c:v>
                </c:pt>
                <c:pt idx="144">
                  <c:v>15.57978216813882</c:v>
                </c:pt>
                <c:pt idx="145">
                  <c:v>15.57978216813882</c:v>
                </c:pt>
                <c:pt idx="146">
                  <c:v>15.57978216813882</c:v>
                </c:pt>
                <c:pt idx="147">
                  <c:v>15.668303657730515</c:v>
                </c:pt>
                <c:pt idx="148">
                  <c:v>15.668303657730515</c:v>
                </c:pt>
                <c:pt idx="149">
                  <c:v>15.668303657730515</c:v>
                </c:pt>
                <c:pt idx="150">
                  <c:v>15.668303657730515</c:v>
                </c:pt>
                <c:pt idx="151">
                  <c:v>15.668303657730515</c:v>
                </c:pt>
                <c:pt idx="152">
                  <c:v>15.668303657730515</c:v>
                </c:pt>
                <c:pt idx="153">
                  <c:v>15.668303657730515</c:v>
                </c:pt>
                <c:pt idx="154">
                  <c:v>15.668303657730515</c:v>
                </c:pt>
                <c:pt idx="155">
                  <c:v>15.668303657730515</c:v>
                </c:pt>
                <c:pt idx="156">
                  <c:v>15.668303657730515</c:v>
                </c:pt>
                <c:pt idx="157">
                  <c:v>15.668303657730515</c:v>
                </c:pt>
                <c:pt idx="158">
                  <c:v>15.668303657730515</c:v>
                </c:pt>
                <c:pt idx="159">
                  <c:v>15.668303657730515</c:v>
                </c:pt>
                <c:pt idx="160">
                  <c:v>15.757836821488976</c:v>
                </c:pt>
                <c:pt idx="161">
                  <c:v>15.757836821488976</c:v>
                </c:pt>
                <c:pt idx="162">
                  <c:v>15.757836821488976</c:v>
                </c:pt>
                <c:pt idx="163">
                  <c:v>15.757836821488976</c:v>
                </c:pt>
                <c:pt idx="164">
                  <c:v>15.757836821488976</c:v>
                </c:pt>
                <c:pt idx="165">
                  <c:v>15.757836821488976</c:v>
                </c:pt>
                <c:pt idx="166">
                  <c:v>15.757836821488976</c:v>
                </c:pt>
                <c:pt idx="167">
                  <c:v>15.757836821488976</c:v>
                </c:pt>
                <c:pt idx="168">
                  <c:v>15.757836821488976</c:v>
                </c:pt>
                <c:pt idx="169">
                  <c:v>15.757836821488976</c:v>
                </c:pt>
                <c:pt idx="170">
                  <c:v>15.757836821488976</c:v>
                </c:pt>
                <c:pt idx="171">
                  <c:v>15.757836821488976</c:v>
                </c:pt>
                <c:pt idx="172">
                  <c:v>15.757836821488976</c:v>
                </c:pt>
                <c:pt idx="173">
                  <c:v>15.848399102072246</c:v>
                </c:pt>
                <c:pt idx="174">
                  <c:v>15.848399102072246</c:v>
                </c:pt>
                <c:pt idx="175">
                  <c:v>15.848399102072246</c:v>
                </c:pt>
                <c:pt idx="176">
                  <c:v>15.848399102072246</c:v>
                </c:pt>
                <c:pt idx="177">
                  <c:v>15.848399102072246</c:v>
                </c:pt>
                <c:pt idx="178">
                  <c:v>15.848399102072246</c:v>
                </c:pt>
                <c:pt idx="179">
                  <c:v>15.848399102072246</c:v>
                </c:pt>
                <c:pt idx="180">
                  <c:v>15.848399102072246</c:v>
                </c:pt>
                <c:pt idx="181">
                  <c:v>15.848399102072246</c:v>
                </c:pt>
                <c:pt idx="182">
                  <c:v>15.848399102072246</c:v>
                </c:pt>
                <c:pt idx="183">
                  <c:v>15.848399102072246</c:v>
                </c:pt>
                <c:pt idx="184">
                  <c:v>15.848399102072246</c:v>
                </c:pt>
                <c:pt idx="185">
                  <c:v>15.848399102072246</c:v>
                </c:pt>
                <c:pt idx="186">
                  <c:v>15.848399102072246</c:v>
                </c:pt>
                <c:pt idx="187">
                  <c:v>15.940008345436828</c:v>
                </c:pt>
                <c:pt idx="188">
                  <c:v>15.940008345436828</c:v>
                </c:pt>
                <c:pt idx="189">
                  <c:v>15.940008345436828</c:v>
                </c:pt>
                <c:pt idx="190">
                  <c:v>15.940008345436828</c:v>
                </c:pt>
                <c:pt idx="191">
                  <c:v>15.940008345436828</c:v>
                </c:pt>
                <c:pt idx="192">
                  <c:v>15.940008345436828</c:v>
                </c:pt>
                <c:pt idx="193">
                  <c:v>15.940008345436828</c:v>
                </c:pt>
                <c:pt idx="194">
                  <c:v>15.940008345436828</c:v>
                </c:pt>
                <c:pt idx="195">
                  <c:v>15.940008345436828</c:v>
                </c:pt>
                <c:pt idx="196">
                  <c:v>15.940008345436828</c:v>
                </c:pt>
                <c:pt idx="197">
                  <c:v>15.940008345436828</c:v>
                </c:pt>
                <c:pt idx="198">
                  <c:v>15.940008345436828</c:v>
                </c:pt>
                <c:pt idx="199">
                  <c:v>15.940008345436828</c:v>
                </c:pt>
                <c:pt idx="200">
                  <c:v>15.940008345436828</c:v>
                </c:pt>
                <c:pt idx="201">
                  <c:v>16.032682812561458</c:v>
                </c:pt>
                <c:pt idx="202">
                  <c:v>16.032682812561458</c:v>
                </c:pt>
                <c:pt idx="203">
                  <c:v>16.032682812561458</c:v>
                </c:pt>
                <c:pt idx="204">
                  <c:v>16.032682812561458</c:v>
                </c:pt>
                <c:pt idx="205">
                  <c:v>16.032682812561458</c:v>
                </c:pt>
                <c:pt idx="206">
                  <c:v>16.032682812561458</c:v>
                </c:pt>
                <c:pt idx="207">
                  <c:v>16.032682812561458</c:v>
                </c:pt>
                <c:pt idx="208">
                  <c:v>16.032682812561458</c:v>
                </c:pt>
                <c:pt idx="209">
                  <c:v>16.032682812561458</c:v>
                </c:pt>
                <c:pt idx="210">
                  <c:v>16.032682812561458</c:v>
                </c:pt>
                <c:pt idx="211">
                  <c:v>16.032682812561458</c:v>
                </c:pt>
                <c:pt idx="212">
                  <c:v>16.032682812561458</c:v>
                </c:pt>
                <c:pt idx="213">
                  <c:v>16.032682812561458</c:v>
                </c:pt>
                <c:pt idx="214">
                  <c:v>16.126441191582288</c:v>
                </c:pt>
                <c:pt idx="215">
                  <c:v>16.126441191582288</c:v>
                </c:pt>
                <c:pt idx="216">
                  <c:v>16.126441191582288</c:v>
                </c:pt>
                <c:pt idx="217">
                  <c:v>16.126441191582288</c:v>
                </c:pt>
                <c:pt idx="218">
                  <c:v>16.126441191582288</c:v>
                </c:pt>
                <c:pt idx="219">
                  <c:v>16.126441191582288</c:v>
                </c:pt>
                <c:pt idx="220">
                  <c:v>16.126441191582288</c:v>
                </c:pt>
                <c:pt idx="221">
                  <c:v>16.126441191582288</c:v>
                </c:pt>
                <c:pt idx="222">
                  <c:v>16.126441191582288</c:v>
                </c:pt>
                <c:pt idx="223">
                  <c:v>16.126441191582288</c:v>
                </c:pt>
                <c:pt idx="224">
                  <c:v>16.126441191582288</c:v>
                </c:pt>
                <c:pt idx="225">
                  <c:v>16.126441191582288</c:v>
                </c:pt>
                <c:pt idx="226">
                  <c:v>16.126441191582288</c:v>
                </c:pt>
                <c:pt idx="227">
                  <c:v>16.126441191582288</c:v>
                </c:pt>
                <c:pt idx="228">
                  <c:v>16.2213026103563</c:v>
                </c:pt>
                <c:pt idx="229">
                  <c:v>16.2213026103563</c:v>
                </c:pt>
                <c:pt idx="230">
                  <c:v>16.2213026103563</c:v>
                </c:pt>
                <c:pt idx="231">
                  <c:v>16.2213026103563</c:v>
                </c:pt>
                <c:pt idx="232">
                  <c:v>16.2213026103563</c:v>
                </c:pt>
                <c:pt idx="233">
                  <c:v>16.2213026103563</c:v>
                </c:pt>
                <c:pt idx="234">
                  <c:v>15.410237479838486</c:v>
                </c:pt>
                <c:pt idx="235">
                  <c:v>15.410237479838486</c:v>
                </c:pt>
                <c:pt idx="236">
                  <c:v>15.410237479838486</c:v>
                </c:pt>
                <c:pt idx="237">
                  <c:v>15.410237479838486</c:v>
                </c:pt>
                <c:pt idx="238">
                  <c:v>15.410237479838486</c:v>
                </c:pt>
                <c:pt idx="239">
                  <c:v>15.410237479838486</c:v>
                </c:pt>
                <c:pt idx="240">
                  <c:v>15.410237479838486</c:v>
                </c:pt>
                <c:pt idx="241">
                  <c:v>15.410237479838486</c:v>
                </c:pt>
                <c:pt idx="242">
                  <c:v>15.501422316997296</c:v>
                </c:pt>
                <c:pt idx="243">
                  <c:v>15.501422316997296</c:v>
                </c:pt>
                <c:pt idx="244">
                  <c:v>15.501422316997296</c:v>
                </c:pt>
                <c:pt idx="245">
                  <c:v>15.501422316997296</c:v>
                </c:pt>
                <c:pt idx="246">
                  <c:v>15.501422316997296</c:v>
                </c:pt>
                <c:pt idx="247">
                  <c:v>15.501422316997296</c:v>
                </c:pt>
                <c:pt idx="248">
                  <c:v>15.501422316997296</c:v>
                </c:pt>
                <c:pt idx="249">
                  <c:v>15.501422316997296</c:v>
                </c:pt>
                <c:pt idx="250">
                  <c:v>15.501422316997296</c:v>
                </c:pt>
                <c:pt idx="251">
                  <c:v>15.501422316997296</c:v>
                </c:pt>
                <c:pt idx="252">
                  <c:v>15.501422316997296</c:v>
                </c:pt>
                <c:pt idx="253">
                  <c:v>15.501422316997296</c:v>
                </c:pt>
                <c:pt idx="254">
                  <c:v>15.501422316997296</c:v>
                </c:pt>
                <c:pt idx="255">
                  <c:v>15.501422316997296</c:v>
                </c:pt>
                <c:pt idx="256">
                  <c:v>15.501422316997296</c:v>
                </c:pt>
                <c:pt idx="257">
                  <c:v>15.593692687931801</c:v>
                </c:pt>
                <c:pt idx="258">
                  <c:v>15.593692687931801</c:v>
                </c:pt>
                <c:pt idx="259">
                  <c:v>15.593692687931801</c:v>
                </c:pt>
                <c:pt idx="260">
                  <c:v>15.593692687931801</c:v>
                </c:pt>
                <c:pt idx="261">
                  <c:v>15.593692687931801</c:v>
                </c:pt>
                <c:pt idx="262">
                  <c:v>15.593692687931801</c:v>
                </c:pt>
                <c:pt idx="263">
                  <c:v>15.593692687931801</c:v>
                </c:pt>
                <c:pt idx="264">
                  <c:v>15.593692687931801</c:v>
                </c:pt>
                <c:pt idx="265">
                  <c:v>15.593692687931801</c:v>
                </c:pt>
                <c:pt idx="266">
                  <c:v>15.593692687931801</c:v>
                </c:pt>
                <c:pt idx="267">
                  <c:v>15.593692687931801</c:v>
                </c:pt>
                <c:pt idx="268">
                  <c:v>15.593692687931801</c:v>
                </c:pt>
                <c:pt idx="269">
                  <c:v>15.593692687931801</c:v>
                </c:pt>
                <c:pt idx="270">
                  <c:v>15.593692687931801</c:v>
                </c:pt>
                <c:pt idx="271">
                  <c:v>15.68706809324876</c:v>
                </c:pt>
                <c:pt idx="272">
                  <c:v>15.68706809324876</c:v>
                </c:pt>
                <c:pt idx="273">
                  <c:v>15.68706809324876</c:v>
                </c:pt>
                <c:pt idx="274">
                  <c:v>15.68706809324876</c:v>
                </c:pt>
                <c:pt idx="275">
                  <c:v>15.68706809324876</c:v>
                </c:pt>
                <c:pt idx="276">
                  <c:v>15.68706809324876</c:v>
                </c:pt>
                <c:pt idx="277">
                  <c:v>15.68706809324876</c:v>
                </c:pt>
                <c:pt idx="278">
                  <c:v>15.68706809324876</c:v>
                </c:pt>
                <c:pt idx="279">
                  <c:v>15.68706809324876</c:v>
                </c:pt>
                <c:pt idx="280">
                  <c:v>15.68706809324876</c:v>
                </c:pt>
                <c:pt idx="281">
                  <c:v>15.68706809324876</c:v>
                </c:pt>
                <c:pt idx="282">
                  <c:v>15.68706809324876</c:v>
                </c:pt>
                <c:pt idx="283">
                  <c:v>15.68706809324876</c:v>
                </c:pt>
                <c:pt idx="284">
                  <c:v>15.68706809324876</c:v>
                </c:pt>
                <c:pt idx="285">
                  <c:v>15.68706809324876</c:v>
                </c:pt>
                <c:pt idx="286">
                  <c:v>15.781568503449051</c:v>
                </c:pt>
                <c:pt idx="287">
                  <c:v>15.781568503449051</c:v>
                </c:pt>
                <c:pt idx="288">
                  <c:v>15.781568503449051</c:v>
                </c:pt>
                <c:pt idx="289">
                  <c:v>15.781568503449051</c:v>
                </c:pt>
                <c:pt idx="290">
                  <c:v>15.781568503449051</c:v>
                </c:pt>
                <c:pt idx="291">
                  <c:v>15.781568503449051</c:v>
                </c:pt>
                <c:pt idx="292">
                  <c:v>15.781568503449051</c:v>
                </c:pt>
                <c:pt idx="293">
                  <c:v>15.781568503449051</c:v>
                </c:pt>
                <c:pt idx="294">
                  <c:v>15.781568503449051</c:v>
                </c:pt>
                <c:pt idx="295">
                  <c:v>15.781568503449051</c:v>
                </c:pt>
                <c:pt idx="296">
                  <c:v>15.781568503449051</c:v>
                </c:pt>
                <c:pt idx="297">
                  <c:v>15.781568503449051</c:v>
                </c:pt>
                <c:pt idx="298">
                  <c:v>15.781568503449051</c:v>
                </c:pt>
                <c:pt idx="299">
                  <c:v>15.781568503449051</c:v>
                </c:pt>
                <c:pt idx="300">
                  <c:v>15.781568503449051</c:v>
                </c:pt>
                <c:pt idx="301">
                  <c:v>15.877214373166925</c:v>
                </c:pt>
                <c:pt idx="302">
                  <c:v>15.877214373166925</c:v>
                </c:pt>
                <c:pt idx="303">
                  <c:v>15.877214373166925</c:v>
                </c:pt>
                <c:pt idx="304">
                  <c:v>15.877214373166925</c:v>
                </c:pt>
                <c:pt idx="305">
                  <c:v>15.877214373166925</c:v>
                </c:pt>
                <c:pt idx="306">
                  <c:v>15.877214373166925</c:v>
                </c:pt>
                <c:pt idx="307">
                  <c:v>15.877214373166925</c:v>
                </c:pt>
                <c:pt idx="308">
                  <c:v>15.877214373166925</c:v>
                </c:pt>
                <c:pt idx="309">
                  <c:v>15.877214373166925</c:v>
                </c:pt>
                <c:pt idx="310">
                  <c:v>15.877214373166925</c:v>
                </c:pt>
                <c:pt idx="311">
                  <c:v>15.877214373166925</c:v>
                </c:pt>
                <c:pt idx="312">
                  <c:v>15.877214373166925</c:v>
                </c:pt>
                <c:pt idx="313">
                  <c:v>15.877214373166925</c:v>
                </c:pt>
                <c:pt idx="314">
                  <c:v>15.877214373166925</c:v>
                </c:pt>
                <c:pt idx="315">
                  <c:v>15.974026655930137</c:v>
                </c:pt>
                <c:pt idx="316">
                  <c:v>15.974026655930137</c:v>
                </c:pt>
                <c:pt idx="317">
                  <c:v>15.974026655930137</c:v>
                </c:pt>
                <c:pt idx="318">
                  <c:v>15.974026655930137</c:v>
                </c:pt>
                <c:pt idx="319">
                  <c:v>15.974026655930137</c:v>
                </c:pt>
                <c:pt idx="320">
                  <c:v>15.974026655930137</c:v>
                </c:pt>
                <c:pt idx="321">
                  <c:v>15.974026655930137</c:v>
                </c:pt>
                <c:pt idx="322">
                  <c:v>15.974026655930137</c:v>
                </c:pt>
                <c:pt idx="323">
                  <c:v>15.974026655930137</c:v>
                </c:pt>
                <c:pt idx="324">
                  <c:v>15.974026655930137</c:v>
                </c:pt>
                <c:pt idx="325">
                  <c:v>15.974026655930137</c:v>
                </c:pt>
                <c:pt idx="326">
                  <c:v>15.974026655930137</c:v>
                </c:pt>
                <c:pt idx="327">
                  <c:v>15.974026655930137</c:v>
                </c:pt>
                <c:pt idx="328">
                  <c:v>15.974026655930137</c:v>
                </c:pt>
                <c:pt idx="329">
                  <c:v>15.974026655930137</c:v>
                </c:pt>
                <c:pt idx="330">
                  <c:v>15.974026655930137</c:v>
                </c:pt>
                <c:pt idx="331">
                  <c:v>16.072026819463453</c:v>
                </c:pt>
                <c:pt idx="332">
                  <c:v>16.072026819463453</c:v>
                </c:pt>
                <c:pt idx="333">
                  <c:v>16.072026819463453</c:v>
                </c:pt>
                <c:pt idx="334">
                  <c:v>16.072026819463453</c:v>
                </c:pt>
                <c:pt idx="335">
                  <c:v>16.072026819463453</c:v>
                </c:pt>
                <c:pt idx="336">
                  <c:v>16.072026819463453</c:v>
                </c:pt>
                <c:pt idx="337">
                  <c:v>16.072026819463453</c:v>
                </c:pt>
                <c:pt idx="338">
                  <c:v>16.072026819463453</c:v>
                </c:pt>
                <c:pt idx="339">
                  <c:v>16.072026819463453</c:v>
                </c:pt>
                <c:pt idx="340">
                  <c:v>16.072026819463453</c:v>
                </c:pt>
                <c:pt idx="341">
                  <c:v>16.072026819463453</c:v>
                </c:pt>
                <c:pt idx="342">
                  <c:v>16.072026819463453</c:v>
                </c:pt>
                <c:pt idx="343">
                  <c:v>16.072026819463453</c:v>
                </c:pt>
                <c:pt idx="344">
                  <c:v>16.072026819463453</c:v>
                </c:pt>
                <c:pt idx="345">
                  <c:v>16.072026819463453</c:v>
                </c:pt>
                <c:pt idx="346">
                  <c:v>15.401177963389433</c:v>
                </c:pt>
                <c:pt idx="347">
                  <c:v>15.401177963389433</c:v>
                </c:pt>
                <c:pt idx="348">
                  <c:v>15.401177963389433</c:v>
                </c:pt>
                <c:pt idx="349">
                  <c:v>15.401177963389433</c:v>
                </c:pt>
                <c:pt idx="350">
                  <c:v>15.401177963389433</c:v>
                </c:pt>
                <c:pt idx="351">
                  <c:v>15.401177963389433</c:v>
                </c:pt>
                <c:pt idx="352">
                  <c:v>15.401177963389433</c:v>
                </c:pt>
                <c:pt idx="353">
                  <c:v>15.401177963389433</c:v>
                </c:pt>
                <c:pt idx="354">
                  <c:v>15.401177963389433</c:v>
                </c:pt>
                <c:pt idx="355">
                  <c:v>15.401177963389433</c:v>
                </c:pt>
                <c:pt idx="356">
                  <c:v>15.401177963389433</c:v>
                </c:pt>
                <c:pt idx="357">
                  <c:v>15.401177963389433</c:v>
                </c:pt>
                <c:pt idx="358">
                  <c:v>15.401177963389433</c:v>
                </c:pt>
                <c:pt idx="359">
                  <c:v>15.401177963389433</c:v>
                </c:pt>
                <c:pt idx="360">
                  <c:v>15.401177963389433</c:v>
                </c:pt>
                <c:pt idx="361">
                  <c:v>15.496837453845268</c:v>
                </c:pt>
                <c:pt idx="362">
                  <c:v>15.496837453845268</c:v>
                </c:pt>
                <c:pt idx="363">
                  <c:v>15.496837453845268</c:v>
                </c:pt>
                <c:pt idx="364">
                  <c:v>15.496837453845268</c:v>
                </c:pt>
                <c:pt idx="365">
                  <c:v>15.496837453845268</c:v>
                </c:pt>
                <c:pt idx="366">
                  <c:v>15.496837453845268</c:v>
                </c:pt>
                <c:pt idx="367">
                  <c:v>15.496837453845268</c:v>
                </c:pt>
                <c:pt idx="368">
                  <c:v>15.496837453845268</c:v>
                </c:pt>
                <c:pt idx="369">
                  <c:v>15.496837453845268</c:v>
                </c:pt>
                <c:pt idx="370">
                  <c:v>15.496837453845268</c:v>
                </c:pt>
                <c:pt idx="371">
                  <c:v>15.496837453845268</c:v>
                </c:pt>
                <c:pt idx="372">
                  <c:v>15.496837453845268</c:v>
                </c:pt>
                <c:pt idx="373">
                  <c:v>15.496837453845268</c:v>
                </c:pt>
                <c:pt idx="374">
                  <c:v>15.496837453845268</c:v>
                </c:pt>
                <c:pt idx="375">
                  <c:v>15.496837453845268</c:v>
                </c:pt>
                <c:pt idx="376">
                  <c:v>15.496837453845268</c:v>
                </c:pt>
                <c:pt idx="377">
                  <c:v>15.593692687931801</c:v>
                </c:pt>
                <c:pt idx="378">
                  <c:v>15.593692687931801</c:v>
                </c:pt>
                <c:pt idx="379">
                  <c:v>15.593692687931801</c:v>
                </c:pt>
                <c:pt idx="380">
                  <c:v>15.593692687931801</c:v>
                </c:pt>
                <c:pt idx="381">
                  <c:v>15.593692687931801</c:v>
                </c:pt>
                <c:pt idx="382">
                  <c:v>15.593692687931801</c:v>
                </c:pt>
                <c:pt idx="383">
                  <c:v>15.593692687931801</c:v>
                </c:pt>
                <c:pt idx="384">
                  <c:v>15.593692687931801</c:v>
                </c:pt>
                <c:pt idx="385">
                  <c:v>15.593692687931801</c:v>
                </c:pt>
                <c:pt idx="386">
                  <c:v>15.593692687931801</c:v>
                </c:pt>
                <c:pt idx="387">
                  <c:v>15.593692687931801</c:v>
                </c:pt>
                <c:pt idx="388">
                  <c:v>15.593692687931801</c:v>
                </c:pt>
                <c:pt idx="389">
                  <c:v>15.593692687931801</c:v>
                </c:pt>
                <c:pt idx="390">
                  <c:v>15.593692687931801</c:v>
                </c:pt>
                <c:pt idx="391">
                  <c:v>15.593692687931801</c:v>
                </c:pt>
                <c:pt idx="392">
                  <c:v>15.593692687931801</c:v>
                </c:pt>
                <c:pt idx="393">
                  <c:v>15.691766226849612</c:v>
                </c:pt>
                <c:pt idx="394">
                  <c:v>15.691766226849612</c:v>
                </c:pt>
                <c:pt idx="395">
                  <c:v>15.691766226849612</c:v>
                </c:pt>
                <c:pt idx="396">
                  <c:v>15.691766226849612</c:v>
                </c:pt>
                <c:pt idx="397">
                  <c:v>15.691766226849612</c:v>
                </c:pt>
                <c:pt idx="398">
                  <c:v>15.691766226849612</c:v>
                </c:pt>
                <c:pt idx="399">
                  <c:v>15.691766226849612</c:v>
                </c:pt>
                <c:pt idx="400">
                  <c:v>15.691766226849612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38688"/>
        <c:axId val="192891520"/>
      </c:scatterChart>
      <c:valAx>
        <c:axId val="192524288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Dipoles / Cell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2889216"/>
        <c:crosses val="max"/>
        <c:crossBetween val="midCat"/>
      </c:valAx>
      <c:valAx>
        <c:axId val="19288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2524288"/>
        <c:crosses val="autoZero"/>
        <c:crossBetween val="midCat"/>
      </c:valAx>
      <c:valAx>
        <c:axId val="192891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Dipole Field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3138688"/>
        <c:crosses val="autoZero"/>
        <c:crossBetween val="midCat"/>
      </c:valAx>
      <c:valAx>
        <c:axId val="19313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8915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Racetrack Ring with Dipole Length = 5.0 m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 cell/arc</c:v>
          </c:tx>
          <c:marker>
            <c:symbol val="none"/>
          </c:marker>
          <c:xVal>
            <c:numRef>
              <c:f>'numb cell per arc'!$B$2:$OL$2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'numb cell per arc'!$B$3:$OL$3</c:f>
              <c:numCache>
                <c:formatCode>General</c:formatCode>
                <c:ptCount val="401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185</c:v>
                </c:pt>
                <c:pt idx="12">
                  <c:v>185</c:v>
                </c:pt>
                <c:pt idx="13">
                  <c:v>185</c:v>
                </c:pt>
                <c:pt idx="14">
                  <c:v>185</c:v>
                </c:pt>
                <c:pt idx="15">
                  <c:v>185</c:v>
                </c:pt>
                <c:pt idx="16">
                  <c:v>185</c:v>
                </c:pt>
                <c:pt idx="17">
                  <c:v>185</c:v>
                </c:pt>
                <c:pt idx="18">
                  <c:v>185</c:v>
                </c:pt>
                <c:pt idx="19">
                  <c:v>185</c:v>
                </c:pt>
                <c:pt idx="20">
                  <c:v>185</c:v>
                </c:pt>
                <c:pt idx="21">
                  <c:v>185</c:v>
                </c:pt>
                <c:pt idx="22">
                  <c:v>185</c:v>
                </c:pt>
                <c:pt idx="23">
                  <c:v>184</c:v>
                </c:pt>
                <c:pt idx="24">
                  <c:v>184</c:v>
                </c:pt>
                <c:pt idx="25">
                  <c:v>184</c:v>
                </c:pt>
                <c:pt idx="26">
                  <c:v>184</c:v>
                </c:pt>
                <c:pt idx="27">
                  <c:v>184</c:v>
                </c:pt>
                <c:pt idx="28">
                  <c:v>184</c:v>
                </c:pt>
                <c:pt idx="29">
                  <c:v>184</c:v>
                </c:pt>
                <c:pt idx="30">
                  <c:v>184</c:v>
                </c:pt>
                <c:pt idx="31">
                  <c:v>184</c:v>
                </c:pt>
                <c:pt idx="32">
                  <c:v>184</c:v>
                </c:pt>
                <c:pt idx="33">
                  <c:v>184</c:v>
                </c:pt>
                <c:pt idx="34">
                  <c:v>184</c:v>
                </c:pt>
                <c:pt idx="35">
                  <c:v>183</c:v>
                </c:pt>
                <c:pt idx="36">
                  <c:v>183</c:v>
                </c:pt>
                <c:pt idx="37">
                  <c:v>183</c:v>
                </c:pt>
                <c:pt idx="38">
                  <c:v>183</c:v>
                </c:pt>
                <c:pt idx="39">
                  <c:v>183</c:v>
                </c:pt>
                <c:pt idx="40">
                  <c:v>183</c:v>
                </c:pt>
                <c:pt idx="41">
                  <c:v>183</c:v>
                </c:pt>
                <c:pt idx="42">
                  <c:v>183</c:v>
                </c:pt>
                <c:pt idx="43">
                  <c:v>183</c:v>
                </c:pt>
                <c:pt idx="44">
                  <c:v>183</c:v>
                </c:pt>
                <c:pt idx="45">
                  <c:v>183</c:v>
                </c:pt>
                <c:pt idx="46">
                  <c:v>182</c:v>
                </c:pt>
                <c:pt idx="47">
                  <c:v>182</c:v>
                </c:pt>
                <c:pt idx="48">
                  <c:v>182</c:v>
                </c:pt>
                <c:pt idx="49">
                  <c:v>182</c:v>
                </c:pt>
                <c:pt idx="50">
                  <c:v>182</c:v>
                </c:pt>
                <c:pt idx="51">
                  <c:v>182</c:v>
                </c:pt>
                <c:pt idx="52">
                  <c:v>182</c:v>
                </c:pt>
                <c:pt idx="53">
                  <c:v>182</c:v>
                </c:pt>
                <c:pt idx="54">
                  <c:v>182</c:v>
                </c:pt>
                <c:pt idx="55">
                  <c:v>182</c:v>
                </c:pt>
                <c:pt idx="56">
                  <c:v>182</c:v>
                </c:pt>
                <c:pt idx="57">
                  <c:v>182</c:v>
                </c:pt>
                <c:pt idx="58">
                  <c:v>182</c:v>
                </c:pt>
                <c:pt idx="59">
                  <c:v>181</c:v>
                </c:pt>
                <c:pt idx="60">
                  <c:v>181</c:v>
                </c:pt>
                <c:pt idx="61">
                  <c:v>181</c:v>
                </c:pt>
                <c:pt idx="62">
                  <c:v>181</c:v>
                </c:pt>
                <c:pt idx="63">
                  <c:v>181</c:v>
                </c:pt>
                <c:pt idx="64">
                  <c:v>181</c:v>
                </c:pt>
                <c:pt idx="65">
                  <c:v>181</c:v>
                </c:pt>
                <c:pt idx="66">
                  <c:v>181</c:v>
                </c:pt>
                <c:pt idx="67">
                  <c:v>181</c:v>
                </c:pt>
                <c:pt idx="68">
                  <c:v>181</c:v>
                </c:pt>
                <c:pt idx="69">
                  <c:v>181</c:v>
                </c:pt>
                <c:pt idx="70">
                  <c:v>181</c:v>
                </c:pt>
                <c:pt idx="71">
                  <c:v>180</c:v>
                </c:pt>
                <c:pt idx="72">
                  <c:v>180</c:v>
                </c:pt>
                <c:pt idx="73">
                  <c:v>180</c:v>
                </c:pt>
                <c:pt idx="74">
                  <c:v>180</c:v>
                </c:pt>
                <c:pt idx="75">
                  <c:v>180</c:v>
                </c:pt>
                <c:pt idx="76">
                  <c:v>180</c:v>
                </c:pt>
                <c:pt idx="77">
                  <c:v>180</c:v>
                </c:pt>
                <c:pt idx="78">
                  <c:v>180</c:v>
                </c:pt>
                <c:pt idx="79">
                  <c:v>180</c:v>
                </c:pt>
                <c:pt idx="80">
                  <c:v>180</c:v>
                </c:pt>
                <c:pt idx="81">
                  <c:v>180</c:v>
                </c:pt>
                <c:pt idx="82">
                  <c:v>180</c:v>
                </c:pt>
                <c:pt idx="83">
                  <c:v>179</c:v>
                </c:pt>
                <c:pt idx="84">
                  <c:v>179</c:v>
                </c:pt>
                <c:pt idx="85">
                  <c:v>179</c:v>
                </c:pt>
                <c:pt idx="86">
                  <c:v>179</c:v>
                </c:pt>
                <c:pt idx="87">
                  <c:v>179</c:v>
                </c:pt>
                <c:pt idx="88">
                  <c:v>179</c:v>
                </c:pt>
                <c:pt idx="89">
                  <c:v>179</c:v>
                </c:pt>
                <c:pt idx="90">
                  <c:v>179</c:v>
                </c:pt>
                <c:pt idx="91">
                  <c:v>179</c:v>
                </c:pt>
                <c:pt idx="92">
                  <c:v>179</c:v>
                </c:pt>
                <c:pt idx="93">
                  <c:v>179</c:v>
                </c:pt>
                <c:pt idx="94">
                  <c:v>179</c:v>
                </c:pt>
                <c:pt idx="95">
                  <c:v>179</c:v>
                </c:pt>
                <c:pt idx="96">
                  <c:v>178</c:v>
                </c:pt>
                <c:pt idx="97">
                  <c:v>178</c:v>
                </c:pt>
                <c:pt idx="98">
                  <c:v>178</c:v>
                </c:pt>
                <c:pt idx="99">
                  <c:v>178</c:v>
                </c:pt>
                <c:pt idx="100">
                  <c:v>178</c:v>
                </c:pt>
                <c:pt idx="101">
                  <c:v>178</c:v>
                </c:pt>
                <c:pt idx="102">
                  <c:v>178</c:v>
                </c:pt>
                <c:pt idx="103">
                  <c:v>178</c:v>
                </c:pt>
                <c:pt idx="104">
                  <c:v>178</c:v>
                </c:pt>
                <c:pt idx="105">
                  <c:v>178</c:v>
                </c:pt>
                <c:pt idx="106">
                  <c:v>178</c:v>
                </c:pt>
                <c:pt idx="107">
                  <c:v>178</c:v>
                </c:pt>
                <c:pt idx="108">
                  <c:v>177</c:v>
                </c:pt>
                <c:pt idx="109">
                  <c:v>177</c:v>
                </c:pt>
                <c:pt idx="110">
                  <c:v>177</c:v>
                </c:pt>
                <c:pt idx="111">
                  <c:v>177</c:v>
                </c:pt>
                <c:pt idx="112">
                  <c:v>177</c:v>
                </c:pt>
                <c:pt idx="113">
                  <c:v>177</c:v>
                </c:pt>
                <c:pt idx="114">
                  <c:v>177</c:v>
                </c:pt>
                <c:pt idx="115">
                  <c:v>177</c:v>
                </c:pt>
                <c:pt idx="116">
                  <c:v>177</c:v>
                </c:pt>
                <c:pt idx="117">
                  <c:v>177</c:v>
                </c:pt>
                <c:pt idx="118">
                  <c:v>177</c:v>
                </c:pt>
                <c:pt idx="119">
                  <c:v>177</c:v>
                </c:pt>
                <c:pt idx="120">
                  <c:v>177</c:v>
                </c:pt>
                <c:pt idx="121">
                  <c:v>176</c:v>
                </c:pt>
                <c:pt idx="122">
                  <c:v>176</c:v>
                </c:pt>
                <c:pt idx="123">
                  <c:v>176</c:v>
                </c:pt>
                <c:pt idx="124">
                  <c:v>176</c:v>
                </c:pt>
                <c:pt idx="125">
                  <c:v>176</c:v>
                </c:pt>
                <c:pt idx="126">
                  <c:v>176</c:v>
                </c:pt>
                <c:pt idx="127">
                  <c:v>176</c:v>
                </c:pt>
                <c:pt idx="128">
                  <c:v>176</c:v>
                </c:pt>
                <c:pt idx="129">
                  <c:v>176</c:v>
                </c:pt>
                <c:pt idx="130">
                  <c:v>176</c:v>
                </c:pt>
                <c:pt idx="131">
                  <c:v>176</c:v>
                </c:pt>
                <c:pt idx="132">
                  <c:v>176</c:v>
                </c:pt>
                <c:pt idx="133">
                  <c:v>176</c:v>
                </c:pt>
                <c:pt idx="134">
                  <c:v>175</c:v>
                </c:pt>
                <c:pt idx="135">
                  <c:v>175</c:v>
                </c:pt>
                <c:pt idx="136">
                  <c:v>175</c:v>
                </c:pt>
                <c:pt idx="137">
                  <c:v>175</c:v>
                </c:pt>
                <c:pt idx="138">
                  <c:v>175</c:v>
                </c:pt>
                <c:pt idx="139">
                  <c:v>175</c:v>
                </c:pt>
                <c:pt idx="140">
                  <c:v>175</c:v>
                </c:pt>
                <c:pt idx="141">
                  <c:v>175</c:v>
                </c:pt>
                <c:pt idx="142">
                  <c:v>175</c:v>
                </c:pt>
                <c:pt idx="143">
                  <c:v>175</c:v>
                </c:pt>
                <c:pt idx="144">
                  <c:v>175</c:v>
                </c:pt>
                <c:pt idx="145">
                  <c:v>175</c:v>
                </c:pt>
                <c:pt idx="146">
                  <c:v>175</c:v>
                </c:pt>
                <c:pt idx="147">
                  <c:v>174</c:v>
                </c:pt>
                <c:pt idx="148">
                  <c:v>174</c:v>
                </c:pt>
                <c:pt idx="149">
                  <c:v>174</c:v>
                </c:pt>
                <c:pt idx="150">
                  <c:v>174</c:v>
                </c:pt>
                <c:pt idx="151">
                  <c:v>174</c:v>
                </c:pt>
                <c:pt idx="152">
                  <c:v>174</c:v>
                </c:pt>
                <c:pt idx="153">
                  <c:v>174</c:v>
                </c:pt>
                <c:pt idx="154">
                  <c:v>174</c:v>
                </c:pt>
                <c:pt idx="155">
                  <c:v>174</c:v>
                </c:pt>
                <c:pt idx="156">
                  <c:v>174</c:v>
                </c:pt>
                <c:pt idx="157">
                  <c:v>174</c:v>
                </c:pt>
                <c:pt idx="158">
                  <c:v>174</c:v>
                </c:pt>
                <c:pt idx="159">
                  <c:v>174</c:v>
                </c:pt>
                <c:pt idx="160">
                  <c:v>173</c:v>
                </c:pt>
                <c:pt idx="161">
                  <c:v>173</c:v>
                </c:pt>
                <c:pt idx="162">
                  <c:v>173</c:v>
                </c:pt>
                <c:pt idx="163">
                  <c:v>173</c:v>
                </c:pt>
                <c:pt idx="164">
                  <c:v>173</c:v>
                </c:pt>
                <c:pt idx="165">
                  <c:v>173</c:v>
                </c:pt>
                <c:pt idx="166">
                  <c:v>173</c:v>
                </c:pt>
                <c:pt idx="167">
                  <c:v>173</c:v>
                </c:pt>
                <c:pt idx="168">
                  <c:v>173</c:v>
                </c:pt>
                <c:pt idx="169">
                  <c:v>173</c:v>
                </c:pt>
                <c:pt idx="170">
                  <c:v>173</c:v>
                </c:pt>
                <c:pt idx="171">
                  <c:v>173</c:v>
                </c:pt>
                <c:pt idx="172">
                  <c:v>173</c:v>
                </c:pt>
                <c:pt idx="173">
                  <c:v>172</c:v>
                </c:pt>
                <c:pt idx="174">
                  <c:v>172</c:v>
                </c:pt>
                <c:pt idx="175">
                  <c:v>172</c:v>
                </c:pt>
                <c:pt idx="176">
                  <c:v>172</c:v>
                </c:pt>
                <c:pt idx="177">
                  <c:v>172</c:v>
                </c:pt>
                <c:pt idx="178">
                  <c:v>172</c:v>
                </c:pt>
                <c:pt idx="179">
                  <c:v>172</c:v>
                </c:pt>
                <c:pt idx="180">
                  <c:v>172</c:v>
                </c:pt>
                <c:pt idx="181">
                  <c:v>172</c:v>
                </c:pt>
                <c:pt idx="182">
                  <c:v>172</c:v>
                </c:pt>
                <c:pt idx="183">
                  <c:v>172</c:v>
                </c:pt>
                <c:pt idx="184">
                  <c:v>172</c:v>
                </c:pt>
                <c:pt idx="185">
                  <c:v>172</c:v>
                </c:pt>
                <c:pt idx="186">
                  <c:v>172</c:v>
                </c:pt>
                <c:pt idx="187">
                  <c:v>171</c:v>
                </c:pt>
                <c:pt idx="188">
                  <c:v>171</c:v>
                </c:pt>
                <c:pt idx="189">
                  <c:v>171</c:v>
                </c:pt>
                <c:pt idx="190">
                  <c:v>171</c:v>
                </c:pt>
                <c:pt idx="191">
                  <c:v>171</c:v>
                </c:pt>
                <c:pt idx="192">
                  <c:v>171</c:v>
                </c:pt>
                <c:pt idx="193">
                  <c:v>171</c:v>
                </c:pt>
                <c:pt idx="194">
                  <c:v>171</c:v>
                </c:pt>
                <c:pt idx="195">
                  <c:v>171</c:v>
                </c:pt>
                <c:pt idx="196">
                  <c:v>171</c:v>
                </c:pt>
                <c:pt idx="197">
                  <c:v>171</c:v>
                </c:pt>
                <c:pt idx="198">
                  <c:v>171</c:v>
                </c:pt>
                <c:pt idx="199">
                  <c:v>171</c:v>
                </c:pt>
                <c:pt idx="200">
                  <c:v>171</c:v>
                </c:pt>
                <c:pt idx="201">
                  <c:v>170</c:v>
                </c:pt>
                <c:pt idx="202">
                  <c:v>170</c:v>
                </c:pt>
                <c:pt idx="203">
                  <c:v>170</c:v>
                </c:pt>
                <c:pt idx="204">
                  <c:v>170</c:v>
                </c:pt>
                <c:pt idx="205">
                  <c:v>170</c:v>
                </c:pt>
                <c:pt idx="206">
                  <c:v>170</c:v>
                </c:pt>
                <c:pt idx="207">
                  <c:v>170</c:v>
                </c:pt>
                <c:pt idx="208">
                  <c:v>170</c:v>
                </c:pt>
                <c:pt idx="209">
                  <c:v>170</c:v>
                </c:pt>
                <c:pt idx="210">
                  <c:v>170</c:v>
                </c:pt>
                <c:pt idx="211">
                  <c:v>170</c:v>
                </c:pt>
                <c:pt idx="212">
                  <c:v>170</c:v>
                </c:pt>
                <c:pt idx="213">
                  <c:v>170</c:v>
                </c:pt>
                <c:pt idx="214">
                  <c:v>169</c:v>
                </c:pt>
                <c:pt idx="215">
                  <c:v>169</c:v>
                </c:pt>
                <c:pt idx="216">
                  <c:v>169</c:v>
                </c:pt>
                <c:pt idx="217">
                  <c:v>169</c:v>
                </c:pt>
                <c:pt idx="218">
                  <c:v>169</c:v>
                </c:pt>
                <c:pt idx="219">
                  <c:v>169</c:v>
                </c:pt>
                <c:pt idx="220">
                  <c:v>169</c:v>
                </c:pt>
                <c:pt idx="221">
                  <c:v>169</c:v>
                </c:pt>
                <c:pt idx="222">
                  <c:v>169</c:v>
                </c:pt>
                <c:pt idx="223">
                  <c:v>169</c:v>
                </c:pt>
                <c:pt idx="224">
                  <c:v>169</c:v>
                </c:pt>
                <c:pt idx="225">
                  <c:v>169</c:v>
                </c:pt>
                <c:pt idx="226">
                  <c:v>169</c:v>
                </c:pt>
                <c:pt idx="227">
                  <c:v>169</c:v>
                </c:pt>
                <c:pt idx="228">
                  <c:v>168</c:v>
                </c:pt>
                <c:pt idx="229">
                  <c:v>168</c:v>
                </c:pt>
                <c:pt idx="230">
                  <c:v>168</c:v>
                </c:pt>
                <c:pt idx="231">
                  <c:v>168</c:v>
                </c:pt>
                <c:pt idx="232">
                  <c:v>168</c:v>
                </c:pt>
                <c:pt idx="233">
                  <c:v>168</c:v>
                </c:pt>
                <c:pt idx="234">
                  <c:v>168</c:v>
                </c:pt>
                <c:pt idx="235">
                  <c:v>168</c:v>
                </c:pt>
                <c:pt idx="236">
                  <c:v>168</c:v>
                </c:pt>
                <c:pt idx="237">
                  <c:v>168</c:v>
                </c:pt>
                <c:pt idx="238">
                  <c:v>168</c:v>
                </c:pt>
                <c:pt idx="239">
                  <c:v>168</c:v>
                </c:pt>
                <c:pt idx="240">
                  <c:v>168</c:v>
                </c:pt>
                <c:pt idx="241">
                  <c:v>168</c:v>
                </c:pt>
                <c:pt idx="242">
                  <c:v>167</c:v>
                </c:pt>
                <c:pt idx="243">
                  <c:v>167</c:v>
                </c:pt>
                <c:pt idx="244">
                  <c:v>167</c:v>
                </c:pt>
                <c:pt idx="245">
                  <c:v>167</c:v>
                </c:pt>
                <c:pt idx="246">
                  <c:v>167</c:v>
                </c:pt>
                <c:pt idx="247">
                  <c:v>167</c:v>
                </c:pt>
                <c:pt idx="248">
                  <c:v>167</c:v>
                </c:pt>
                <c:pt idx="249">
                  <c:v>167</c:v>
                </c:pt>
                <c:pt idx="250">
                  <c:v>167</c:v>
                </c:pt>
                <c:pt idx="251">
                  <c:v>167</c:v>
                </c:pt>
                <c:pt idx="252">
                  <c:v>167</c:v>
                </c:pt>
                <c:pt idx="253">
                  <c:v>167</c:v>
                </c:pt>
                <c:pt idx="254">
                  <c:v>167</c:v>
                </c:pt>
                <c:pt idx="255">
                  <c:v>167</c:v>
                </c:pt>
                <c:pt idx="256">
                  <c:v>167</c:v>
                </c:pt>
                <c:pt idx="257">
                  <c:v>166</c:v>
                </c:pt>
                <c:pt idx="258">
                  <c:v>166</c:v>
                </c:pt>
                <c:pt idx="259">
                  <c:v>166</c:v>
                </c:pt>
                <c:pt idx="260">
                  <c:v>166</c:v>
                </c:pt>
                <c:pt idx="261">
                  <c:v>166</c:v>
                </c:pt>
                <c:pt idx="262">
                  <c:v>166</c:v>
                </c:pt>
                <c:pt idx="263">
                  <c:v>166</c:v>
                </c:pt>
                <c:pt idx="264">
                  <c:v>166</c:v>
                </c:pt>
                <c:pt idx="265">
                  <c:v>166</c:v>
                </c:pt>
                <c:pt idx="266">
                  <c:v>166</c:v>
                </c:pt>
                <c:pt idx="267">
                  <c:v>166</c:v>
                </c:pt>
                <c:pt idx="268">
                  <c:v>166</c:v>
                </c:pt>
                <c:pt idx="269">
                  <c:v>166</c:v>
                </c:pt>
                <c:pt idx="270">
                  <c:v>166</c:v>
                </c:pt>
                <c:pt idx="271">
                  <c:v>165</c:v>
                </c:pt>
                <c:pt idx="272">
                  <c:v>165</c:v>
                </c:pt>
                <c:pt idx="273">
                  <c:v>165</c:v>
                </c:pt>
                <c:pt idx="274">
                  <c:v>165</c:v>
                </c:pt>
                <c:pt idx="275">
                  <c:v>165</c:v>
                </c:pt>
                <c:pt idx="276">
                  <c:v>165</c:v>
                </c:pt>
                <c:pt idx="277">
                  <c:v>165</c:v>
                </c:pt>
                <c:pt idx="278">
                  <c:v>165</c:v>
                </c:pt>
                <c:pt idx="279">
                  <c:v>165</c:v>
                </c:pt>
                <c:pt idx="280">
                  <c:v>165</c:v>
                </c:pt>
                <c:pt idx="281">
                  <c:v>165</c:v>
                </c:pt>
                <c:pt idx="282">
                  <c:v>165</c:v>
                </c:pt>
                <c:pt idx="283">
                  <c:v>165</c:v>
                </c:pt>
                <c:pt idx="284">
                  <c:v>165</c:v>
                </c:pt>
                <c:pt idx="285">
                  <c:v>165</c:v>
                </c:pt>
                <c:pt idx="286">
                  <c:v>164</c:v>
                </c:pt>
                <c:pt idx="287">
                  <c:v>164</c:v>
                </c:pt>
                <c:pt idx="288">
                  <c:v>164</c:v>
                </c:pt>
                <c:pt idx="289">
                  <c:v>164</c:v>
                </c:pt>
                <c:pt idx="290">
                  <c:v>164</c:v>
                </c:pt>
                <c:pt idx="291">
                  <c:v>164</c:v>
                </c:pt>
                <c:pt idx="292">
                  <c:v>164</c:v>
                </c:pt>
                <c:pt idx="293">
                  <c:v>164</c:v>
                </c:pt>
                <c:pt idx="294">
                  <c:v>164</c:v>
                </c:pt>
                <c:pt idx="295">
                  <c:v>164</c:v>
                </c:pt>
                <c:pt idx="296">
                  <c:v>164</c:v>
                </c:pt>
                <c:pt idx="297">
                  <c:v>164</c:v>
                </c:pt>
                <c:pt idx="298">
                  <c:v>164</c:v>
                </c:pt>
                <c:pt idx="299">
                  <c:v>164</c:v>
                </c:pt>
                <c:pt idx="300">
                  <c:v>164</c:v>
                </c:pt>
                <c:pt idx="301">
                  <c:v>163</c:v>
                </c:pt>
                <c:pt idx="302">
                  <c:v>163</c:v>
                </c:pt>
                <c:pt idx="303">
                  <c:v>163</c:v>
                </c:pt>
                <c:pt idx="304">
                  <c:v>163</c:v>
                </c:pt>
                <c:pt idx="305">
                  <c:v>163</c:v>
                </c:pt>
                <c:pt idx="306">
                  <c:v>163</c:v>
                </c:pt>
                <c:pt idx="307">
                  <c:v>163</c:v>
                </c:pt>
                <c:pt idx="308">
                  <c:v>163</c:v>
                </c:pt>
                <c:pt idx="309">
                  <c:v>163</c:v>
                </c:pt>
                <c:pt idx="310">
                  <c:v>163</c:v>
                </c:pt>
                <c:pt idx="311">
                  <c:v>163</c:v>
                </c:pt>
                <c:pt idx="312">
                  <c:v>163</c:v>
                </c:pt>
                <c:pt idx="313">
                  <c:v>163</c:v>
                </c:pt>
                <c:pt idx="314">
                  <c:v>163</c:v>
                </c:pt>
                <c:pt idx="315">
                  <c:v>162</c:v>
                </c:pt>
                <c:pt idx="316">
                  <c:v>162</c:v>
                </c:pt>
                <c:pt idx="317">
                  <c:v>162</c:v>
                </c:pt>
                <c:pt idx="318">
                  <c:v>162</c:v>
                </c:pt>
                <c:pt idx="319">
                  <c:v>162</c:v>
                </c:pt>
                <c:pt idx="320">
                  <c:v>162</c:v>
                </c:pt>
                <c:pt idx="321">
                  <c:v>162</c:v>
                </c:pt>
                <c:pt idx="322">
                  <c:v>162</c:v>
                </c:pt>
                <c:pt idx="323">
                  <c:v>162</c:v>
                </c:pt>
                <c:pt idx="324">
                  <c:v>162</c:v>
                </c:pt>
                <c:pt idx="325">
                  <c:v>162</c:v>
                </c:pt>
                <c:pt idx="326">
                  <c:v>162</c:v>
                </c:pt>
                <c:pt idx="327">
                  <c:v>162</c:v>
                </c:pt>
                <c:pt idx="328">
                  <c:v>162</c:v>
                </c:pt>
                <c:pt idx="329">
                  <c:v>162</c:v>
                </c:pt>
                <c:pt idx="330">
                  <c:v>162</c:v>
                </c:pt>
                <c:pt idx="331">
                  <c:v>161</c:v>
                </c:pt>
                <c:pt idx="332">
                  <c:v>161</c:v>
                </c:pt>
                <c:pt idx="333">
                  <c:v>161</c:v>
                </c:pt>
                <c:pt idx="334">
                  <c:v>161</c:v>
                </c:pt>
                <c:pt idx="335">
                  <c:v>161</c:v>
                </c:pt>
                <c:pt idx="336">
                  <c:v>161</c:v>
                </c:pt>
                <c:pt idx="337">
                  <c:v>161</c:v>
                </c:pt>
                <c:pt idx="338">
                  <c:v>161</c:v>
                </c:pt>
                <c:pt idx="339">
                  <c:v>161</c:v>
                </c:pt>
                <c:pt idx="340">
                  <c:v>161</c:v>
                </c:pt>
                <c:pt idx="341">
                  <c:v>161</c:v>
                </c:pt>
                <c:pt idx="342">
                  <c:v>161</c:v>
                </c:pt>
                <c:pt idx="343">
                  <c:v>161</c:v>
                </c:pt>
                <c:pt idx="344">
                  <c:v>161</c:v>
                </c:pt>
                <c:pt idx="345">
                  <c:v>161</c:v>
                </c:pt>
                <c:pt idx="346">
                  <c:v>160</c:v>
                </c:pt>
                <c:pt idx="347">
                  <c:v>160</c:v>
                </c:pt>
                <c:pt idx="348">
                  <c:v>160</c:v>
                </c:pt>
                <c:pt idx="349">
                  <c:v>160</c:v>
                </c:pt>
                <c:pt idx="350">
                  <c:v>160</c:v>
                </c:pt>
                <c:pt idx="351">
                  <c:v>160</c:v>
                </c:pt>
                <c:pt idx="352">
                  <c:v>160</c:v>
                </c:pt>
                <c:pt idx="353">
                  <c:v>160</c:v>
                </c:pt>
                <c:pt idx="354">
                  <c:v>160</c:v>
                </c:pt>
                <c:pt idx="355">
                  <c:v>160</c:v>
                </c:pt>
                <c:pt idx="356">
                  <c:v>160</c:v>
                </c:pt>
                <c:pt idx="357">
                  <c:v>160</c:v>
                </c:pt>
                <c:pt idx="358">
                  <c:v>160</c:v>
                </c:pt>
                <c:pt idx="359">
                  <c:v>160</c:v>
                </c:pt>
                <c:pt idx="360">
                  <c:v>160</c:v>
                </c:pt>
                <c:pt idx="361">
                  <c:v>159</c:v>
                </c:pt>
                <c:pt idx="362">
                  <c:v>159</c:v>
                </c:pt>
                <c:pt idx="363">
                  <c:v>159</c:v>
                </c:pt>
                <c:pt idx="364">
                  <c:v>159</c:v>
                </c:pt>
                <c:pt idx="365">
                  <c:v>159</c:v>
                </c:pt>
                <c:pt idx="366">
                  <c:v>159</c:v>
                </c:pt>
                <c:pt idx="367">
                  <c:v>159</c:v>
                </c:pt>
                <c:pt idx="368">
                  <c:v>159</c:v>
                </c:pt>
                <c:pt idx="369">
                  <c:v>159</c:v>
                </c:pt>
                <c:pt idx="370">
                  <c:v>159</c:v>
                </c:pt>
                <c:pt idx="371">
                  <c:v>159</c:v>
                </c:pt>
                <c:pt idx="372">
                  <c:v>159</c:v>
                </c:pt>
                <c:pt idx="373">
                  <c:v>159</c:v>
                </c:pt>
                <c:pt idx="374">
                  <c:v>159</c:v>
                </c:pt>
                <c:pt idx="375">
                  <c:v>159</c:v>
                </c:pt>
                <c:pt idx="376">
                  <c:v>159</c:v>
                </c:pt>
                <c:pt idx="377">
                  <c:v>158</c:v>
                </c:pt>
                <c:pt idx="378">
                  <c:v>158</c:v>
                </c:pt>
                <c:pt idx="379">
                  <c:v>158</c:v>
                </c:pt>
                <c:pt idx="380">
                  <c:v>158</c:v>
                </c:pt>
                <c:pt idx="381">
                  <c:v>158</c:v>
                </c:pt>
                <c:pt idx="382">
                  <c:v>158</c:v>
                </c:pt>
                <c:pt idx="383">
                  <c:v>158</c:v>
                </c:pt>
                <c:pt idx="384">
                  <c:v>158</c:v>
                </c:pt>
                <c:pt idx="385">
                  <c:v>158</c:v>
                </c:pt>
                <c:pt idx="386">
                  <c:v>158</c:v>
                </c:pt>
                <c:pt idx="387">
                  <c:v>158</c:v>
                </c:pt>
                <c:pt idx="388">
                  <c:v>158</c:v>
                </c:pt>
                <c:pt idx="389">
                  <c:v>158</c:v>
                </c:pt>
                <c:pt idx="390">
                  <c:v>158</c:v>
                </c:pt>
                <c:pt idx="391">
                  <c:v>158</c:v>
                </c:pt>
                <c:pt idx="392">
                  <c:v>158</c:v>
                </c:pt>
                <c:pt idx="393">
                  <c:v>157</c:v>
                </c:pt>
                <c:pt idx="394">
                  <c:v>157</c:v>
                </c:pt>
                <c:pt idx="395">
                  <c:v>157</c:v>
                </c:pt>
                <c:pt idx="396">
                  <c:v>157</c:v>
                </c:pt>
                <c:pt idx="397">
                  <c:v>157</c:v>
                </c:pt>
                <c:pt idx="398">
                  <c:v>157</c:v>
                </c:pt>
                <c:pt idx="399">
                  <c:v>157</c:v>
                </c:pt>
                <c:pt idx="400">
                  <c:v>157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11680"/>
        <c:axId val="190709760"/>
      </c:scatterChart>
      <c:scatterChart>
        <c:scatterStyle val="lineMarker"/>
        <c:varyColors val="0"/>
        <c:ser>
          <c:idx val="1"/>
          <c:order val="1"/>
          <c:tx>
            <c:v>dip field</c:v>
          </c:tx>
          <c:marker>
            <c:symbol val="none"/>
          </c:marker>
          <c:xVal>
            <c:numRef>
              <c:f>'racetrack mx'!$C$3:$OM$3</c:f>
              <c:numCache>
                <c:formatCode>General</c:formatCode>
                <c:ptCount val="401"/>
                <c:pt idx="0">
                  <c:v>220</c:v>
                </c:pt>
                <c:pt idx="1">
                  <c:v>220.1</c:v>
                </c:pt>
                <c:pt idx="2">
                  <c:v>220.2</c:v>
                </c:pt>
                <c:pt idx="3">
                  <c:v>220.3</c:v>
                </c:pt>
                <c:pt idx="4">
                  <c:v>220.4</c:v>
                </c:pt>
                <c:pt idx="5">
                  <c:v>220.5</c:v>
                </c:pt>
                <c:pt idx="6">
                  <c:v>220.6</c:v>
                </c:pt>
                <c:pt idx="7">
                  <c:v>220.7</c:v>
                </c:pt>
                <c:pt idx="8">
                  <c:v>220.8</c:v>
                </c:pt>
                <c:pt idx="9">
                  <c:v>220.9</c:v>
                </c:pt>
                <c:pt idx="10">
                  <c:v>221</c:v>
                </c:pt>
                <c:pt idx="11">
                  <c:v>221.1</c:v>
                </c:pt>
                <c:pt idx="12">
                  <c:v>221.2</c:v>
                </c:pt>
                <c:pt idx="13">
                  <c:v>221.3</c:v>
                </c:pt>
                <c:pt idx="14">
                  <c:v>221.4</c:v>
                </c:pt>
                <c:pt idx="15">
                  <c:v>221.5</c:v>
                </c:pt>
                <c:pt idx="16">
                  <c:v>221.6</c:v>
                </c:pt>
                <c:pt idx="17">
                  <c:v>221.7</c:v>
                </c:pt>
                <c:pt idx="18">
                  <c:v>221.8</c:v>
                </c:pt>
                <c:pt idx="19">
                  <c:v>221.9</c:v>
                </c:pt>
                <c:pt idx="20">
                  <c:v>222</c:v>
                </c:pt>
                <c:pt idx="21">
                  <c:v>222.1</c:v>
                </c:pt>
                <c:pt idx="22">
                  <c:v>222.2</c:v>
                </c:pt>
                <c:pt idx="23">
                  <c:v>222.3</c:v>
                </c:pt>
                <c:pt idx="24">
                  <c:v>222.4</c:v>
                </c:pt>
                <c:pt idx="25">
                  <c:v>222.5</c:v>
                </c:pt>
                <c:pt idx="26">
                  <c:v>222.6</c:v>
                </c:pt>
                <c:pt idx="27">
                  <c:v>222.7</c:v>
                </c:pt>
                <c:pt idx="28">
                  <c:v>222.8</c:v>
                </c:pt>
                <c:pt idx="29">
                  <c:v>222.9</c:v>
                </c:pt>
                <c:pt idx="30">
                  <c:v>223</c:v>
                </c:pt>
                <c:pt idx="31">
                  <c:v>223.1</c:v>
                </c:pt>
                <c:pt idx="32">
                  <c:v>223.2</c:v>
                </c:pt>
                <c:pt idx="33">
                  <c:v>223.3</c:v>
                </c:pt>
                <c:pt idx="34">
                  <c:v>223.4</c:v>
                </c:pt>
                <c:pt idx="35">
                  <c:v>223.5</c:v>
                </c:pt>
                <c:pt idx="36">
                  <c:v>223.6</c:v>
                </c:pt>
                <c:pt idx="37">
                  <c:v>223.7</c:v>
                </c:pt>
                <c:pt idx="38">
                  <c:v>223.8</c:v>
                </c:pt>
                <c:pt idx="39">
                  <c:v>223.9</c:v>
                </c:pt>
                <c:pt idx="40">
                  <c:v>224</c:v>
                </c:pt>
                <c:pt idx="41">
                  <c:v>224.1</c:v>
                </c:pt>
                <c:pt idx="42">
                  <c:v>224.2</c:v>
                </c:pt>
                <c:pt idx="43">
                  <c:v>224.3</c:v>
                </c:pt>
                <c:pt idx="44">
                  <c:v>224.4</c:v>
                </c:pt>
                <c:pt idx="45">
                  <c:v>224.5</c:v>
                </c:pt>
                <c:pt idx="46">
                  <c:v>224.6</c:v>
                </c:pt>
                <c:pt idx="47">
                  <c:v>224.7</c:v>
                </c:pt>
                <c:pt idx="48">
                  <c:v>224.8</c:v>
                </c:pt>
                <c:pt idx="49">
                  <c:v>224.9</c:v>
                </c:pt>
                <c:pt idx="50">
                  <c:v>225</c:v>
                </c:pt>
                <c:pt idx="51">
                  <c:v>225.1</c:v>
                </c:pt>
                <c:pt idx="52">
                  <c:v>225.2</c:v>
                </c:pt>
                <c:pt idx="53">
                  <c:v>225.3</c:v>
                </c:pt>
                <c:pt idx="54">
                  <c:v>225.4</c:v>
                </c:pt>
                <c:pt idx="55">
                  <c:v>225.5</c:v>
                </c:pt>
                <c:pt idx="56">
                  <c:v>225.6</c:v>
                </c:pt>
                <c:pt idx="57">
                  <c:v>225.7</c:v>
                </c:pt>
                <c:pt idx="58">
                  <c:v>225.8</c:v>
                </c:pt>
                <c:pt idx="59">
                  <c:v>225.9</c:v>
                </c:pt>
                <c:pt idx="60">
                  <c:v>226</c:v>
                </c:pt>
                <c:pt idx="61">
                  <c:v>226.1</c:v>
                </c:pt>
                <c:pt idx="62">
                  <c:v>226.2</c:v>
                </c:pt>
                <c:pt idx="63">
                  <c:v>226.3</c:v>
                </c:pt>
                <c:pt idx="64">
                  <c:v>226.4</c:v>
                </c:pt>
                <c:pt idx="65">
                  <c:v>226.5</c:v>
                </c:pt>
                <c:pt idx="66">
                  <c:v>226.6</c:v>
                </c:pt>
                <c:pt idx="67">
                  <c:v>226.7</c:v>
                </c:pt>
                <c:pt idx="68">
                  <c:v>226.8</c:v>
                </c:pt>
                <c:pt idx="69">
                  <c:v>226.9</c:v>
                </c:pt>
                <c:pt idx="70">
                  <c:v>227</c:v>
                </c:pt>
                <c:pt idx="71">
                  <c:v>227.1</c:v>
                </c:pt>
                <c:pt idx="72">
                  <c:v>227.2</c:v>
                </c:pt>
                <c:pt idx="73">
                  <c:v>227.3</c:v>
                </c:pt>
                <c:pt idx="74">
                  <c:v>227.4</c:v>
                </c:pt>
                <c:pt idx="75">
                  <c:v>227.5</c:v>
                </c:pt>
                <c:pt idx="76">
                  <c:v>227.6</c:v>
                </c:pt>
                <c:pt idx="77">
                  <c:v>227.7</c:v>
                </c:pt>
                <c:pt idx="78">
                  <c:v>227.8</c:v>
                </c:pt>
                <c:pt idx="79">
                  <c:v>227.9</c:v>
                </c:pt>
                <c:pt idx="80">
                  <c:v>228</c:v>
                </c:pt>
                <c:pt idx="81">
                  <c:v>228.1</c:v>
                </c:pt>
                <c:pt idx="82">
                  <c:v>228.2</c:v>
                </c:pt>
                <c:pt idx="83">
                  <c:v>228.3</c:v>
                </c:pt>
                <c:pt idx="84">
                  <c:v>228.4</c:v>
                </c:pt>
                <c:pt idx="85">
                  <c:v>228.5</c:v>
                </c:pt>
                <c:pt idx="86">
                  <c:v>228.6</c:v>
                </c:pt>
                <c:pt idx="87">
                  <c:v>228.7</c:v>
                </c:pt>
                <c:pt idx="88">
                  <c:v>228.79999999999899</c:v>
                </c:pt>
                <c:pt idx="89">
                  <c:v>228.89999999999901</c:v>
                </c:pt>
                <c:pt idx="90">
                  <c:v>228.99999999999901</c:v>
                </c:pt>
                <c:pt idx="91">
                  <c:v>229.099999999999</c:v>
                </c:pt>
                <c:pt idx="92">
                  <c:v>229.19999999999899</c:v>
                </c:pt>
                <c:pt idx="93">
                  <c:v>229.29999999999899</c:v>
                </c:pt>
                <c:pt idx="94">
                  <c:v>229.39999999999901</c:v>
                </c:pt>
                <c:pt idx="95">
                  <c:v>229.49999999999901</c:v>
                </c:pt>
                <c:pt idx="96">
                  <c:v>229.599999999999</c:v>
                </c:pt>
                <c:pt idx="97">
                  <c:v>229.69999999999899</c:v>
                </c:pt>
                <c:pt idx="98">
                  <c:v>229.79999999999899</c:v>
                </c:pt>
                <c:pt idx="99">
                  <c:v>229.89999999999901</c:v>
                </c:pt>
                <c:pt idx="100">
                  <c:v>229.99999999999901</c:v>
                </c:pt>
                <c:pt idx="101">
                  <c:v>230.099999999999</c:v>
                </c:pt>
                <c:pt idx="102">
                  <c:v>230.19999999999899</c:v>
                </c:pt>
                <c:pt idx="103">
                  <c:v>230.29999999999899</c:v>
                </c:pt>
                <c:pt idx="104">
                  <c:v>230.39999999999901</c:v>
                </c:pt>
                <c:pt idx="105">
                  <c:v>230.49999999999901</c:v>
                </c:pt>
                <c:pt idx="106">
                  <c:v>230.599999999999</c:v>
                </c:pt>
                <c:pt idx="107">
                  <c:v>230.69999999999899</c:v>
                </c:pt>
                <c:pt idx="108">
                  <c:v>230.79999999999899</c:v>
                </c:pt>
                <c:pt idx="109">
                  <c:v>230.89999999999901</c:v>
                </c:pt>
                <c:pt idx="110">
                  <c:v>230.99999999999901</c:v>
                </c:pt>
                <c:pt idx="111">
                  <c:v>231.099999999999</c:v>
                </c:pt>
                <c:pt idx="112">
                  <c:v>231.19999999999899</c:v>
                </c:pt>
                <c:pt idx="113">
                  <c:v>231.29999999999899</c:v>
                </c:pt>
                <c:pt idx="114">
                  <c:v>231.39999999999901</c:v>
                </c:pt>
                <c:pt idx="115">
                  <c:v>231.49999999999901</c:v>
                </c:pt>
                <c:pt idx="116">
                  <c:v>231.599999999999</c:v>
                </c:pt>
                <c:pt idx="117">
                  <c:v>231.69999999999899</c:v>
                </c:pt>
                <c:pt idx="118">
                  <c:v>231.79999999999899</c:v>
                </c:pt>
                <c:pt idx="119">
                  <c:v>231.89999999999901</c:v>
                </c:pt>
                <c:pt idx="120">
                  <c:v>231.99999999999901</c:v>
                </c:pt>
                <c:pt idx="121">
                  <c:v>232.099999999999</c:v>
                </c:pt>
                <c:pt idx="122">
                  <c:v>232.19999999999899</c:v>
                </c:pt>
                <c:pt idx="123">
                  <c:v>232.29999999999899</c:v>
                </c:pt>
                <c:pt idx="124">
                  <c:v>232.39999999999901</c:v>
                </c:pt>
                <c:pt idx="125">
                  <c:v>232.49999999999901</c:v>
                </c:pt>
                <c:pt idx="126">
                  <c:v>232.599999999999</c:v>
                </c:pt>
                <c:pt idx="127">
                  <c:v>232.69999999999899</c:v>
                </c:pt>
                <c:pt idx="128">
                  <c:v>232.79999999999899</c:v>
                </c:pt>
                <c:pt idx="129">
                  <c:v>232.89999999999901</c:v>
                </c:pt>
                <c:pt idx="130">
                  <c:v>232.99999999999901</c:v>
                </c:pt>
                <c:pt idx="131">
                  <c:v>233.099999999999</c:v>
                </c:pt>
                <c:pt idx="132">
                  <c:v>233.19999999999899</c:v>
                </c:pt>
                <c:pt idx="133">
                  <c:v>233.29999999999899</c:v>
                </c:pt>
                <c:pt idx="134">
                  <c:v>233.39999999999901</c:v>
                </c:pt>
                <c:pt idx="135">
                  <c:v>233.49999999999901</c:v>
                </c:pt>
                <c:pt idx="136">
                  <c:v>233.599999999999</c:v>
                </c:pt>
                <c:pt idx="137">
                  <c:v>233.69999999999899</c:v>
                </c:pt>
                <c:pt idx="138">
                  <c:v>233.79999999999899</c:v>
                </c:pt>
                <c:pt idx="139">
                  <c:v>233.89999999999901</c:v>
                </c:pt>
                <c:pt idx="140">
                  <c:v>233.99999999999901</c:v>
                </c:pt>
                <c:pt idx="141">
                  <c:v>234.099999999999</c:v>
                </c:pt>
                <c:pt idx="142">
                  <c:v>234.19999999999899</c:v>
                </c:pt>
                <c:pt idx="143">
                  <c:v>234.29999999999899</c:v>
                </c:pt>
                <c:pt idx="144">
                  <c:v>234.39999999999901</c:v>
                </c:pt>
                <c:pt idx="145">
                  <c:v>234.49999999999901</c:v>
                </c:pt>
                <c:pt idx="146">
                  <c:v>234.599999999999</c:v>
                </c:pt>
                <c:pt idx="147">
                  <c:v>234.69999999999899</c:v>
                </c:pt>
                <c:pt idx="148">
                  <c:v>234.79999999999899</c:v>
                </c:pt>
                <c:pt idx="149">
                  <c:v>234.89999999999901</c:v>
                </c:pt>
                <c:pt idx="150">
                  <c:v>234.99999999999901</c:v>
                </c:pt>
                <c:pt idx="151">
                  <c:v>235.099999999999</c:v>
                </c:pt>
                <c:pt idx="152">
                  <c:v>235.19999999999899</c:v>
                </c:pt>
                <c:pt idx="153">
                  <c:v>235.29999999999899</c:v>
                </c:pt>
                <c:pt idx="154">
                  <c:v>235.39999999999901</c:v>
                </c:pt>
                <c:pt idx="155">
                  <c:v>235.49999999999901</c:v>
                </c:pt>
                <c:pt idx="156">
                  <c:v>235.599999999999</c:v>
                </c:pt>
                <c:pt idx="157">
                  <c:v>235.69999999999899</c:v>
                </c:pt>
                <c:pt idx="158">
                  <c:v>235.79999999999899</c:v>
                </c:pt>
                <c:pt idx="159">
                  <c:v>235.89999999999901</c:v>
                </c:pt>
                <c:pt idx="160">
                  <c:v>235.99999999999901</c:v>
                </c:pt>
                <c:pt idx="161">
                  <c:v>236.099999999999</c:v>
                </c:pt>
                <c:pt idx="162">
                  <c:v>236.19999999999899</c:v>
                </c:pt>
                <c:pt idx="163">
                  <c:v>236.29999999999899</c:v>
                </c:pt>
                <c:pt idx="164">
                  <c:v>236.39999999999901</c:v>
                </c:pt>
                <c:pt idx="165">
                  <c:v>236.49999999999901</c:v>
                </c:pt>
                <c:pt idx="166">
                  <c:v>236.599999999999</c:v>
                </c:pt>
                <c:pt idx="167">
                  <c:v>236.69999999999899</c:v>
                </c:pt>
                <c:pt idx="168">
                  <c:v>236.79999999999899</c:v>
                </c:pt>
                <c:pt idx="169">
                  <c:v>236.89999999999901</c:v>
                </c:pt>
                <c:pt idx="170">
                  <c:v>236.99999999999901</c:v>
                </c:pt>
                <c:pt idx="171">
                  <c:v>237.099999999999</c:v>
                </c:pt>
                <c:pt idx="172">
                  <c:v>237.19999999999899</c:v>
                </c:pt>
                <c:pt idx="173">
                  <c:v>237.29999999999899</c:v>
                </c:pt>
                <c:pt idx="174">
                  <c:v>237.39999999999901</c:v>
                </c:pt>
                <c:pt idx="175">
                  <c:v>237.49999999999901</c:v>
                </c:pt>
                <c:pt idx="176">
                  <c:v>237.599999999999</c:v>
                </c:pt>
                <c:pt idx="177">
                  <c:v>237.69999999999899</c:v>
                </c:pt>
                <c:pt idx="178">
                  <c:v>237.79999999999899</c:v>
                </c:pt>
                <c:pt idx="179">
                  <c:v>237.89999999999901</c:v>
                </c:pt>
                <c:pt idx="180">
                  <c:v>237.99999999999901</c:v>
                </c:pt>
                <c:pt idx="181">
                  <c:v>238.099999999999</c:v>
                </c:pt>
                <c:pt idx="182">
                  <c:v>238.19999999999899</c:v>
                </c:pt>
                <c:pt idx="183">
                  <c:v>238.29999999999899</c:v>
                </c:pt>
                <c:pt idx="184">
                  <c:v>238.39999999999901</c:v>
                </c:pt>
                <c:pt idx="185">
                  <c:v>238.49999999999901</c:v>
                </c:pt>
                <c:pt idx="186">
                  <c:v>238.599999999999</c:v>
                </c:pt>
                <c:pt idx="187">
                  <c:v>238.69999999999899</c:v>
                </c:pt>
                <c:pt idx="188">
                  <c:v>238.79999999999899</c:v>
                </c:pt>
                <c:pt idx="189">
                  <c:v>238.89999999999901</c:v>
                </c:pt>
                <c:pt idx="190">
                  <c:v>238.99999999999901</c:v>
                </c:pt>
                <c:pt idx="191">
                  <c:v>239.099999999999</c:v>
                </c:pt>
                <c:pt idx="192">
                  <c:v>239.19999999999899</c:v>
                </c:pt>
                <c:pt idx="193">
                  <c:v>239.29999999999899</c:v>
                </c:pt>
                <c:pt idx="194">
                  <c:v>239.39999999999901</c:v>
                </c:pt>
                <c:pt idx="195">
                  <c:v>239.49999999999901</c:v>
                </c:pt>
                <c:pt idx="196">
                  <c:v>239.599999999999</c:v>
                </c:pt>
                <c:pt idx="197">
                  <c:v>239.69999999999899</c:v>
                </c:pt>
                <c:pt idx="198">
                  <c:v>239.79999999999899</c:v>
                </c:pt>
                <c:pt idx="199">
                  <c:v>239.89999999999901</c:v>
                </c:pt>
                <c:pt idx="200">
                  <c:v>239.99999999999901</c:v>
                </c:pt>
                <c:pt idx="201">
                  <c:v>240.099999999999</c:v>
                </c:pt>
                <c:pt idx="202">
                  <c:v>240.19999999999899</c:v>
                </c:pt>
                <c:pt idx="203">
                  <c:v>240.29999999999899</c:v>
                </c:pt>
                <c:pt idx="204">
                  <c:v>240.39999999999901</c:v>
                </c:pt>
                <c:pt idx="205">
                  <c:v>240.49999999999901</c:v>
                </c:pt>
                <c:pt idx="206">
                  <c:v>240.599999999999</c:v>
                </c:pt>
                <c:pt idx="207">
                  <c:v>240.69999999999899</c:v>
                </c:pt>
                <c:pt idx="208">
                  <c:v>240.79999999999899</c:v>
                </c:pt>
                <c:pt idx="209">
                  <c:v>240.89999999999901</c:v>
                </c:pt>
                <c:pt idx="210">
                  <c:v>240.99999999999901</c:v>
                </c:pt>
                <c:pt idx="211">
                  <c:v>241.099999999999</c:v>
                </c:pt>
                <c:pt idx="212">
                  <c:v>241.19999999999899</c:v>
                </c:pt>
                <c:pt idx="213">
                  <c:v>241.29999999999899</c:v>
                </c:pt>
                <c:pt idx="214">
                  <c:v>241.39999999999901</c:v>
                </c:pt>
                <c:pt idx="215">
                  <c:v>241.49999999999901</c:v>
                </c:pt>
                <c:pt idx="216">
                  <c:v>241.599999999999</c:v>
                </c:pt>
                <c:pt idx="217">
                  <c:v>241.69999999999899</c:v>
                </c:pt>
                <c:pt idx="218">
                  <c:v>241.79999999999899</c:v>
                </c:pt>
                <c:pt idx="219">
                  <c:v>241.89999999999901</c:v>
                </c:pt>
                <c:pt idx="220">
                  <c:v>241.99999999999901</c:v>
                </c:pt>
                <c:pt idx="221">
                  <c:v>242.099999999999</c:v>
                </c:pt>
                <c:pt idx="222">
                  <c:v>242.19999999999899</c:v>
                </c:pt>
                <c:pt idx="223">
                  <c:v>242.29999999999899</c:v>
                </c:pt>
                <c:pt idx="224">
                  <c:v>242.39999999999901</c:v>
                </c:pt>
                <c:pt idx="225">
                  <c:v>242.49999999999901</c:v>
                </c:pt>
                <c:pt idx="226">
                  <c:v>242.599999999999</c:v>
                </c:pt>
                <c:pt idx="227">
                  <c:v>242.69999999999899</c:v>
                </c:pt>
                <c:pt idx="228">
                  <c:v>242.79999999999899</c:v>
                </c:pt>
                <c:pt idx="229">
                  <c:v>242.89999999999901</c:v>
                </c:pt>
                <c:pt idx="230">
                  <c:v>242.99999999999901</c:v>
                </c:pt>
                <c:pt idx="231">
                  <c:v>243.099999999999</c:v>
                </c:pt>
                <c:pt idx="232">
                  <c:v>243.19999999999899</c:v>
                </c:pt>
                <c:pt idx="233">
                  <c:v>243.29999999999899</c:v>
                </c:pt>
                <c:pt idx="234">
                  <c:v>243.39999999999901</c:v>
                </c:pt>
                <c:pt idx="235">
                  <c:v>243.49999999999901</c:v>
                </c:pt>
                <c:pt idx="236">
                  <c:v>243.599999999999</c:v>
                </c:pt>
                <c:pt idx="237">
                  <c:v>243.69999999999899</c:v>
                </c:pt>
                <c:pt idx="238">
                  <c:v>243.79999999999899</c:v>
                </c:pt>
                <c:pt idx="239">
                  <c:v>243.89999999999901</c:v>
                </c:pt>
                <c:pt idx="240">
                  <c:v>243.99999999999901</c:v>
                </c:pt>
                <c:pt idx="241">
                  <c:v>244.099999999999</c:v>
                </c:pt>
                <c:pt idx="242">
                  <c:v>244.19999999999899</c:v>
                </c:pt>
                <c:pt idx="243">
                  <c:v>244.29999999999899</c:v>
                </c:pt>
                <c:pt idx="244">
                  <c:v>244.39999999999901</c:v>
                </c:pt>
                <c:pt idx="245">
                  <c:v>244.49999999999901</c:v>
                </c:pt>
                <c:pt idx="246">
                  <c:v>244.599999999999</c:v>
                </c:pt>
                <c:pt idx="247">
                  <c:v>244.69999999999899</c:v>
                </c:pt>
                <c:pt idx="248">
                  <c:v>244.79999999999899</c:v>
                </c:pt>
                <c:pt idx="249">
                  <c:v>244.89999999999901</c:v>
                </c:pt>
                <c:pt idx="250">
                  <c:v>244.99999999999901</c:v>
                </c:pt>
                <c:pt idx="251">
                  <c:v>245.099999999999</c:v>
                </c:pt>
                <c:pt idx="252">
                  <c:v>245.19999999999899</c:v>
                </c:pt>
                <c:pt idx="253">
                  <c:v>245.29999999999899</c:v>
                </c:pt>
                <c:pt idx="254">
                  <c:v>245.39999999999901</c:v>
                </c:pt>
                <c:pt idx="255">
                  <c:v>245.49999999999901</c:v>
                </c:pt>
                <c:pt idx="256">
                  <c:v>245.599999999998</c:v>
                </c:pt>
                <c:pt idx="257">
                  <c:v>245.69999999999899</c:v>
                </c:pt>
                <c:pt idx="258">
                  <c:v>245.79999999999899</c:v>
                </c:pt>
                <c:pt idx="259">
                  <c:v>245.89999999999799</c:v>
                </c:pt>
                <c:pt idx="260">
                  <c:v>245.99999999999801</c:v>
                </c:pt>
                <c:pt idx="261">
                  <c:v>246.099999999998</c:v>
                </c:pt>
                <c:pt idx="262">
                  <c:v>246.19999999999899</c:v>
                </c:pt>
                <c:pt idx="263">
                  <c:v>246.29999999999899</c:v>
                </c:pt>
                <c:pt idx="264">
                  <c:v>246.39999999999799</c:v>
                </c:pt>
                <c:pt idx="265">
                  <c:v>246.49999999999801</c:v>
                </c:pt>
                <c:pt idx="266">
                  <c:v>246.599999999998</c:v>
                </c:pt>
                <c:pt idx="267">
                  <c:v>246.69999999999899</c:v>
                </c:pt>
                <c:pt idx="268">
                  <c:v>246.79999999999899</c:v>
                </c:pt>
                <c:pt idx="269">
                  <c:v>246.89999999999799</c:v>
                </c:pt>
                <c:pt idx="270">
                  <c:v>246.99999999999801</c:v>
                </c:pt>
                <c:pt idx="271">
                  <c:v>247.099999999998</c:v>
                </c:pt>
                <c:pt idx="272">
                  <c:v>247.19999999999899</c:v>
                </c:pt>
                <c:pt idx="273">
                  <c:v>247.29999999999799</c:v>
                </c:pt>
                <c:pt idx="274">
                  <c:v>247.39999999999799</c:v>
                </c:pt>
                <c:pt idx="275">
                  <c:v>247.49999999999801</c:v>
                </c:pt>
                <c:pt idx="276">
                  <c:v>247.599999999998</c:v>
                </c:pt>
                <c:pt idx="277">
                  <c:v>247.699999999998</c:v>
                </c:pt>
                <c:pt idx="278">
                  <c:v>247.79999999999799</c:v>
                </c:pt>
                <c:pt idx="279">
                  <c:v>247.89999999999799</c:v>
                </c:pt>
                <c:pt idx="280">
                  <c:v>247.99999999999801</c:v>
                </c:pt>
                <c:pt idx="281">
                  <c:v>248.099999999998</c:v>
                </c:pt>
                <c:pt idx="282">
                  <c:v>248.199999999998</c:v>
                </c:pt>
                <c:pt idx="283">
                  <c:v>248.29999999999799</c:v>
                </c:pt>
                <c:pt idx="284">
                  <c:v>248.39999999999799</c:v>
                </c:pt>
                <c:pt idx="285">
                  <c:v>248.49999999999801</c:v>
                </c:pt>
                <c:pt idx="286">
                  <c:v>248.599999999998</c:v>
                </c:pt>
                <c:pt idx="287">
                  <c:v>248.699999999998</c:v>
                </c:pt>
                <c:pt idx="288">
                  <c:v>248.79999999999799</c:v>
                </c:pt>
                <c:pt idx="289">
                  <c:v>248.89999999999799</c:v>
                </c:pt>
                <c:pt idx="290">
                  <c:v>248.99999999999801</c:v>
                </c:pt>
                <c:pt idx="291">
                  <c:v>249.099999999998</c:v>
                </c:pt>
                <c:pt idx="292">
                  <c:v>249.199999999998</c:v>
                </c:pt>
                <c:pt idx="293">
                  <c:v>249.29999999999799</c:v>
                </c:pt>
                <c:pt idx="294">
                  <c:v>249.39999999999799</c:v>
                </c:pt>
                <c:pt idx="295">
                  <c:v>249.49999999999801</c:v>
                </c:pt>
                <c:pt idx="296">
                  <c:v>249.599999999998</c:v>
                </c:pt>
                <c:pt idx="297">
                  <c:v>249.699999999998</c:v>
                </c:pt>
                <c:pt idx="298">
                  <c:v>249.79999999999799</c:v>
                </c:pt>
                <c:pt idx="299">
                  <c:v>249.89999999999799</c:v>
                </c:pt>
                <c:pt idx="300">
                  <c:v>249.99999999999801</c:v>
                </c:pt>
                <c:pt idx="301">
                  <c:v>250.099999999998</c:v>
                </c:pt>
                <c:pt idx="302">
                  <c:v>250.199999999998</c:v>
                </c:pt>
                <c:pt idx="303">
                  <c:v>250.29999999999799</c:v>
                </c:pt>
                <c:pt idx="304">
                  <c:v>250.39999999999799</c:v>
                </c:pt>
                <c:pt idx="305">
                  <c:v>250.49999999999801</c:v>
                </c:pt>
                <c:pt idx="306">
                  <c:v>250.599999999998</c:v>
                </c:pt>
                <c:pt idx="307">
                  <c:v>250.699999999998</c:v>
                </c:pt>
                <c:pt idx="308">
                  <c:v>250.79999999999799</c:v>
                </c:pt>
                <c:pt idx="309">
                  <c:v>250.89999999999799</c:v>
                </c:pt>
                <c:pt idx="310">
                  <c:v>250.99999999999801</c:v>
                </c:pt>
                <c:pt idx="311">
                  <c:v>251.099999999998</c:v>
                </c:pt>
                <c:pt idx="312">
                  <c:v>251.199999999998</c:v>
                </c:pt>
                <c:pt idx="313">
                  <c:v>251.29999999999799</c:v>
                </c:pt>
                <c:pt idx="314">
                  <c:v>251.39999999999799</c:v>
                </c:pt>
                <c:pt idx="315">
                  <c:v>251.49999999999801</c:v>
                </c:pt>
                <c:pt idx="316">
                  <c:v>251.599999999998</c:v>
                </c:pt>
                <c:pt idx="317">
                  <c:v>251.699999999998</c:v>
                </c:pt>
                <c:pt idx="318">
                  <c:v>251.79999999999799</c:v>
                </c:pt>
                <c:pt idx="319">
                  <c:v>251.89999999999799</c:v>
                </c:pt>
                <c:pt idx="320">
                  <c:v>251.99999999999801</c:v>
                </c:pt>
                <c:pt idx="321">
                  <c:v>252.099999999998</c:v>
                </c:pt>
                <c:pt idx="322">
                  <c:v>252.199999999998</c:v>
                </c:pt>
                <c:pt idx="323">
                  <c:v>252.29999999999799</c:v>
                </c:pt>
                <c:pt idx="324">
                  <c:v>252.39999999999799</c:v>
                </c:pt>
                <c:pt idx="325">
                  <c:v>252.49999999999801</c:v>
                </c:pt>
                <c:pt idx="326">
                  <c:v>252.599999999998</c:v>
                </c:pt>
                <c:pt idx="327">
                  <c:v>252.699999999998</c:v>
                </c:pt>
                <c:pt idx="328">
                  <c:v>252.79999999999799</c:v>
                </c:pt>
                <c:pt idx="329">
                  <c:v>252.89999999999799</c:v>
                </c:pt>
                <c:pt idx="330">
                  <c:v>252.99999999999801</c:v>
                </c:pt>
                <c:pt idx="331">
                  <c:v>253.099999999998</c:v>
                </c:pt>
                <c:pt idx="332">
                  <c:v>253.199999999998</c:v>
                </c:pt>
                <c:pt idx="333">
                  <c:v>253.29999999999799</c:v>
                </c:pt>
                <c:pt idx="334">
                  <c:v>253.39999999999799</c:v>
                </c:pt>
                <c:pt idx="335">
                  <c:v>253.49999999999801</c:v>
                </c:pt>
                <c:pt idx="336">
                  <c:v>253.599999999998</c:v>
                </c:pt>
                <c:pt idx="337">
                  <c:v>253.699999999998</c:v>
                </c:pt>
                <c:pt idx="338">
                  <c:v>253.79999999999799</c:v>
                </c:pt>
                <c:pt idx="339">
                  <c:v>253.89999999999799</c:v>
                </c:pt>
                <c:pt idx="340">
                  <c:v>253.99999999999801</c:v>
                </c:pt>
                <c:pt idx="341">
                  <c:v>254.099999999998</c:v>
                </c:pt>
                <c:pt idx="342">
                  <c:v>254.199999999998</c:v>
                </c:pt>
                <c:pt idx="343">
                  <c:v>254.29999999999799</c:v>
                </c:pt>
                <c:pt idx="344">
                  <c:v>254.39999999999799</c:v>
                </c:pt>
                <c:pt idx="345">
                  <c:v>254.49999999999801</c:v>
                </c:pt>
                <c:pt idx="346">
                  <c:v>254.599999999998</c:v>
                </c:pt>
                <c:pt idx="347">
                  <c:v>254.699999999998</c:v>
                </c:pt>
                <c:pt idx="348">
                  <c:v>254.79999999999799</c:v>
                </c:pt>
                <c:pt idx="349">
                  <c:v>254.89999999999799</c:v>
                </c:pt>
                <c:pt idx="350">
                  <c:v>254.99999999999801</c:v>
                </c:pt>
                <c:pt idx="351">
                  <c:v>255.099999999998</c:v>
                </c:pt>
                <c:pt idx="352">
                  <c:v>255.199999999998</c:v>
                </c:pt>
                <c:pt idx="353">
                  <c:v>255.29999999999799</c:v>
                </c:pt>
                <c:pt idx="354">
                  <c:v>255.39999999999799</c:v>
                </c:pt>
                <c:pt idx="355">
                  <c:v>255.49999999999801</c:v>
                </c:pt>
                <c:pt idx="356">
                  <c:v>255.599999999998</c:v>
                </c:pt>
                <c:pt idx="357">
                  <c:v>255.699999999998</c:v>
                </c:pt>
                <c:pt idx="358">
                  <c:v>255.79999999999799</c:v>
                </c:pt>
                <c:pt idx="359">
                  <c:v>255.89999999999799</c:v>
                </c:pt>
                <c:pt idx="360">
                  <c:v>255.99999999999801</c:v>
                </c:pt>
                <c:pt idx="361">
                  <c:v>256.09999999999798</c:v>
                </c:pt>
                <c:pt idx="362">
                  <c:v>256.199999999998</c:v>
                </c:pt>
                <c:pt idx="363">
                  <c:v>256.29999999999802</c:v>
                </c:pt>
                <c:pt idx="364">
                  <c:v>256.39999999999799</c:v>
                </c:pt>
                <c:pt idx="365">
                  <c:v>256.49999999999801</c:v>
                </c:pt>
                <c:pt idx="366">
                  <c:v>256.59999999999798</c:v>
                </c:pt>
                <c:pt idx="367">
                  <c:v>256.699999999998</c:v>
                </c:pt>
                <c:pt idx="368">
                  <c:v>256.79999999999802</c:v>
                </c:pt>
                <c:pt idx="369">
                  <c:v>256.89999999999799</c:v>
                </c:pt>
                <c:pt idx="370">
                  <c:v>256.99999999999801</c:v>
                </c:pt>
                <c:pt idx="371">
                  <c:v>257.09999999999798</c:v>
                </c:pt>
                <c:pt idx="372">
                  <c:v>257.199999999998</c:v>
                </c:pt>
                <c:pt idx="373">
                  <c:v>257.29999999999802</c:v>
                </c:pt>
                <c:pt idx="374">
                  <c:v>257.39999999999799</c:v>
                </c:pt>
                <c:pt idx="375">
                  <c:v>257.49999999999801</c:v>
                </c:pt>
                <c:pt idx="376">
                  <c:v>257.59999999999798</c:v>
                </c:pt>
                <c:pt idx="377">
                  <c:v>257.699999999998</c:v>
                </c:pt>
                <c:pt idx="378">
                  <c:v>257.79999999999802</c:v>
                </c:pt>
                <c:pt idx="379">
                  <c:v>257.89999999999799</c:v>
                </c:pt>
                <c:pt idx="380">
                  <c:v>257.99999999999801</c:v>
                </c:pt>
                <c:pt idx="381">
                  <c:v>258.09999999999798</c:v>
                </c:pt>
                <c:pt idx="382">
                  <c:v>258.199999999998</c:v>
                </c:pt>
                <c:pt idx="383">
                  <c:v>258.29999999999802</c:v>
                </c:pt>
                <c:pt idx="384">
                  <c:v>258.39999999999799</c:v>
                </c:pt>
                <c:pt idx="385">
                  <c:v>258.49999999999801</c:v>
                </c:pt>
                <c:pt idx="386">
                  <c:v>258.59999999999798</c:v>
                </c:pt>
                <c:pt idx="387">
                  <c:v>258.699999999998</c:v>
                </c:pt>
                <c:pt idx="388">
                  <c:v>258.79999999999802</c:v>
                </c:pt>
                <c:pt idx="389">
                  <c:v>258.89999999999799</c:v>
                </c:pt>
                <c:pt idx="390">
                  <c:v>258.99999999999801</c:v>
                </c:pt>
                <c:pt idx="391">
                  <c:v>259.09999999999798</c:v>
                </c:pt>
                <c:pt idx="392">
                  <c:v>259.199999999998</c:v>
                </c:pt>
                <c:pt idx="393">
                  <c:v>259.29999999999802</c:v>
                </c:pt>
                <c:pt idx="394">
                  <c:v>259.39999999999799</c:v>
                </c:pt>
                <c:pt idx="395">
                  <c:v>259.49999999999801</c:v>
                </c:pt>
                <c:pt idx="396">
                  <c:v>259.59999999999798</c:v>
                </c:pt>
                <c:pt idx="397">
                  <c:v>259.699999999998</c:v>
                </c:pt>
                <c:pt idx="398">
                  <c:v>259.79999999999802</c:v>
                </c:pt>
                <c:pt idx="399">
                  <c:v>259.89999999999799</c:v>
                </c:pt>
                <c:pt idx="400">
                  <c:v>259.99999999999801</c:v>
                </c:pt>
              </c:numCache>
            </c:numRef>
          </c:xVal>
          <c:yVal>
            <c:numRef>
              <c:f>'racetrack mx'!$C$4:$OM$4</c:f>
              <c:numCache>
                <c:formatCode>General</c:formatCode>
                <c:ptCount val="401"/>
                <c:pt idx="0">
                  <c:v>16.393869659402647</c:v>
                </c:pt>
                <c:pt idx="1">
                  <c:v>16.393869659402647</c:v>
                </c:pt>
                <c:pt idx="2">
                  <c:v>16.393869659402647</c:v>
                </c:pt>
                <c:pt idx="3">
                  <c:v>16.393869659402647</c:v>
                </c:pt>
                <c:pt idx="4">
                  <c:v>16.393869659402647</c:v>
                </c:pt>
                <c:pt idx="5">
                  <c:v>16.393869659402647</c:v>
                </c:pt>
                <c:pt idx="6">
                  <c:v>16.393869659402647</c:v>
                </c:pt>
                <c:pt idx="7">
                  <c:v>16.393869659402647</c:v>
                </c:pt>
                <c:pt idx="8">
                  <c:v>16.393869659402647</c:v>
                </c:pt>
                <c:pt idx="9">
                  <c:v>16.393869659402647</c:v>
                </c:pt>
                <c:pt idx="10">
                  <c:v>15.483099122769165</c:v>
                </c:pt>
                <c:pt idx="11">
                  <c:v>15.565896444281298</c:v>
                </c:pt>
                <c:pt idx="12">
                  <c:v>15.565896444281298</c:v>
                </c:pt>
                <c:pt idx="13">
                  <c:v>15.565896444281298</c:v>
                </c:pt>
                <c:pt idx="14">
                  <c:v>15.565896444281298</c:v>
                </c:pt>
                <c:pt idx="15">
                  <c:v>15.565896444281298</c:v>
                </c:pt>
                <c:pt idx="16">
                  <c:v>15.565896444281298</c:v>
                </c:pt>
                <c:pt idx="17">
                  <c:v>15.565896444281298</c:v>
                </c:pt>
                <c:pt idx="18">
                  <c:v>15.565896444281298</c:v>
                </c:pt>
                <c:pt idx="19">
                  <c:v>15.565896444281298</c:v>
                </c:pt>
                <c:pt idx="20">
                  <c:v>15.565896444281298</c:v>
                </c:pt>
                <c:pt idx="21">
                  <c:v>15.565896444281298</c:v>
                </c:pt>
                <c:pt idx="22">
                  <c:v>15.565896444281298</c:v>
                </c:pt>
                <c:pt idx="23">
                  <c:v>15.649584059573133</c:v>
                </c:pt>
                <c:pt idx="24">
                  <c:v>15.649584059573133</c:v>
                </c:pt>
                <c:pt idx="25">
                  <c:v>15.649584059573133</c:v>
                </c:pt>
                <c:pt idx="26">
                  <c:v>15.649584059573133</c:v>
                </c:pt>
                <c:pt idx="27">
                  <c:v>15.649584059573133</c:v>
                </c:pt>
                <c:pt idx="28">
                  <c:v>15.649584059573133</c:v>
                </c:pt>
                <c:pt idx="29">
                  <c:v>15.649584059573133</c:v>
                </c:pt>
                <c:pt idx="30">
                  <c:v>15.649584059573133</c:v>
                </c:pt>
                <c:pt idx="31">
                  <c:v>15.649584059573133</c:v>
                </c:pt>
                <c:pt idx="32">
                  <c:v>15.649584059573133</c:v>
                </c:pt>
                <c:pt idx="33">
                  <c:v>15.649584059573133</c:v>
                </c:pt>
                <c:pt idx="34">
                  <c:v>15.649584059573133</c:v>
                </c:pt>
                <c:pt idx="35">
                  <c:v>15.734176405841097</c:v>
                </c:pt>
                <c:pt idx="36">
                  <c:v>15.734176405841097</c:v>
                </c:pt>
                <c:pt idx="37">
                  <c:v>15.734176405841097</c:v>
                </c:pt>
                <c:pt idx="38">
                  <c:v>15.734176405841097</c:v>
                </c:pt>
                <c:pt idx="39">
                  <c:v>15.734176405841097</c:v>
                </c:pt>
                <c:pt idx="40">
                  <c:v>15.734176405841097</c:v>
                </c:pt>
                <c:pt idx="41">
                  <c:v>15.734176405841097</c:v>
                </c:pt>
                <c:pt idx="42">
                  <c:v>15.734176405841097</c:v>
                </c:pt>
                <c:pt idx="43">
                  <c:v>15.734176405841097</c:v>
                </c:pt>
                <c:pt idx="44">
                  <c:v>15.734176405841097</c:v>
                </c:pt>
                <c:pt idx="45">
                  <c:v>15.734176405841097</c:v>
                </c:pt>
                <c:pt idx="46">
                  <c:v>15.819688234133711</c:v>
                </c:pt>
                <c:pt idx="47">
                  <c:v>15.819688234133711</c:v>
                </c:pt>
                <c:pt idx="48">
                  <c:v>15.819688234133711</c:v>
                </c:pt>
                <c:pt idx="49">
                  <c:v>15.819688234133711</c:v>
                </c:pt>
                <c:pt idx="50">
                  <c:v>15.819688234133711</c:v>
                </c:pt>
                <c:pt idx="51">
                  <c:v>15.819688234133711</c:v>
                </c:pt>
                <c:pt idx="52">
                  <c:v>15.819688234133711</c:v>
                </c:pt>
                <c:pt idx="53">
                  <c:v>15.819688234133711</c:v>
                </c:pt>
                <c:pt idx="54">
                  <c:v>15.819688234133711</c:v>
                </c:pt>
                <c:pt idx="55">
                  <c:v>15.819688234133711</c:v>
                </c:pt>
                <c:pt idx="56">
                  <c:v>15.819688234133711</c:v>
                </c:pt>
                <c:pt idx="57">
                  <c:v>15.819688234133711</c:v>
                </c:pt>
                <c:pt idx="58">
                  <c:v>15.819688234133711</c:v>
                </c:pt>
                <c:pt idx="59">
                  <c:v>15.90613461792679</c:v>
                </c:pt>
                <c:pt idx="60">
                  <c:v>15.90613461792679</c:v>
                </c:pt>
                <c:pt idx="61">
                  <c:v>15.90613461792679</c:v>
                </c:pt>
                <c:pt idx="62">
                  <c:v>15.90613461792679</c:v>
                </c:pt>
                <c:pt idx="63">
                  <c:v>15.90613461792679</c:v>
                </c:pt>
                <c:pt idx="64">
                  <c:v>15.90613461792679</c:v>
                </c:pt>
                <c:pt idx="65">
                  <c:v>15.90613461792679</c:v>
                </c:pt>
                <c:pt idx="66">
                  <c:v>15.90613461792679</c:v>
                </c:pt>
                <c:pt idx="67">
                  <c:v>15.90613461792679</c:v>
                </c:pt>
                <c:pt idx="68">
                  <c:v>15.90613461792679</c:v>
                </c:pt>
                <c:pt idx="69">
                  <c:v>15.90613461792679</c:v>
                </c:pt>
                <c:pt idx="70">
                  <c:v>15.90613461792679</c:v>
                </c:pt>
                <c:pt idx="71">
                  <c:v>15.993530961981335</c:v>
                </c:pt>
                <c:pt idx="72">
                  <c:v>15.993530961981335</c:v>
                </c:pt>
                <c:pt idx="73">
                  <c:v>15.993530961981335</c:v>
                </c:pt>
                <c:pt idx="74">
                  <c:v>15.993530961981335</c:v>
                </c:pt>
                <c:pt idx="75">
                  <c:v>15.993530961981335</c:v>
                </c:pt>
                <c:pt idx="76">
                  <c:v>15.993530961981335</c:v>
                </c:pt>
                <c:pt idx="77">
                  <c:v>15.993530961981335</c:v>
                </c:pt>
                <c:pt idx="78">
                  <c:v>15.993530961981335</c:v>
                </c:pt>
                <c:pt idx="79">
                  <c:v>15.993530961981335</c:v>
                </c:pt>
                <c:pt idx="80">
                  <c:v>15.993530961981335</c:v>
                </c:pt>
                <c:pt idx="81">
                  <c:v>15.993530961981335</c:v>
                </c:pt>
                <c:pt idx="82">
                  <c:v>15.993530961981335</c:v>
                </c:pt>
                <c:pt idx="83">
                  <c:v>16.081893011495044</c:v>
                </c:pt>
                <c:pt idx="84">
                  <c:v>16.081893011495044</c:v>
                </c:pt>
                <c:pt idx="85">
                  <c:v>16.081893011495044</c:v>
                </c:pt>
                <c:pt idx="86">
                  <c:v>16.081893011495044</c:v>
                </c:pt>
                <c:pt idx="87">
                  <c:v>16.081893011495044</c:v>
                </c:pt>
                <c:pt idx="88">
                  <c:v>16.081893011495044</c:v>
                </c:pt>
                <c:pt idx="89">
                  <c:v>16.081893011495044</c:v>
                </c:pt>
                <c:pt idx="90">
                  <c:v>16.081893011495044</c:v>
                </c:pt>
                <c:pt idx="91">
                  <c:v>16.081893011495044</c:v>
                </c:pt>
                <c:pt idx="92">
                  <c:v>16.081893011495044</c:v>
                </c:pt>
                <c:pt idx="93">
                  <c:v>16.081893011495044</c:v>
                </c:pt>
                <c:pt idx="94">
                  <c:v>16.081893011495044</c:v>
                </c:pt>
                <c:pt idx="95">
                  <c:v>16.081893011495044</c:v>
                </c:pt>
                <c:pt idx="96">
                  <c:v>16.171236861558903</c:v>
                </c:pt>
                <c:pt idx="97">
                  <c:v>16.171236861558903</c:v>
                </c:pt>
                <c:pt idx="98">
                  <c:v>16.171236861558903</c:v>
                </c:pt>
                <c:pt idx="99">
                  <c:v>16.171236861558903</c:v>
                </c:pt>
                <c:pt idx="100">
                  <c:v>16.171236861558903</c:v>
                </c:pt>
                <c:pt idx="101">
                  <c:v>16.171236861558903</c:v>
                </c:pt>
                <c:pt idx="102">
                  <c:v>16.171236861558903</c:v>
                </c:pt>
                <c:pt idx="103">
                  <c:v>16.171236861558903</c:v>
                </c:pt>
                <c:pt idx="104">
                  <c:v>16.171236861558903</c:v>
                </c:pt>
                <c:pt idx="105">
                  <c:v>16.171236861558903</c:v>
                </c:pt>
                <c:pt idx="106">
                  <c:v>16.171236861558903</c:v>
                </c:pt>
                <c:pt idx="107">
                  <c:v>16.171236861558903</c:v>
                </c:pt>
                <c:pt idx="108">
                  <c:v>16.261578966930742</c:v>
                </c:pt>
                <c:pt idx="109">
                  <c:v>16.261578966930742</c:v>
                </c:pt>
                <c:pt idx="110">
                  <c:v>16.261578966930742</c:v>
                </c:pt>
                <c:pt idx="111">
                  <c:v>16.261578966930742</c:v>
                </c:pt>
                <c:pt idx="112">
                  <c:v>16.261578966930742</c:v>
                </c:pt>
                <c:pt idx="113">
                  <c:v>16.261578966930742</c:v>
                </c:pt>
                <c:pt idx="114">
                  <c:v>16.261578966930742</c:v>
                </c:pt>
                <c:pt idx="115">
                  <c:v>16.261578966930742</c:v>
                </c:pt>
                <c:pt idx="116">
                  <c:v>16.261578966930742</c:v>
                </c:pt>
                <c:pt idx="117">
                  <c:v>16.261578966930742</c:v>
                </c:pt>
                <c:pt idx="118">
                  <c:v>16.261578966930742</c:v>
                </c:pt>
                <c:pt idx="119">
                  <c:v>16.261578966930742</c:v>
                </c:pt>
                <c:pt idx="120">
                  <c:v>16.261578966930742</c:v>
                </c:pt>
                <c:pt idx="121">
                  <c:v>16.352936152138216</c:v>
                </c:pt>
                <c:pt idx="122">
                  <c:v>15.492255302025679</c:v>
                </c:pt>
                <c:pt idx="123">
                  <c:v>15.492255302025679</c:v>
                </c:pt>
                <c:pt idx="124">
                  <c:v>15.492255302025679</c:v>
                </c:pt>
                <c:pt idx="125">
                  <c:v>15.492255302025679</c:v>
                </c:pt>
                <c:pt idx="126">
                  <c:v>15.492255302025679</c:v>
                </c:pt>
                <c:pt idx="127">
                  <c:v>15.492255302025679</c:v>
                </c:pt>
                <c:pt idx="128">
                  <c:v>15.492255302025679</c:v>
                </c:pt>
                <c:pt idx="129">
                  <c:v>15.492255302025679</c:v>
                </c:pt>
                <c:pt idx="130">
                  <c:v>15.492255302025679</c:v>
                </c:pt>
                <c:pt idx="131">
                  <c:v>15.492255302025679</c:v>
                </c:pt>
                <c:pt idx="132">
                  <c:v>15.492255302025679</c:v>
                </c:pt>
                <c:pt idx="133">
                  <c:v>15.492255302025679</c:v>
                </c:pt>
                <c:pt idx="134">
                  <c:v>15.57978216813882</c:v>
                </c:pt>
                <c:pt idx="135">
                  <c:v>15.57978216813882</c:v>
                </c:pt>
                <c:pt idx="136">
                  <c:v>15.57978216813882</c:v>
                </c:pt>
                <c:pt idx="137">
                  <c:v>15.57978216813882</c:v>
                </c:pt>
                <c:pt idx="138">
                  <c:v>15.57978216813882</c:v>
                </c:pt>
                <c:pt idx="139">
                  <c:v>15.57978216813882</c:v>
                </c:pt>
                <c:pt idx="140">
                  <c:v>15.57978216813882</c:v>
                </c:pt>
                <c:pt idx="141">
                  <c:v>15.57978216813882</c:v>
                </c:pt>
                <c:pt idx="142">
                  <c:v>15.57978216813882</c:v>
                </c:pt>
                <c:pt idx="143">
                  <c:v>15.57978216813882</c:v>
                </c:pt>
                <c:pt idx="144">
                  <c:v>15.57978216813882</c:v>
                </c:pt>
                <c:pt idx="145">
                  <c:v>15.57978216813882</c:v>
                </c:pt>
                <c:pt idx="146">
                  <c:v>15.57978216813882</c:v>
                </c:pt>
                <c:pt idx="147">
                  <c:v>15.668303657730515</c:v>
                </c:pt>
                <c:pt idx="148">
                  <c:v>15.668303657730515</c:v>
                </c:pt>
                <c:pt idx="149">
                  <c:v>15.668303657730515</c:v>
                </c:pt>
                <c:pt idx="150">
                  <c:v>15.668303657730515</c:v>
                </c:pt>
                <c:pt idx="151">
                  <c:v>15.668303657730515</c:v>
                </c:pt>
                <c:pt idx="152">
                  <c:v>15.668303657730515</c:v>
                </c:pt>
                <c:pt idx="153">
                  <c:v>15.668303657730515</c:v>
                </c:pt>
                <c:pt idx="154">
                  <c:v>15.668303657730515</c:v>
                </c:pt>
                <c:pt idx="155">
                  <c:v>15.668303657730515</c:v>
                </c:pt>
                <c:pt idx="156">
                  <c:v>15.668303657730515</c:v>
                </c:pt>
                <c:pt idx="157">
                  <c:v>15.668303657730515</c:v>
                </c:pt>
                <c:pt idx="158">
                  <c:v>15.668303657730515</c:v>
                </c:pt>
                <c:pt idx="159">
                  <c:v>15.668303657730515</c:v>
                </c:pt>
                <c:pt idx="160">
                  <c:v>15.757836821488976</c:v>
                </c:pt>
                <c:pt idx="161">
                  <c:v>15.757836821488976</c:v>
                </c:pt>
                <c:pt idx="162">
                  <c:v>15.757836821488976</c:v>
                </c:pt>
                <c:pt idx="163">
                  <c:v>15.757836821488976</c:v>
                </c:pt>
                <c:pt idx="164">
                  <c:v>15.757836821488976</c:v>
                </c:pt>
                <c:pt idx="165">
                  <c:v>15.757836821488976</c:v>
                </c:pt>
                <c:pt idx="166">
                  <c:v>15.757836821488976</c:v>
                </c:pt>
                <c:pt idx="167">
                  <c:v>15.757836821488976</c:v>
                </c:pt>
                <c:pt idx="168">
                  <c:v>15.757836821488976</c:v>
                </c:pt>
                <c:pt idx="169">
                  <c:v>15.757836821488976</c:v>
                </c:pt>
                <c:pt idx="170">
                  <c:v>15.757836821488976</c:v>
                </c:pt>
                <c:pt idx="171">
                  <c:v>15.757836821488976</c:v>
                </c:pt>
                <c:pt idx="172">
                  <c:v>15.757836821488976</c:v>
                </c:pt>
                <c:pt idx="173">
                  <c:v>15.848399102072246</c:v>
                </c:pt>
                <c:pt idx="174">
                  <c:v>15.848399102072246</c:v>
                </c:pt>
                <c:pt idx="175">
                  <c:v>15.848399102072246</c:v>
                </c:pt>
                <c:pt idx="176">
                  <c:v>15.848399102072246</c:v>
                </c:pt>
                <c:pt idx="177">
                  <c:v>15.848399102072246</c:v>
                </c:pt>
                <c:pt idx="178">
                  <c:v>15.848399102072246</c:v>
                </c:pt>
                <c:pt idx="179">
                  <c:v>15.848399102072246</c:v>
                </c:pt>
                <c:pt idx="180">
                  <c:v>15.848399102072246</c:v>
                </c:pt>
                <c:pt idx="181">
                  <c:v>15.848399102072246</c:v>
                </c:pt>
                <c:pt idx="182">
                  <c:v>15.848399102072246</c:v>
                </c:pt>
                <c:pt idx="183">
                  <c:v>15.848399102072246</c:v>
                </c:pt>
                <c:pt idx="184">
                  <c:v>15.848399102072246</c:v>
                </c:pt>
                <c:pt idx="185">
                  <c:v>15.848399102072246</c:v>
                </c:pt>
                <c:pt idx="186">
                  <c:v>15.848399102072246</c:v>
                </c:pt>
                <c:pt idx="187">
                  <c:v>15.940008345436828</c:v>
                </c:pt>
                <c:pt idx="188">
                  <c:v>15.940008345436828</c:v>
                </c:pt>
                <c:pt idx="189">
                  <c:v>15.940008345436828</c:v>
                </c:pt>
                <c:pt idx="190">
                  <c:v>15.940008345436828</c:v>
                </c:pt>
                <c:pt idx="191">
                  <c:v>15.940008345436828</c:v>
                </c:pt>
                <c:pt idx="192">
                  <c:v>15.940008345436828</c:v>
                </c:pt>
                <c:pt idx="193">
                  <c:v>15.940008345436828</c:v>
                </c:pt>
                <c:pt idx="194">
                  <c:v>15.940008345436828</c:v>
                </c:pt>
                <c:pt idx="195">
                  <c:v>15.940008345436828</c:v>
                </c:pt>
                <c:pt idx="196">
                  <c:v>15.940008345436828</c:v>
                </c:pt>
                <c:pt idx="197">
                  <c:v>15.940008345436828</c:v>
                </c:pt>
                <c:pt idx="198">
                  <c:v>15.940008345436828</c:v>
                </c:pt>
                <c:pt idx="199">
                  <c:v>15.940008345436828</c:v>
                </c:pt>
                <c:pt idx="200">
                  <c:v>15.940008345436828</c:v>
                </c:pt>
                <c:pt idx="201">
                  <c:v>16.032682812561458</c:v>
                </c:pt>
                <c:pt idx="202">
                  <c:v>16.032682812561458</c:v>
                </c:pt>
                <c:pt idx="203">
                  <c:v>16.032682812561458</c:v>
                </c:pt>
                <c:pt idx="204">
                  <c:v>16.032682812561458</c:v>
                </c:pt>
                <c:pt idx="205">
                  <c:v>16.032682812561458</c:v>
                </c:pt>
                <c:pt idx="206">
                  <c:v>16.032682812561458</c:v>
                </c:pt>
                <c:pt idx="207">
                  <c:v>16.032682812561458</c:v>
                </c:pt>
                <c:pt idx="208">
                  <c:v>16.032682812561458</c:v>
                </c:pt>
                <c:pt idx="209">
                  <c:v>16.032682812561458</c:v>
                </c:pt>
                <c:pt idx="210">
                  <c:v>16.032682812561458</c:v>
                </c:pt>
                <c:pt idx="211">
                  <c:v>16.032682812561458</c:v>
                </c:pt>
                <c:pt idx="212">
                  <c:v>16.032682812561458</c:v>
                </c:pt>
                <c:pt idx="213">
                  <c:v>16.032682812561458</c:v>
                </c:pt>
                <c:pt idx="214">
                  <c:v>16.126441191582288</c:v>
                </c:pt>
                <c:pt idx="215">
                  <c:v>16.126441191582288</c:v>
                </c:pt>
                <c:pt idx="216">
                  <c:v>16.126441191582288</c:v>
                </c:pt>
                <c:pt idx="217">
                  <c:v>16.126441191582288</c:v>
                </c:pt>
                <c:pt idx="218">
                  <c:v>16.126441191582288</c:v>
                </c:pt>
                <c:pt idx="219">
                  <c:v>16.126441191582288</c:v>
                </c:pt>
                <c:pt idx="220">
                  <c:v>16.126441191582288</c:v>
                </c:pt>
                <c:pt idx="221">
                  <c:v>16.126441191582288</c:v>
                </c:pt>
                <c:pt idx="222">
                  <c:v>16.126441191582288</c:v>
                </c:pt>
                <c:pt idx="223">
                  <c:v>16.126441191582288</c:v>
                </c:pt>
                <c:pt idx="224">
                  <c:v>16.126441191582288</c:v>
                </c:pt>
                <c:pt idx="225">
                  <c:v>16.126441191582288</c:v>
                </c:pt>
                <c:pt idx="226">
                  <c:v>16.126441191582288</c:v>
                </c:pt>
                <c:pt idx="227">
                  <c:v>16.126441191582288</c:v>
                </c:pt>
                <c:pt idx="228">
                  <c:v>16.2213026103563</c:v>
                </c:pt>
                <c:pt idx="229">
                  <c:v>16.2213026103563</c:v>
                </c:pt>
                <c:pt idx="230">
                  <c:v>16.2213026103563</c:v>
                </c:pt>
                <c:pt idx="231">
                  <c:v>16.2213026103563</c:v>
                </c:pt>
                <c:pt idx="232">
                  <c:v>16.2213026103563</c:v>
                </c:pt>
                <c:pt idx="233">
                  <c:v>16.2213026103563</c:v>
                </c:pt>
                <c:pt idx="234">
                  <c:v>15.410237479838486</c:v>
                </c:pt>
                <c:pt idx="235">
                  <c:v>15.410237479838486</c:v>
                </c:pt>
                <c:pt idx="236">
                  <c:v>15.410237479838486</c:v>
                </c:pt>
                <c:pt idx="237">
                  <c:v>15.410237479838486</c:v>
                </c:pt>
                <c:pt idx="238">
                  <c:v>15.410237479838486</c:v>
                </c:pt>
                <c:pt idx="239">
                  <c:v>15.410237479838486</c:v>
                </c:pt>
                <c:pt idx="240">
                  <c:v>15.410237479838486</c:v>
                </c:pt>
                <c:pt idx="241">
                  <c:v>15.410237479838486</c:v>
                </c:pt>
                <c:pt idx="242">
                  <c:v>15.501422316997296</c:v>
                </c:pt>
                <c:pt idx="243">
                  <c:v>15.501422316997296</c:v>
                </c:pt>
                <c:pt idx="244">
                  <c:v>15.501422316997296</c:v>
                </c:pt>
                <c:pt idx="245">
                  <c:v>15.501422316997296</c:v>
                </c:pt>
                <c:pt idx="246">
                  <c:v>15.501422316997296</c:v>
                </c:pt>
                <c:pt idx="247">
                  <c:v>15.501422316997296</c:v>
                </c:pt>
                <c:pt idx="248">
                  <c:v>15.501422316997296</c:v>
                </c:pt>
                <c:pt idx="249">
                  <c:v>15.501422316997296</c:v>
                </c:pt>
                <c:pt idx="250">
                  <c:v>15.501422316997296</c:v>
                </c:pt>
                <c:pt idx="251">
                  <c:v>15.501422316997296</c:v>
                </c:pt>
                <c:pt idx="252">
                  <c:v>15.501422316997296</c:v>
                </c:pt>
                <c:pt idx="253">
                  <c:v>15.501422316997296</c:v>
                </c:pt>
                <c:pt idx="254">
                  <c:v>15.501422316997296</c:v>
                </c:pt>
                <c:pt idx="255">
                  <c:v>15.501422316997296</c:v>
                </c:pt>
                <c:pt idx="256">
                  <c:v>15.501422316997296</c:v>
                </c:pt>
                <c:pt idx="257">
                  <c:v>15.593692687931801</c:v>
                </c:pt>
                <c:pt idx="258">
                  <c:v>15.593692687931801</c:v>
                </c:pt>
                <c:pt idx="259">
                  <c:v>15.593692687931801</c:v>
                </c:pt>
                <c:pt idx="260">
                  <c:v>15.593692687931801</c:v>
                </c:pt>
                <c:pt idx="261">
                  <c:v>15.593692687931801</c:v>
                </c:pt>
                <c:pt idx="262">
                  <c:v>15.593692687931801</c:v>
                </c:pt>
                <c:pt idx="263">
                  <c:v>15.593692687931801</c:v>
                </c:pt>
                <c:pt idx="264">
                  <c:v>15.593692687931801</c:v>
                </c:pt>
                <c:pt idx="265">
                  <c:v>15.593692687931801</c:v>
                </c:pt>
                <c:pt idx="266">
                  <c:v>15.593692687931801</c:v>
                </c:pt>
                <c:pt idx="267">
                  <c:v>15.593692687931801</c:v>
                </c:pt>
                <c:pt idx="268">
                  <c:v>15.593692687931801</c:v>
                </c:pt>
                <c:pt idx="269">
                  <c:v>15.593692687931801</c:v>
                </c:pt>
                <c:pt idx="270">
                  <c:v>15.593692687931801</c:v>
                </c:pt>
                <c:pt idx="271">
                  <c:v>15.68706809324876</c:v>
                </c:pt>
                <c:pt idx="272">
                  <c:v>15.68706809324876</c:v>
                </c:pt>
                <c:pt idx="273">
                  <c:v>15.68706809324876</c:v>
                </c:pt>
                <c:pt idx="274">
                  <c:v>15.68706809324876</c:v>
                </c:pt>
                <c:pt idx="275">
                  <c:v>15.68706809324876</c:v>
                </c:pt>
                <c:pt idx="276">
                  <c:v>15.68706809324876</c:v>
                </c:pt>
                <c:pt idx="277">
                  <c:v>15.68706809324876</c:v>
                </c:pt>
                <c:pt idx="278">
                  <c:v>15.68706809324876</c:v>
                </c:pt>
                <c:pt idx="279">
                  <c:v>15.68706809324876</c:v>
                </c:pt>
                <c:pt idx="280">
                  <c:v>15.68706809324876</c:v>
                </c:pt>
                <c:pt idx="281">
                  <c:v>15.68706809324876</c:v>
                </c:pt>
                <c:pt idx="282">
                  <c:v>15.68706809324876</c:v>
                </c:pt>
                <c:pt idx="283">
                  <c:v>15.68706809324876</c:v>
                </c:pt>
                <c:pt idx="284">
                  <c:v>15.68706809324876</c:v>
                </c:pt>
                <c:pt idx="285">
                  <c:v>15.68706809324876</c:v>
                </c:pt>
                <c:pt idx="286">
                  <c:v>15.781568503449051</c:v>
                </c:pt>
                <c:pt idx="287">
                  <c:v>15.781568503449051</c:v>
                </c:pt>
                <c:pt idx="288">
                  <c:v>15.781568503449051</c:v>
                </c:pt>
                <c:pt idx="289">
                  <c:v>15.781568503449051</c:v>
                </c:pt>
                <c:pt idx="290">
                  <c:v>15.781568503449051</c:v>
                </c:pt>
                <c:pt idx="291">
                  <c:v>15.781568503449051</c:v>
                </c:pt>
                <c:pt idx="292">
                  <c:v>15.781568503449051</c:v>
                </c:pt>
                <c:pt idx="293">
                  <c:v>15.781568503449051</c:v>
                </c:pt>
                <c:pt idx="294">
                  <c:v>15.781568503449051</c:v>
                </c:pt>
                <c:pt idx="295">
                  <c:v>15.781568503449051</c:v>
                </c:pt>
                <c:pt idx="296">
                  <c:v>15.781568503449051</c:v>
                </c:pt>
                <c:pt idx="297">
                  <c:v>15.781568503449051</c:v>
                </c:pt>
                <c:pt idx="298">
                  <c:v>15.781568503449051</c:v>
                </c:pt>
                <c:pt idx="299">
                  <c:v>15.781568503449051</c:v>
                </c:pt>
                <c:pt idx="300">
                  <c:v>15.781568503449051</c:v>
                </c:pt>
                <c:pt idx="301">
                  <c:v>15.877214373166925</c:v>
                </c:pt>
                <c:pt idx="302">
                  <c:v>15.877214373166925</c:v>
                </c:pt>
                <c:pt idx="303">
                  <c:v>15.877214373166925</c:v>
                </c:pt>
                <c:pt idx="304">
                  <c:v>15.877214373166925</c:v>
                </c:pt>
                <c:pt idx="305">
                  <c:v>15.877214373166925</c:v>
                </c:pt>
                <c:pt idx="306">
                  <c:v>15.877214373166925</c:v>
                </c:pt>
                <c:pt idx="307">
                  <c:v>15.877214373166925</c:v>
                </c:pt>
                <c:pt idx="308">
                  <c:v>15.877214373166925</c:v>
                </c:pt>
                <c:pt idx="309">
                  <c:v>15.877214373166925</c:v>
                </c:pt>
                <c:pt idx="310">
                  <c:v>15.877214373166925</c:v>
                </c:pt>
                <c:pt idx="311">
                  <c:v>15.877214373166925</c:v>
                </c:pt>
                <c:pt idx="312">
                  <c:v>15.877214373166925</c:v>
                </c:pt>
                <c:pt idx="313">
                  <c:v>15.877214373166925</c:v>
                </c:pt>
                <c:pt idx="314">
                  <c:v>15.877214373166925</c:v>
                </c:pt>
                <c:pt idx="315">
                  <c:v>15.974026655930137</c:v>
                </c:pt>
                <c:pt idx="316">
                  <c:v>15.974026655930137</c:v>
                </c:pt>
                <c:pt idx="317">
                  <c:v>15.974026655930137</c:v>
                </c:pt>
                <c:pt idx="318">
                  <c:v>15.974026655930137</c:v>
                </c:pt>
                <c:pt idx="319">
                  <c:v>15.974026655930137</c:v>
                </c:pt>
                <c:pt idx="320">
                  <c:v>15.974026655930137</c:v>
                </c:pt>
                <c:pt idx="321">
                  <c:v>15.974026655930137</c:v>
                </c:pt>
                <c:pt idx="322">
                  <c:v>15.974026655930137</c:v>
                </c:pt>
                <c:pt idx="323">
                  <c:v>15.974026655930137</c:v>
                </c:pt>
                <c:pt idx="324">
                  <c:v>15.974026655930137</c:v>
                </c:pt>
                <c:pt idx="325">
                  <c:v>15.974026655930137</c:v>
                </c:pt>
                <c:pt idx="326">
                  <c:v>15.974026655930137</c:v>
                </c:pt>
                <c:pt idx="327">
                  <c:v>15.974026655930137</c:v>
                </c:pt>
                <c:pt idx="328">
                  <c:v>15.974026655930137</c:v>
                </c:pt>
                <c:pt idx="329">
                  <c:v>15.974026655930137</c:v>
                </c:pt>
                <c:pt idx="330">
                  <c:v>15.974026655930137</c:v>
                </c:pt>
                <c:pt idx="331">
                  <c:v>16.072026819463453</c:v>
                </c:pt>
                <c:pt idx="332">
                  <c:v>16.072026819463453</c:v>
                </c:pt>
                <c:pt idx="333">
                  <c:v>16.072026819463453</c:v>
                </c:pt>
                <c:pt idx="334">
                  <c:v>16.072026819463453</c:v>
                </c:pt>
                <c:pt idx="335">
                  <c:v>16.072026819463453</c:v>
                </c:pt>
                <c:pt idx="336">
                  <c:v>16.072026819463453</c:v>
                </c:pt>
                <c:pt idx="337">
                  <c:v>16.072026819463453</c:v>
                </c:pt>
                <c:pt idx="338">
                  <c:v>16.072026819463453</c:v>
                </c:pt>
                <c:pt idx="339">
                  <c:v>16.072026819463453</c:v>
                </c:pt>
                <c:pt idx="340">
                  <c:v>16.072026819463453</c:v>
                </c:pt>
                <c:pt idx="341">
                  <c:v>16.072026819463453</c:v>
                </c:pt>
                <c:pt idx="342">
                  <c:v>16.072026819463453</c:v>
                </c:pt>
                <c:pt idx="343">
                  <c:v>16.072026819463453</c:v>
                </c:pt>
                <c:pt idx="344">
                  <c:v>16.072026819463453</c:v>
                </c:pt>
                <c:pt idx="345">
                  <c:v>16.072026819463453</c:v>
                </c:pt>
                <c:pt idx="346">
                  <c:v>15.401177963389433</c:v>
                </c:pt>
                <c:pt idx="347">
                  <c:v>15.401177963389433</c:v>
                </c:pt>
                <c:pt idx="348">
                  <c:v>15.401177963389433</c:v>
                </c:pt>
                <c:pt idx="349">
                  <c:v>15.401177963389433</c:v>
                </c:pt>
                <c:pt idx="350">
                  <c:v>15.401177963389433</c:v>
                </c:pt>
                <c:pt idx="351">
                  <c:v>15.401177963389433</c:v>
                </c:pt>
                <c:pt idx="352">
                  <c:v>15.401177963389433</c:v>
                </c:pt>
                <c:pt idx="353">
                  <c:v>15.401177963389433</c:v>
                </c:pt>
                <c:pt idx="354">
                  <c:v>15.401177963389433</c:v>
                </c:pt>
                <c:pt idx="355">
                  <c:v>15.401177963389433</c:v>
                </c:pt>
                <c:pt idx="356">
                  <c:v>15.401177963389433</c:v>
                </c:pt>
                <c:pt idx="357">
                  <c:v>15.401177963389433</c:v>
                </c:pt>
                <c:pt idx="358">
                  <c:v>15.401177963389433</c:v>
                </c:pt>
                <c:pt idx="359">
                  <c:v>15.401177963389433</c:v>
                </c:pt>
                <c:pt idx="360">
                  <c:v>15.401177963389433</c:v>
                </c:pt>
                <c:pt idx="361">
                  <c:v>15.496837453845268</c:v>
                </c:pt>
                <c:pt idx="362">
                  <c:v>15.496837453845268</c:v>
                </c:pt>
                <c:pt idx="363">
                  <c:v>15.496837453845268</c:v>
                </c:pt>
                <c:pt idx="364">
                  <c:v>15.496837453845268</c:v>
                </c:pt>
                <c:pt idx="365">
                  <c:v>15.496837453845268</c:v>
                </c:pt>
                <c:pt idx="366">
                  <c:v>15.496837453845268</c:v>
                </c:pt>
                <c:pt idx="367">
                  <c:v>15.496837453845268</c:v>
                </c:pt>
                <c:pt idx="368">
                  <c:v>15.496837453845268</c:v>
                </c:pt>
                <c:pt idx="369">
                  <c:v>15.496837453845268</c:v>
                </c:pt>
                <c:pt idx="370">
                  <c:v>15.496837453845268</c:v>
                </c:pt>
                <c:pt idx="371">
                  <c:v>15.496837453845268</c:v>
                </c:pt>
                <c:pt idx="372">
                  <c:v>15.496837453845268</c:v>
                </c:pt>
                <c:pt idx="373">
                  <c:v>15.496837453845268</c:v>
                </c:pt>
                <c:pt idx="374">
                  <c:v>15.496837453845268</c:v>
                </c:pt>
                <c:pt idx="375">
                  <c:v>15.496837453845268</c:v>
                </c:pt>
                <c:pt idx="376">
                  <c:v>15.496837453845268</c:v>
                </c:pt>
                <c:pt idx="377">
                  <c:v>15.593692687931801</c:v>
                </c:pt>
                <c:pt idx="378">
                  <c:v>15.593692687931801</c:v>
                </c:pt>
                <c:pt idx="379">
                  <c:v>15.593692687931801</c:v>
                </c:pt>
                <c:pt idx="380">
                  <c:v>15.593692687931801</c:v>
                </c:pt>
                <c:pt idx="381">
                  <c:v>15.593692687931801</c:v>
                </c:pt>
                <c:pt idx="382">
                  <c:v>15.593692687931801</c:v>
                </c:pt>
                <c:pt idx="383">
                  <c:v>15.593692687931801</c:v>
                </c:pt>
                <c:pt idx="384">
                  <c:v>15.593692687931801</c:v>
                </c:pt>
                <c:pt idx="385">
                  <c:v>15.593692687931801</c:v>
                </c:pt>
                <c:pt idx="386">
                  <c:v>15.593692687931801</c:v>
                </c:pt>
                <c:pt idx="387">
                  <c:v>15.593692687931801</c:v>
                </c:pt>
                <c:pt idx="388">
                  <c:v>15.593692687931801</c:v>
                </c:pt>
                <c:pt idx="389">
                  <c:v>15.593692687931801</c:v>
                </c:pt>
                <c:pt idx="390">
                  <c:v>15.593692687931801</c:v>
                </c:pt>
                <c:pt idx="391">
                  <c:v>15.593692687931801</c:v>
                </c:pt>
                <c:pt idx="392">
                  <c:v>15.593692687931801</c:v>
                </c:pt>
                <c:pt idx="393">
                  <c:v>15.691766226849612</c:v>
                </c:pt>
                <c:pt idx="394">
                  <c:v>15.691766226849612</c:v>
                </c:pt>
                <c:pt idx="395">
                  <c:v>15.691766226849612</c:v>
                </c:pt>
                <c:pt idx="396">
                  <c:v>15.691766226849612</c:v>
                </c:pt>
                <c:pt idx="397">
                  <c:v>15.691766226849612</c:v>
                </c:pt>
                <c:pt idx="398">
                  <c:v>15.691766226849612</c:v>
                </c:pt>
                <c:pt idx="399">
                  <c:v>15.691766226849612</c:v>
                </c:pt>
                <c:pt idx="400">
                  <c:v>15.691766226849612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71584"/>
        <c:axId val="190740736"/>
      </c:scatterChart>
      <c:valAx>
        <c:axId val="190709760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Cell / Arc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711680"/>
        <c:crosses val="max"/>
        <c:crossBetween val="midCat"/>
      </c:valAx>
      <c:valAx>
        <c:axId val="19071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709760"/>
        <c:crosses val="autoZero"/>
        <c:crossBetween val="midCat"/>
      </c:valAx>
      <c:valAx>
        <c:axId val="190740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Dipole Field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771584"/>
        <c:crosses val="autoZero"/>
        <c:crossBetween val="midCat"/>
      </c:valAx>
      <c:valAx>
        <c:axId val="19077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7407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short dip</c:v>
          </c:tx>
          <c:spPr>
            <a:ln w="28575">
              <a:noFill/>
            </a:ln>
          </c:spPr>
          <c:xVal>
            <c:numRef>
              <c:f>(Sheet6!$B$4,Sheet6!$B$7,Sheet6!$B$10,Sheet6!$B$13,Sheet6!$B$16)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(Sheet6!$H$4,Sheet6!$H$7,Sheet6!$H$10,Sheet6!$H$13,Sheet6!$H$16)</c:f>
              <c:numCache>
                <c:formatCode>General</c:formatCode>
                <c:ptCount val="5"/>
                <c:pt idx="0">
                  <c:v>15.4831</c:v>
                </c:pt>
                <c:pt idx="1">
                  <c:v>15.489692</c:v>
                </c:pt>
                <c:pt idx="2">
                  <c:v>15.475738</c:v>
                </c:pt>
                <c:pt idx="3">
                  <c:v>15.472127</c:v>
                </c:pt>
                <c:pt idx="4">
                  <c:v>15.475116</c:v>
                </c:pt>
              </c:numCache>
            </c:numRef>
          </c:yVal>
          <c:smooth val="0"/>
        </c:ser>
        <c:ser>
          <c:idx val="1"/>
          <c:order val="1"/>
          <c:tx>
            <c:v>med dip </c:v>
          </c:tx>
          <c:spPr>
            <a:ln w="28575">
              <a:noFill/>
            </a:ln>
          </c:spPr>
          <c:xVal>
            <c:numRef>
              <c:f>(Sheet6!$B$5,Sheet6!$B$8,Sheet6!$B$11,Sheet6!$B$14,Sheet6!$B$17)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(Sheet6!$H$5,Sheet6!$H$8,Sheet6!$H$11,Sheet6!$H$14,Sheet6!$H$17)</c:f>
              <c:numCache>
                <c:formatCode>General</c:formatCode>
                <c:ptCount val="5"/>
                <c:pt idx="0">
                  <c:v>15.4831</c:v>
                </c:pt>
                <c:pt idx="1">
                  <c:v>15.489692</c:v>
                </c:pt>
                <c:pt idx="2">
                  <c:v>15.389236</c:v>
                </c:pt>
                <c:pt idx="3">
                  <c:v>15.487310000000001</c:v>
                </c:pt>
                <c:pt idx="4">
                  <c:v>15.346829</c:v>
                </c:pt>
              </c:numCache>
            </c:numRef>
          </c:yVal>
          <c:smooth val="0"/>
        </c:ser>
        <c:ser>
          <c:idx val="2"/>
          <c:order val="2"/>
          <c:tx>
            <c:v>long dip</c:v>
          </c:tx>
          <c:spPr>
            <a:ln w="28575">
              <a:noFill/>
            </a:ln>
          </c:spPr>
          <c:xVal>
            <c:numRef>
              <c:f>(Sheet6!$B$6,Sheet6!$B$9,Sheet6!$B$12,Sheet6!$B$15,Sheet6!$B$18)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(Sheet6!$H$6,Sheet6!$H$9,Sheet6!$H$12,Sheet6!$H$15,Sheet6!$H$18)</c:f>
              <c:numCache>
                <c:formatCode>General</c:formatCode>
                <c:ptCount val="5"/>
                <c:pt idx="0">
                  <c:v>15.4831</c:v>
                </c:pt>
                <c:pt idx="1">
                  <c:v>15.481453</c:v>
                </c:pt>
                <c:pt idx="2">
                  <c:v>15.386108999999999</c:v>
                </c:pt>
                <c:pt idx="3">
                  <c:v>15.336802</c:v>
                </c:pt>
                <c:pt idx="4">
                  <c:v>15.346829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994688"/>
        <c:axId val="191932288"/>
      </c:scatterChart>
      <c:valAx>
        <c:axId val="19099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932288"/>
        <c:crosses val="autoZero"/>
        <c:crossBetween val="midCat"/>
      </c:valAx>
      <c:valAx>
        <c:axId val="191932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Dipole Field (T)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09946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9042323731006"/>
          <c:y val="5.5668263902637523E-2"/>
          <c:w val="0.73435900005664656"/>
          <c:h val="0.73723739300114044"/>
        </c:manualLayout>
      </c:layout>
      <c:scatterChart>
        <c:scatterStyle val="lineMarker"/>
        <c:varyColors val="0"/>
        <c:ser>
          <c:idx val="0"/>
          <c:order val="0"/>
          <c:tx>
            <c:v>short dip</c:v>
          </c:tx>
          <c:spPr>
            <a:ln w="28575">
              <a:noFill/>
            </a:ln>
          </c:spPr>
          <c:xVal>
            <c:numRef>
              <c:f>(Sheet6!$B$4,Sheet6!$B$7,Sheet6!$B$10,Sheet6!$B$13,Sheet6!$B$16)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(Sheet6!$I$4,Sheet6!$I$7,Sheet6!$I$10,Sheet6!$I$13,Sheet6!$I$16)</c:f>
              <c:numCache>
                <c:formatCode>General</c:formatCode>
                <c:ptCount val="5"/>
                <c:pt idx="0">
                  <c:v>8.1920936149999992</c:v>
                </c:pt>
                <c:pt idx="1">
                  <c:v>8.1040113429999998</c:v>
                </c:pt>
                <c:pt idx="2">
                  <c:v>8.0312401910000002</c:v>
                </c:pt>
                <c:pt idx="3">
                  <c:v>7.9853805329999998</c:v>
                </c:pt>
                <c:pt idx="4">
                  <c:v>7.9601579210000004</c:v>
                </c:pt>
              </c:numCache>
            </c:numRef>
          </c:yVal>
          <c:smooth val="0"/>
        </c:ser>
        <c:ser>
          <c:idx val="1"/>
          <c:order val="1"/>
          <c:tx>
            <c:v>med dip </c:v>
          </c:tx>
          <c:spPr>
            <a:ln w="28575">
              <a:noFill/>
            </a:ln>
          </c:spPr>
          <c:xVal>
            <c:numRef>
              <c:f>(Sheet6!$B$5,Sheet6!$B$8,Sheet6!$B$11,Sheet6!$B$14,Sheet6!$B$17)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(Sheet6!$I$5,Sheet6!$I$8,Sheet6!$I$11,Sheet6!$I$14,Sheet6!$I$17)</c:f>
              <c:numCache>
                <c:formatCode>General</c:formatCode>
                <c:ptCount val="5"/>
                <c:pt idx="0">
                  <c:v>8.1920941389999999</c:v>
                </c:pt>
                <c:pt idx="1">
                  <c:v>8.1040119100000005</c:v>
                </c:pt>
                <c:pt idx="2">
                  <c:v>8.0312412379999998</c:v>
                </c:pt>
                <c:pt idx="3">
                  <c:v>7.9835810010000001</c:v>
                </c:pt>
                <c:pt idx="4">
                  <c:v>7.9601593839999998</c:v>
                </c:pt>
              </c:numCache>
            </c:numRef>
          </c:yVal>
          <c:smooth val="0"/>
        </c:ser>
        <c:ser>
          <c:idx val="2"/>
          <c:order val="2"/>
          <c:tx>
            <c:v>long dip</c:v>
          </c:tx>
          <c:spPr>
            <a:ln w="28575">
              <a:noFill/>
            </a:ln>
          </c:spPr>
          <c:xVal>
            <c:numRef>
              <c:f>(Sheet6!$B$6,Sheet6!$B$9,Sheet6!$B$12,Sheet6!$B$15,Sheet6!$B$18)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(Sheet6!$I$6,Sheet6!$I$9,Sheet6!$I$12,Sheet6!$I$15,Sheet6!$I$18)</c:f>
              <c:numCache>
                <c:formatCode>General</c:formatCode>
                <c:ptCount val="5"/>
                <c:pt idx="0">
                  <c:v>8.1920948560000006</c:v>
                </c:pt>
                <c:pt idx="1">
                  <c:v>8.104012376</c:v>
                </c:pt>
                <c:pt idx="2">
                  <c:v>8.0312418470000004</c:v>
                </c:pt>
                <c:pt idx="3">
                  <c:v>7.983582663</c:v>
                </c:pt>
                <c:pt idx="4">
                  <c:v>7.9601598960000004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29472"/>
        <c:axId val="190816640"/>
      </c:scatterChart>
      <c:valAx>
        <c:axId val="20032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0816640"/>
        <c:crosses val="autoZero"/>
        <c:crossBetween val="midCat"/>
      </c:valAx>
      <c:valAx>
        <c:axId val="190816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Quad Field at Aperture (T)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0329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Racetrack Ring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short dip</c:v>
          </c:tx>
          <c:spPr>
            <a:ln w="28575">
              <a:noFill/>
            </a:ln>
          </c:spPr>
          <c:xVal>
            <c:numRef>
              <c:f>(Sheet6!$B$4,Sheet6!$B$7,Sheet6!$B$10,Sheet6!$B$13,Sheet6!$B$16)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(Sheet6!$K$4,Sheet6!$K$7,Sheet6!$K$10,Sheet6!$K$13,Sheet6!$K$16)</c:f>
              <c:numCache>
                <c:formatCode>General</c:formatCode>
                <c:ptCount val="5"/>
                <c:pt idx="0" formatCode="0.00E+00">
                  <c:v>384.37483900000001</c:v>
                </c:pt>
                <c:pt idx="1">
                  <c:v>382.1280203</c:v>
                </c:pt>
                <c:pt idx="2">
                  <c:v>403.75538920000002</c:v>
                </c:pt>
                <c:pt idx="3">
                  <c:v>416.19984870000002</c:v>
                </c:pt>
                <c:pt idx="4">
                  <c:v>438.11530010000001</c:v>
                </c:pt>
              </c:numCache>
            </c:numRef>
          </c:yVal>
          <c:smooth val="0"/>
        </c:ser>
        <c:ser>
          <c:idx val="1"/>
          <c:order val="1"/>
          <c:tx>
            <c:v>med dip </c:v>
          </c:tx>
          <c:spPr>
            <a:ln w="28575">
              <a:noFill/>
            </a:ln>
          </c:spPr>
          <c:xVal>
            <c:numRef>
              <c:f>(Sheet6!$B$5,Sheet6!$B$8,Sheet6!$B$11,Sheet6!$B$14,Sheet6!$B$17)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(Sheet6!$K$5,Sheet6!$K$8,Sheet6!$K$11,Sheet6!$K$14,Sheet6!$K$17)</c:f>
              <c:numCache>
                <c:formatCode>General</c:formatCode>
                <c:ptCount val="5"/>
                <c:pt idx="0">
                  <c:v>384.37588899999997</c:v>
                </c:pt>
                <c:pt idx="1">
                  <c:v>382.1279566</c:v>
                </c:pt>
                <c:pt idx="2">
                  <c:v>403.75402029999998</c:v>
                </c:pt>
                <c:pt idx="3">
                  <c:v>416.19980720000001</c:v>
                </c:pt>
                <c:pt idx="4">
                  <c:v>438.11372970000002</c:v>
                </c:pt>
              </c:numCache>
            </c:numRef>
          </c:yVal>
          <c:smooth val="0"/>
        </c:ser>
        <c:ser>
          <c:idx val="2"/>
          <c:order val="2"/>
          <c:tx>
            <c:v>long dip</c:v>
          </c:tx>
          <c:spPr>
            <a:ln w="28575">
              <a:noFill/>
            </a:ln>
          </c:spPr>
          <c:xVal>
            <c:numRef>
              <c:f>(Sheet6!$B$6,Sheet6!$B$9,Sheet6!$B$12,Sheet6!$B$15,Sheet6!$B$18)</c:f>
              <c:numCache>
                <c:formatCode>General</c:formatCode>
                <c:ptCount val="5"/>
                <c:pt idx="0">
                  <c:v>221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</c:numCache>
            </c:numRef>
          </c:xVal>
          <c:yVal>
            <c:numRef>
              <c:f>(Sheet6!$K$6,Sheet6!$K$9,Sheet6!$K$12,Sheet6!$K$15,Sheet6!$K$18)</c:f>
              <c:numCache>
                <c:formatCode>General</c:formatCode>
                <c:ptCount val="5"/>
                <c:pt idx="0">
                  <c:v>384.3749105</c:v>
                </c:pt>
                <c:pt idx="1">
                  <c:v>382.12792130000003</c:v>
                </c:pt>
                <c:pt idx="2">
                  <c:v>403.75423410000002</c:v>
                </c:pt>
                <c:pt idx="3">
                  <c:v>416.19987320000001</c:v>
                </c:pt>
                <c:pt idx="4">
                  <c:v>438.11379920000002</c:v>
                </c:pt>
              </c:numCache>
            </c:numRef>
          </c:yVal>
          <c:smooth val="0"/>
        </c:ser>
        <c:ser>
          <c:idx val="3"/>
          <c:order val="3"/>
          <c:tx>
            <c:v>beta max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Sheet6!$B$4:$B$18</c:f>
              <c:numCache>
                <c:formatCode>General</c:formatCode>
                <c:ptCount val="15"/>
                <c:pt idx="0">
                  <c:v>221</c:v>
                </c:pt>
                <c:pt idx="1">
                  <c:v>221</c:v>
                </c:pt>
                <c:pt idx="2">
                  <c:v>221</c:v>
                </c:pt>
                <c:pt idx="3">
                  <c:v>230</c:v>
                </c:pt>
                <c:pt idx="4">
                  <c:v>230</c:v>
                </c:pt>
                <c:pt idx="5">
                  <c:v>230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250</c:v>
                </c:pt>
                <c:pt idx="10">
                  <c:v>250</c:v>
                </c:pt>
                <c:pt idx="11">
                  <c:v>250</c:v>
                </c:pt>
                <c:pt idx="12">
                  <c:v>260</c:v>
                </c:pt>
                <c:pt idx="13">
                  <c:v>260</c:v>
                </c:pt>
                <c:pt idx="14">
                  <c:v>260</c:v>
                </c:pt>
              </c:numCache>
            </c:numRef>
          </c:xVal>
          <c:yVal>
            <c:numRef>
              <c:f>Sheet6!$A$4:$A$18</c:f>
              <c:numCache>
                <c:formatCode>General</c:formatCode>
                <c:ptCount val="15"/>
                <c:pt idx="0">
                  <c:v>377.27059864222701</c:v>
                </c:pt>
                <c:pt idx="1">
                  <c:v>377.27059864222701</c:v>
                </c:pt>
                <c:pt idx="2">
                  <c:v>377.27059864222701</c:v>
                </c:pt>
                <c:pt idx="3">
                  <c:v>392.63455967290594</c:v>
                </c:pt>
                <c:pt idx="4">
                  <c:v>392.63455967290594</c:v>
                </c:pt>
                <c:pt idx="5">
                  <c:v>392.63455967290594</c:v>
                </c:pt>
                <c:pt idx="6">
                  <c:v>409.70562748477141</c:v>
                </c:pt>
                <c:pt idx="7">
                  <c:v>409.70562748477141</c:v>
                </c:pt>
                <c:pt idx="8">
                  <c:v>409.70562748477141</c:v>
                </c:pt>
                <c:pt idx="9">
                  <c:v>426.77669529663689</c:v>
                </c:pt>
                <c:pt idx="10">
                  <c:v>426.77669529663689</c:v>
                </c:pt>
                <c:pt idx="11">
                  <c:v>426.77669529663689</c:v>
                </c:pt>
                <c:pt idx="12">
                  <c:v>443.84776310850236</c:v>
                </c:pt>
                <c:pt idx="13">
                  <c:v>443.84776310850236</c:v>
                </c:pt>
                <c:pt idx="14">
                  <c:v>443.84776310850236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42304"/>
        <c:axId val="126591360"/>
      </c:scatterChart>
      <c:valAx>
        <c:axId val="121842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Cell Length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6591360"/>
        <c:crosses val="autoZero"/>
        <c:crossBetween val="midCat"/>
      </c:valAx>
      <c:valAx>
        <c:axId val="126591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Beta Max (m)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21842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B6485242-73A9-4724-AFA7-D6AB1BEB73D1}" type="datetimeFigureOut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DCEB69D-FE68-47D8-8E6E-17748646D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84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22B06FA1-615B-4C10-A12C-E7510147A5C9}" type="datetimeFigureOut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9A30840E-D65C-4D04-AB8B-2897BCC8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16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4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r>
              <a:rPr lang="en-US" baseline="0" dirty="0" smtClean="0"/>
              <a:t> x = 0.1 (0-401)</a:t>
            </a:r>
          </a:p>
          <a:p>
            <a:r>
              <a:rPr lang="en-US" baseline="0" dirty="0" smtClean="0"/>
              <a:t>Delta y = 0.01 (0-1001)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r>
              <a:rPr lang="en-US" baseline="0" dirty="0" smtClean="0"/>
              <a:t> x = 0.1 (0-401)</a:t>
            </a:r>
          </a:p>
          <a:p>
            <a:r>
              <a:rPr lang="en-US" baseline="0" dirty="0" smtClean="0"/>
              <a:t>Delta y = 0.01 (0-1001)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 outline of talk</a:t>
            </a:r>
          </a:p>
          <a:p>
            <a:r>
              <a:rPr lang="en-US" dirty="0" smtClean="0"/>
              <a:t>Add acknowledgments/thanks</a:t>
            </a:r>
          </a:p>
          <a:p>
            <a:endParaRPr lang="en-US" dirty="0" smtClean="0"/>
          </a:p>
          <a:p>
            <a:r>
              <a:rPr lang="en-US" dirty="0" smtClean="0"/>
              <a:t>-define/describe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madx</a:t>
            </a:r>
            <a:endParaRPr lang="en-US" baseline="0" dirty="0" smtClean="0"/>
          </a:p>
          <a:p>
            <a:r>
              <a:rPr lang="en-US" baseline="0" dirty="0" smtClean="0"/>
              <a:t>-slide 17 typo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T_o</a:t>
            </a:r>
            <a:r>
              <a:rPr lang="en-US" baseline="0" dirty="0" smtClean="0"/>
              <a:t> and U_0 define them</a:t>
            </a:r>
          </a:p>
          <a:p>
            <a:r>
              <a:rPr lang="en-US" baseline="0" dirty="0" smtClean="0"/>
              <a:t>-time (20 min) </a:t>
            </a:r>
          </a:p>
          <a:p>
            <a:r>
              <a:rPr lang="en-US" baseline="0" dirty="0" smtClean="0"/>
              <a:t>-describe the problem that I actually worked on</a:t>
            </a:r>
          </a:p>
          <a:p>
            <a:r>
              <a:rPr lang="en-US" baseline="0" dirty="0" smtClean="0"/>
              <a:t>	-describe what were my biggest problems (how long </a:t>
            </a:r>
            <a:r>
              <a:rPr lang="en-US" baseline="0" dirty="0" err="1" smtClean="0"/>
              <a:t>madx</a:t>
            </a:r>
            <a:r>
              <a:rPr lang="en-US" baseline="0" dirty="0" smtClean="0"/>
              <a:t> took)</a:t>
            </a:r>
          </a:p>
          <a:p>
            <a:r>
              <a:rPr lang="en-US" baseline="0" dirty="0" smtClean="0"/>
              <a:t>		-how you had to build the ring…</a:t>
            </a:r>
          </a:p>
          <a:p>
            <a:r>
              <a:rPr lang="en-US" baseline="0" dirty="0" smtClean="0"/>
              <a:t>	-describe better what I actually did for the plots of variables vs cell length</a:t>
            </a:r>
          </a:p>
          <a:p>
            <a:r>
              <a:rPr lang="en-US" baseline="0" dirty="0" smtClean="0"/>
              <a:t>		-mention that they were found using MADX and then compare with theory</a:t>
            </a:r>
          </a:p>
          <a:p>
            <a:r>
              <a:rPr lang="en-US" baseline="0" dirty="0" smtClean="0"/>
              <a:t>			-take out the slide that I can’t explain (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emitt</a:t>
            </a:r>
            <a:r>
              <a:rPr lang="en-US" baseline="0" dirty="0" smtClean="0"/>
              <a:t>, IBS growth,…)</a:t>
            </a:r>
          </a:p>
          <a:p>
            <a:r>
              <a:rPr lang="en-US" baseline="0" dirty="0" smtClean="0"/>
              <a:t>-add citations</a:t>
            </a:r>
          </a:p>
          <a:p>
            <a:r>
              <a:rPr lang="en-US" baseline="0" dirty="0" smtClean="0"/>
              <a:t>-add comparison of size between 100 km and LHC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40E-D65C-4D04-AB8B-2897BCC86FF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850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60D9B579-3844-4FF7-8FB2-27F4103FDEFC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92F2-12D5-49E0-9FA9-BF252F950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2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92C73CC-57DF-4D5E-96DE-3BD69B1C7589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1E07C00-4F4C-4289-B126-F1B9A3A44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2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7159C79-20AD-4E35-B196-450F5B73E935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2316BF-ECD9-4F65-A19E-861F555FD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0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4D259-15C4-440B-954F-BCEF6B2EB44F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F1ED-AB29-4A90-9D56-2DF975F9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85828-1557-4E40-A0B8-1EF56E1382DF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9AA0-D787-4E20-801A-8785210D7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3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5697E-804A-400D-A1D5-59D56C293DBD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A442C-14C9-4528-AE33-9DA3A4E71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3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3F5EA-9347-4430-9D7A-1E2740CA8E47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BCD5F-DF3D-427A-9EA9-E38F82A96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1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E5EEA-8161-4B31-9D30-0CEC5E4AE0BD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24727-307E-45AC-91EB-492AA11C9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2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D6FC173D-4E13-4300-B1D7-0E4C4AAA368B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30FD1FA-D37F-48FE-A418-B8986EC2031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19245318-B1B3-40BA-B050-9B62B4EF1B19}" type="datetime1">
              <a:rPr lang="en-US" altLang="en-US"/>
              <a:pPr/>
              <a:t>8/2/2015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B7681F35-B9D3-4294-88FE-3AE2E1E49F1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Future Circular Collider— 100 km Circumference at 50 </a:t>
            </a:r>
            <a:r>
              <a:rPr lang="en-US" altLang="en-US" dirty="0" err="1" smtClean="0">
                <a:latin typeface="Helvetica" pitchFamily="124" charset="0"/>
              </a:rPr>
              <a:t>TeV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Javier Diaz</a:t>
            </a:r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SIST </a:t>
            </a:r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4 August 2015</a:t>
            </a:r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Ring Parameters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5346"/>
                <a:ext cx="8672513" cy="477981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arc fill factor = 0.84 (DS are considered part of straights)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Packing fraction = 0.86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Half aperture = 0.02 m (same as SSC)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Phase advance per cell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Chromaticity = 1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RF frequency = 400MHz , Voltage = 100MV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5346"/>
                <a:ext cx="8672513" cy="4779818"/>
              </a:xfrm>
              <a:blipFill rotWithShape="1">
                <a:blip r:embed="rId3"/>
                <a:stretch>
                  <a:fillRect l="-2039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Ring Parameters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05346"/>
            <a:ext cx="8672513" cy="47798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Variables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Cell length ( 200-260 m)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Quad length (≤ 5 m)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Dipole length (5-15 m)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Keep dipole field under 15 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Keep quad field at aperture under 8 T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MADX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Build a FODO cell, DS, or ring</a:t>
                </a:r>
              </a:p>
              <a:p>
                <a:pPr lvl="1"/>
                <a:r>
                  <a:rPr lang="en-US" dirty="0" smtClean="0"/>
                  <a:t>Define a beam</a:t>
                </a:r>
              </a:p>
              <a:p>
                <a:pPr lvl="1"/>
                <a:r>
                  <a:rPr lang="en-US" dirty="0" smtClean="0"/>
                  <a:t>Calculates and plots optics functions</a:t>
                </a:r>
              </a:p>
              <a:p>
                <a:pPr lvl="1"/>
                <a:r>
                  <a:rPr lang="en-US" dirty="0" smtClean="0"/>
                  <a:t>MATCH command finds the strengths of the magnets to get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dq1=1</a:t>
                </a:r>
              </a:p>
              <a:p>
                <a:pPr lvl="2"/>
                <a:r>
                  <a:rPr lang="en-US" dirty="0" smtClean="0"/>
                  <a:t>Quad coefficient is reduced by 5% to avoid integer tunes </a:t>
                </a:r>
              </a:p>
              <a:p>
                <a:pPr lvl="1"/>
                <a:r>
                  <a:rPr lang="en-US" dirty="0" smtClean="0"/>
                  <a:t>TRACK particles around the ring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39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Reducing the Number of Variables – Quad Length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13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777345" y="1573473"/>
                <a:ext cx="3138055" cy="2943109"/>
              </a:xfrm>
            </p:spPr>
            <p:txBody>
              <a:bodyPr/>
              <a:lstStyle/>
              <a:p>
                <a:r>
                  <a:rPr lang="en-US" sz="1800" dirty="0" smtClean="0"/>
                  <a:t>Quad length ≤ 5 m</a:t>
                </a:r>
              </a:p>
              <a:p>
                <a:r>
                  <a:rPr lang="en-US" sz="1800" dirty="0" smtClean="0"/>
                  <a:t>Quad field at aperture ≤ 8 T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𝑄𝑢𝑎𝑑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𝐹𝑖𝑒𝑙𝑑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𝐶𝑜𝑛𝑠𝑡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.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𝑄𝑢𝑎𝑑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𝐿𝑒𝑛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Set Quad field= 8T, and solved for Quad Len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𝑀𝑖𝑛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𝑄𝑢𝑎𝑑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𝐿𝑒𝑛</m:t>
                    </m:r>
                    <m:r>
                      <a:rPr lang="en-US" sz="1800" b="0" i="1" smtClean="0">
                        <a:latin typeface="Cambria Math"/>
                      </a:rPr>
                      <m:t>=−0.0166×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𝐶𝑒𝑙𝑙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𝐿𝑒𝑛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+8.</m:t>
                    </m:r>
                  </m:oMath>
                </a14:m>
                <a:r>
                  <a:rPr lang="en-US" sz="1800" dirty="0" smtClean="0"/>
                  <a:t>696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7345" y="1573473"/>
                <a:ext cx="3138055" cy="2943109"/>
              </a:xfrm>
              <a:blipFill rotWithShape="1">
                <a:blip r:embed="rId3"/>
                <a:stretch>
                  <a:fillRect l="-4272" t="-2484" r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17703"/>
              </p:ext>
            </p:extLst>
          </p:nvPr>
        </p:nvGraphicFramePr>
        <p:xfrm>
          <a:off x="228600" y="886691"/>
          <a:ext cx="5548745" cy="537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78127"/>
              </p:ext>
            </p:extLst>
          </p:nvPr>
        </p:nvGraphicFramePr>
        <p:xfrm>
          <a:off x="5777345" y="4057652"/>
          <a:ext cx="3366654" cy="222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2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Field 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14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/>
                <a:r>
                  <a:rPr lang="en-US" sz="2000" dirty="0" smtClean="0"/>
                  <a:t>Number of dipoles / cell</a:t>
                </a:r>
              </a:p>
              <a:p>
                <a:pPr marL="857250"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/>
                      <m:t>numbdip</m:t>
                    </m:r>
                    <m:r>
                      <m:rPr>
                        <m:nor/>
                      </m:rPr>
                      <a:rPr lang="en-US" sz="2000" smtClean="0"/>
                      <m:t> </m:t>
                    </m:r>
                    <m:r>
                      <m:rPr>
                        <m:nor/>
                      </m:rPr>
                      <a:rPr lang="en-US" sz="2000"/>
                      <m:t>=2*</m:t>
                    </m:r>
                    <m:r>
                      <m:rPr>
                        <m:nor/>
                      </m:rPr>
                      <a:rPr lang="en-US" sz="2000"/>
                      <m:t>floor</m:t>
                    </m:r>
                    <m:d>
                      <m:dPr>
                        <m:ctrlPr>
                          <a:rPr lang="en-US" sz="200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/>
                              <m:t>lencell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maxpack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−2∗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quad</m:t>
                            </m:r>
                          </m:num>
                          <m:den>
                            <m:r>
                              <a:rPr lang="en-US" sz="2000" b="0" i="0">
                                <a:latin typeface="Cambria Math"/>
                              </a:rPr>
                              <m:t>2∗</m:t>
                            </m:r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</a:rPr>
                              <m:t>dip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 smtClean="0"/>
              </a:p>
              <a:p>
                <a:pPr marL="457200"/>
                <a:r>
                  <a:rPr lang="en-US" sz="2000" dirty="0" smtClean="0"/>
                  <a:t>Number of cells/ arc</a:t>
                </a:r>
              </a:p>
              <a:p>
                <a:pPr marL="857250"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numbcell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floor</m:t>
                    </m:r>
                    <m:d>
                      <m:dPr>
                        <m:ctrlPr>
                          <a:rPr lang="en-US" sz="200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</a:rPr>
                              <m:t>numb</m:t>
                            </m:r>
                            <m:r>
                              <a:rPr lang="en-US" sz="2000" b="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</a:rPr>
                              <m:t>str</m:t>
                            </m:r>
                          </m:den>
                        </m:f>
                        <m:d>
                          <m:dPr>
                            <m:ctrlPr>
                              <a:rPr lang="en-US" sz="200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0">
                                    <a:latin typeface="Cambria Math"/>
                                  </a:rPr>
                                  <m:t>100000∗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/>
                                  </a:rPr>
                                  <m:t>arcfill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latin typeface="Cambria Math"/>
                                  </a:rPr>
                                  <m:t>lencell</m:t>
                                </m:r>
                              </m:den>
                            </m:f>
                            <m:r>
                              <a:rPr lang="en-US" sz="2000" b="0" i="0">
                                <a:latin typeface="Cambria Math"/>
                              </a:rPr>
                              <m:t>−4∗</m:t>
                            </m:r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</a:rPr>
                              <m:t>numb</m:t>
                            </m:r>
                            <m:r>
                              <a:rPr lang="en-US" sz="2000" b="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/>
                              </a:rPr>
                              <m:t>str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:pPr marL="457200"/>
                <a:r>
                  <a:rPr lang="en-US" sz="2000" dirty="0" smtClean="0"/>
                  <a:t>Bend angle / dipole</a:t>
                </a:r>
              </a:p>
              <a:p>
                <a:pPr marL="85725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𝑏𝑒𝑛𝑑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l-G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𝑛𝑢𝑚𝑏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𝑑𝑖𝑝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𝑛𝑢𝑚𝑏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𝑠𝑡𝑟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𝑛𝑢𝑚𝑏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𝑐𝑒𝑙𝑙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8650" indent="-45720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Dipole Field</a:t>
                </a:r>
              </a:p>
              <a:p>
                <a:pPr marL="9144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𝑑𝑖𝑝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𝑓𝑖𝑒𝑙𝑑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𝑏𝑒𝑛𝑑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𝑑𝑖𝑝</m:t>
                        </m:r>
                      </m:den>
                    </m:f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0" lvl="1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52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Minimizing Dipole Field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C++ program to scan over cell length and dipole length</a:t>
            </a:r>
          </a:p>
          <a:p>
            <a:pPr lvl="1"/>
            <a:r>
              <a:rPr lang="en-US" dirty="0" smtClean="0"/>
              <a:t>It writes the matching cells to an output file</a:t>
            </a:r>
          </a:p>
          <a:p>
            <a:pPr lvl="1"/>
            <a:r>
              <a:rPr lang="en-US" dirty="0" smtClean="0"/>
              <a:t>Does this for both rings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83207"/>
              </p:ext>
            </p:extLst>
          </p:nvPr>
        </p:nvGraphicFramePr>
        <p:xfrm>
          <a:off x="1288474" y="3142673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Solutions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Field</a:t>
                      </a:r>
                      <a:r>
                        <a:rPr lang="en-US" baseline="0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straights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racetrack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Number of solutions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3046"/>
                <a:ext cx="8672513" cy="5196389"/>
              </a:xfrm>
            </p:spPr>
            <p:txBody>
              <a:bodyPr/>
              <a:lstStyle/>
              <a:p>
                <a:pPr marL="457200"/>
                <a:r>
                  <a:rPr lang="en-US" dirty="0" smtClean="0"/>
                  <a:t>Why is there more solutions for the racetrack?</a:t>
                </a:r>
              </a:p>
              <a:p>
                <a:pPr marL="857250" lvl="1"/>
                <a:r>
                  <a:rPr lang="en-US" sz="2000" dirty="0" smtClean="0"/>
                  <a:t>Combine Equations for bend, numb cell, numb dip, and dipole field</a:t>
                </a:r>
              </a:p>
              <a:p>
                <a:pPr marL="857250"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𝐷𝑖𝑝𝑜𝑙𝑒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𝐹𝑖𝑒𝑙𝑑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l-GR" sz="20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𝑑𝑖𝑝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𝑛𝑢𝑚𝑏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𝑑𝑖𝑝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−2∗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𝑛𝑢𝑚𝑏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𝑠𝑡𝑟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1257300"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K</m:t>
                    </m:r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100000∗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𝑎𝑟𝑐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𝑓𝑖𝑙𝑙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𝑙𝑒𝑛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𝑐𝑒𝑙𝑙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1257300" lvl="2"/>
                <a:endParaRPr lang="en-US" sz="1600" dirty="0"/>
              </a:p>
              <a:p>
                <a:pPr marL="457200"/>
                <a:endParaRPr lang="en-US" sz="2000" dirty="0" smtClean="0"/>
              </a:p>
              <a:p>
                <a:pPr marL="571500" lvl="1" indent="0">
                  <a:buNone/>
                </a:pPr>
                <a:endParaRPr lang="en-US" sz="1800" dirty="0" smtClean="0"/>
              </a:p>
              <a:p>
                <a:pPr marL="857250" lvl="1"/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0" lvl="1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3046"/>
                <a:ext cx="8672513" cy="5196389"/>
              </a:xfrm>
              <a:blipFill rotWithShape="1">
                <a:blip r:embed="rId3"/>
                <a:stretch>
                  <a:fillRect l="-70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404957"/>
              </p:ext>
            </p:extLst>
          </p:nvPr>
        </p:nvGraphicFramePr>
        <p:xfrm>
          <a:off x="442913" y="2886075"/>
          <a:ext cx="8229600" cy="335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Field – Racetrack 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17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5" y="1473047"/>
            <a:ext cx="5972475" cy="4756514"/>
          </a:xfrm>
        </p:spPr>
      </p:pic>
      <p:sp>
        <p:nvSpPr>
          <p:cNvPr id="10" name="TextBox 9"/>
          <p:cNvSpPr txBox="1"/>
          <p:nvPr/>
        </p:nvSpPr>
        <p:spPr>
          <a:xfrm>
            <a:off x="374073" y="1011382"/>
            <a:ext cx="829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Combining the 5 equations and keeping the integer constraints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47509" y="2149770"/>
            <a:ext cx="30964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Pixels are to small to see a trend</a:t>
            </a:r>
            <a:endParaRPr lang="en-US" sz="1600" dirty="0" smtClean="0"/>
          </a:p>
          <a:p>
            <a:pPr marL="1257300" lvl="2"/>
            <a:endParaRPr lang="en-US" sz="1600" dirty="0" smtClean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Field – 4 Straight Sections 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149927"/>
            <a:ext cx="6948055" cy="4918363"/>
          </a:xfr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Length = 5.0 Cross Section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43047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the racetrack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Field is inversely proportional to packing fraction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27673"/>
              </p:ext>
            </p:extLst>
          </p:nvPr>
        </p:nvGraphicFramePr>
        <p:xfrm>
          <a:off x="1023257" y="1680120"/>
          <a:ext cx="7097486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Motivation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In 2012 the LHC discover the Higgs with 7 </a:t>
            </a:r>
            <a:r>
              <a:rPr lang="en-US" altLang="en-US" dirty="0" err="1" smtClean="0">
                <a:latin typeface="Helvetica" pitchFamily="124" charset="0"/>
              </a:rPr>
              <a:t>TeV</a:t>
            </a:r>
            <a:r>
              <a:rPr lang="en-US" altLang="en-US" dirty="0" smtClean="0">
                <a:latin typeface="Helvetica" pitchFamily="124" charset="0"/>
              </a:rPr>
              <a:t> collision energy</a:t>
            </a:r>
          </a:p>
          <a:p>
            <a:r>
              <a:rPr lang="en-US" altLang="en-US" dirty="0" smtClean="0">
                <a:latin typeface="Helvetica" pitchFamily="124" charset="0"/>
              </a:rPr>
              <a:t>Run 2 of the LHC will be at 13 </a:t>
            </a:r>
            <a:r>
              <a:rPr lang="en-US" altLang="en-US" dirty="0" err="1" smtClean="0">
                <a:latin typeface="Helvetica" pitchFamily="124" charset="0"/>
              </a:rPr>
              <a:t>Tev</a:t>
            </a:r>
            <a:r>
              <a:rPr lang="en-US" altLang="en-US" dirty="0" smtClean="0">
                <a:latin typeface="Helvetica" pitchFamily="124" charset="0"/>
              </a:rPr>
              <a:t> collision energy</a:t>
            </a:r>
          </a:p>
          <a:p>
            <a:endParaRPr lang="en-US" altLang="en-US" dirty="0" smtClean="0">
              <a:latin typeface="Helvetica" pitchFamily="124" charset="0"/>
            </a:endParaRPr>
          </a:p>
          <a:p>
            <a:pPr marL="457200" lvl="1" indent="0">
              <a:buNone/>
            </a:pP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17417" name="Picture 9" descr="http://www.extremetech.com/wp-content/uploads/2014/02/lh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2210334"/>
            <a:ext cx="5900737" cy="38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601" y="6030913"/>
            <a:ext cx="590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http://www.extremetech.com/extreme/176969-searching-for-supersymmetry-work-begins-on-large-hadron-colliders-60-mile-long-successor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Length = 5.0 Cross Section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20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4304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Long periodicity comes from packing fraction and number of dipoles / cell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33887"/>
              </p:ext>
            </p:extLst>
          </p:nvPr>
        </p:nvGraphicFramePr>
        <p:xfrm>
          <a:off x="1177245" y="1874044"/>
          <a:ext cx="7097486" cy="39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Dipole Length = 5.0 Cross Section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21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4304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Long periodicity comes from packing fraction and number of dipoles /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periodicity comes from the number of cell/arc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63329"/>
              </p:ext>
            </p:extLst>
          </p:nvPr>
        </p:nvGraphicFramePr>
        <p:xfrm>
          <a:off x="1023257" y="2376487"/>
          <a:ext cx="7097486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Magnetic Fields – Racetrack 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46125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Compare both extremes and middle of dipole lengths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Chose the shortest, the closest to 10m, and the longest dipole length with Dipole Field </a:t>
            </a:r>
            <a:r>
              <a:rPr lang="en-US" smtClean="0"/>
              <a:t>≤ 15.5T</a:t>
            </a:r>
            <a:endParaRPr lang="en-US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23178"/>
              </p:ext>
            </p:extLst>
          </p:nvPr>
        </p:nvGraphicFramePr>
        <p:xfrm>
          <a:off x="380231" y="2051791"/>
          <a:ext cx="41917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425286"/>
              </p:ext>
            </p:extLst>
          </p:nvPr>
        </p:nvGraphicFramePr>
        <p:xfrm>
          <a:off x="4689986" y="1909261"/>
          <a:ext cx="3996813" cy="27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3" t="43129" b="28435"/>
          <a:stretch/>
        </p:blipFill>
        <p:spPr bwMode="auto">
          <a:xfrm>
            <a:off x="3490912" y="4646907"/>
            <a:ext cx="2162175" cy="18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Other Variables – Racetrack 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23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931869"/>
                <a:ext cx="4214813" cy="9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31869"/>
                <a:ext cx="4214813" cy="9370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738330"/>
              </p:ext>
            </p:extLst>
          </p:nvPr>
        </p:nvGraphicFramePr>
        <p:xfrm>
          <a:off x="1557338" y="2057399"/>
          <a:ext cx="6400800" cy="404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15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Other Variables – Damping Time (mode 1)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24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0118"/>
          </a:xfrm>
        </p:spPr>
        <p:txBody>
          <a:bodyPr/>
          <a:lstStyle/>
          <a:p>
            <a:pPr marL="1028700" lvl="2" indent="0">
              <a:buNone/>
            </a:pPr>
            <a:endParaRPr lang="en-US" sz="1600" dirty="0"/>
          </a:p>
          <a:p>
            <a:pPr marL="457200"/>
            <a:endParaRPr lang="en-US" sz="2000" dirty="0" smtClean="0"/>
          </a:p>
          <a:p>
            <a:pPr marL="571500" lvl="1" indent="0">
              <a:buNone/>
            </a:pPr>
            <a:endParaRPr lang="en-US" sz="1800" dirty="0" smtClean="0"/>
          </a:p>
          <a:p>
            <a:pPr marL="857250" lvl="1"/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lvl="1" indent="0">
              <a:buNone/>
            </a:pP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599" y="989021"/>
                <a:ext cx="6221413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Time per revolution=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𝐿𝑒𝑛𝑔𝑡h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𝑅𝑖𝑛𝑔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Energy lost per turn=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𝐷𝑖𝑝𝑜𝑙𝑒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𝐹𝑖𝑒𝑙𝑑</m:t>
                    </m:r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989021"/>
                <a:ext cx="6221413" cy="1183273"/>
              </a:xfrm>
              <a:prstGeom prst="rect">
                <a:avLst/>
              </a:prstGeom>
              <a:blipFill rotWithShape="1">
                <a:blip r:embed="rId3"/>
                <a:stretch>
                  <a:fillRect l="-784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00097"/>
              </p:ext>
            </p:extLst>
          </p:nvPr>
        </p:nvGraphicFramePr>
        <p:xfrm>
          <a:off x="946897" y="2486026"/>
          <a:ext cx="7250206" cy="358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Arrow 3"/>
          <p:cNvSpPr/>
          <p:nvPr/>
        </p:nvSpPr>
        <p:spPr>
          <a:xfrm>
            <a:off x="5418138" y="1578858"/>
            <a:ext cx="771525" cy="2765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56338" y="1344182"/>
                <a:ext cx="4014788" cy="691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𝐿𝑒𝑛𝑔h𝑡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𝑅𝑖𝑛𝑔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𝐷𝑖𝑝𝑜𝑙𝑒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𝑓𝑖𝑒𝑙𝑑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38" y="1344182"/>
                <a:ext cx="4014788" cy="6910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FODO Cell Design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74419"/>
              </p:ext>
            </p:extLst>
          </p:nvPr>
        </p:nvGraphicFramePr>
        <p:xfrm>
          <a:off x="228600" y="1042988"/>
          <a:ext cx="4200526" cy="276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263"/>
                <a:gridCol w="21002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Racetrack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Dipole Field</a:t>
                      </a:r>
                      <a:r>
                        <a:rPr lang="en-US" baseline="0" dirty="0" smtClean="0"/>
                        <a:t> ≤15.3T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Dipole (length)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Cell </a:t>
                      </a:r>
                      <a:r>
                        <a:rPr lang="en-US" dirty="0" smtClean="0"/>
                        <a:t>Length= 259.2 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B579-3844-4FF7-8FB2-27F4103FDEFC}" type="datetime1">
              <a:rPr lang="en-US" altLang="en-US" smtClean="0"/>
              <a:pPr/>
              <a:t>8/3/2015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92F2-12D5-49E0-9FA9-BF252F9506B8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33025"/>
              </p:ext>
            </p:extLst>
          </p:nvPr>
        </p:nvGraphicFramePr>
        <p:xfrm>
          <a:off x="4579142" y="1042988"/>
          <a:ext cx="433625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129"/>
                <a:gridCol w="2168129"/>
              </a:tblGrid>
              <a:tr h="1786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Straight Section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465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Dipole Field</a:t>
                      </a:r>
                      <a:r>
                        <a:rPr lang="en-US" sz="1600" baseline="0" dirty="0" smtClean="0"/>
                        <a:t> ≤15.5T 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Dipole (length)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8619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Cell </a:t>
                      </a:r>
                      <a:r>
                        <a:rPr lang="en-US" sz="1600" dirty="0" smtClean="0"/>
                        <a:t>Length= 259.1 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rowSpan="8">
                  <a:txBody>
                    <a:bodyPr/>
                    <a:lstStyle/>
                    <a:p>
                      <a:r>
                        <a:rPr lang="en-US" sz="1600" dirty="0" smtClean="0"/>
                        <a:t>Cell Length</a:t>
                      </a:r>
                      <a:r>
                        <a:rPr lang="en-US" sz="1600" baseline="0" dirty="0" smtClean="0"/>
                        <a:t> = 259.2 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5.35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6.69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8.23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8.92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9.73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6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13.38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8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Conclusions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728978"/>
          </a:xfrm>
        </p:spPr>
        <p:txBody>
          <a:bodyPr/>
          <a:lstStyle/>
          <a:p>
            <a:pPr marL="571500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cell Length of 259.2m minimizes the dipole field for both rings</a:t>
            </a:r>
          </a:p>
          <a:p>
            <a:pPr marL="971550" lvl="1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Multiple dipole lengths work as long as packing fraction is maximized</a:t>
            </a:r>
          </a:p>
          <a:p>
            <a:pPr marL="571500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Points to consider</a:t>
            </a:r>
          </a:p>
          <a:p>
            <a:pPr marL="971550" lvl="1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Beam dynamics: instabilities, beam-beam effects, …</a:t>
            </a:r>
          </a:p>
          <a:p>
            <a:pPr marL="971550" lvl="1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Complete straight section design with Interaction Regions </a:t>
            </a:r>
          </a:p>
          <a:p>
            <a:pPr marL="971550" lvl="1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Different dispersion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suppressors</a:t>
            </a:r>
          </a:p>
          <a:p>
            <a:pPr marL="971550" lvl="1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71550" lvl="1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/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Basic LHC Design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25196" r="15227" b="22656"/>
          <a:stretch/>
        </p:blipFill>
        <p:spPr bwMode="auto">
          <a:xfrm>
            <a:off x="1041400" y="1595496"/>
            <a:ext cx="7092950" cy="38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3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3352800" y="1431219"/>
            <a:ext cx="971550" cy="823854"/>
          </a:xfrm>
          <a:prstGeom prst="borderCallout1">
            <a:avLst>
              <a:gd name="adj1" fmla="val 18750"/>
              <a:gd name="adj2" fmla="val -8333"/>
              <a:gd name="adj3" fmla="val 142560"/>
              <a:gd name="adj4" fmla="val -559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1041400" y="4476750"/>
            <a:ext cx="1663700" cy="571500"/>
          </a:xfrm>
          <a:prstGeom prst="borderCallout1">
            <a:avLst>
              <a:gd name="adj1" fmla="val -11250"/>
              <a:gd name="adj2" fmla="val 75981"/>
              <a:gd name="adj3" fmla="val -100833"/>
              <a:gd name="adj4" fmla="val 8958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153150" y="2255073"/>
            <a:ext cx="1066800" cy="571500"/>
          </a:xfrm>
          <a:prstGeom prst="borderCallout1">
            <a:avLst>
              <a:gd name="adj1" fmla="val 18750"/>
              <a:gd name="adj2" fmla="val -8333"/>
              <a:gd name="adj3" fmla="val 145833"/>
              <a:gd name="adj4" fmla="val -490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Basic LHC Design</a:t>
            </a:r>
            <a:endParaRPr lang="en-US" altLang="en-US" dirty="0" smtClean="0">
              <a:latin typeface="Helvetica" pitchFamily="12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1365717"/>
            <a:ext cx="4061767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4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3671" y="1365717"/>
            <a:ext cx="375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Circumference=27km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8 straight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straight section = 528m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Arc fill factor = 0.84</a:t>
            </a:r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" y="5504329"/>
            <a:ext cx="4061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http://www.symmetrymagazine.org/breaking/2008/08/25/free-online-full-documentation-for-the-large-hadron-collider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7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FODO Cell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39091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Dipoles bend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Quadrupoles focus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Sextupoles</a:t>
            </a:r>
            <a:r>
              <a:rPr lang="en-US" dirty="0" smtClean="0"/>
              <a:t> give the chromaticity of the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Packing Fraction=length of magnets/length of cell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r="4248"/>
          <a:stretch/>
        </p:blipFill>
        <p:spPr>
          <a:xfrm>
            <a:off x="1233486" y="2623636"/>
            <a:ext cx="6677025" cy="990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741160"/>
            <a:ext cx="8258175" cy="2257425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958850" y="6492875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" y="5888682"/>
            <a:ext cx="4129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http://lhc-closer.es/taking_a_closer_look_at_lhc/0.lhc_layout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3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Optics Functions - Beta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1067"/>
            <a:ext cx="5271693" cy="4056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500294" y="1043046"/>
                <a:ext cx="3400820" cy="498786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sin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sin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⁡(∆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𝑑𝑠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 determined by the strength of the Quad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0294" y="1043046"/>
                <a:ext cx="3400820" cy="4987867"/>
              </a:xfrm>
              <a:blipFill rotWithShape="1">
                <a:blip r:embed="rId4"/>
                <a:stretch>
                  <a:fillRect l="-5018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Optics Functions - Dispersion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496291"/>
            <a:ext cx="5236293" cy="4047648"/>
          </a:xfrm>
        </p:spPr>
      </p:pic>
      <p:sp>
        <p:nvSpPr>
          <p:cNvPr id="3" name="TextBox 2"/>
          <p:cNvSpPr txBox="1"/>
          <p:nvPr/>
        </p:nvSpPr>
        <p:spPr>
          <a:xfrm>
            <a:off x="6026727" y="1496291"/>
            <a:ext cx="2888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Comes from off energy particles being bent a different amount by the dipoles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Dispersion Suppressor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95647"/>
            <a:ext cx="4971765" cy="4509013"/>
          </a:xfrm>
        </p:spPr>
      </p:pic>
      <p:sp>
        <p:nvSpPr>
          <p:cNvPr id="3" name="TextBox 2"/>
          <p:cNvSpPr txBox="1"/>
          <p:nvPr/>
        </p:nvSpPr>
        <p:spPr>
          <a:xfrm>
            <a:off x="6026727" y="1496291"/>
            <a:ext cx="2888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Made of 2 FODO cells with dipoles that are ½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Ring Designs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35D46B9-AF2F-4E19-A949-FD58716918E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8/3/2015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AD2F7BA-141F-423E-982B-42CC1849C77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676" y="1043047"/>
            <a:ext cx="288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 straight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/>
          <a:stretch/>
        </p:blipFill>
        <p:spPr>
          <a:xfrm>
            <a:off x="228600" y="2008479"/>
            <a:ext cx="4222911" cy="3879703"/>
          </a:xfrm>
        </p:spPr>
      </p:pic>
      <p:sp>
        <p:nvSpPr>
          <p:cNvPr id="6" name="TextBox 5"/>
          <p:cNvSpPr txBox="1"/>
          <p:nvPr/>
        </p:nvSpPr>
        <p:spPr>
          <a:xfrm>
            <a:off x="228600" y="1043047"/>
            <a:ext cx="331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Racetrack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76" y="2008479"/>
            <a:ext cx="3650673" cy="37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Javier Diaz | Future Circular Collider— 100 km Circumference at 50 </a:t>
            </a:r>
            <a:r>
              <a:rPr lang="en-US" altLang="en-US" sz="900" dirty="0" err="1" smtClean="0">
                <a:solidFill>
                  <a:srgbClr val="004C97"/>
                </a:solidFill>
                <a:latin typeface="Helvetica" pitchFamily="124" charset="0"/>
              </a:rPr>
              <a:t>TeV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2919</TotalTime>
  <Words>1502</Words>
  <Application>Microsoft Office PowerPoint</Application>
  <PresentationFormat>On-screen Show (4:3)</PresentationFormat>
  <Paragraphs>336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MS PGothic</vt:lpstr>
      <vt:lpstr>Arial</vt:lpstr>
      <vt:lpstr>Helvetica</vt:lpstr>
      <vt:lpstr>ヒラギノ角ゴ Pro W3</vt:lpstr>
      <vt:lpstr>FNAL_TemplatePC_060514</vt:lpstr>
      <vt:lpstr>Fermilab: Footer Only</vt:lpstr>
      <vt:lpstr>Future Circular Collider— 100 km Circumference at 50 TeV</vt:lpstr>
      <vt:lpstr>Motivation</vt:lpstr>
      <vt:lpstr>Basic LHC Design</vt:lpstr>
      <vt:lpstr>Basic LHC Design</vt:lpstr>
      <vt:lpstr>FODO Cell</vt:lpstr>
      <vt:lpstr>Optics Functions - Beta</vt:lpstr>
      <vt:lpstr>Optics Functions - Dispersion</vt:lpstr>
      <vt:lpstr>Dispersion Suppressor</vt:lpstr>
      <vt:lpstr>Ring Designs</vt:lpstr>
      <vt:lpstr>Ring Parameters</vt:lpstr>
      <vt:lpstr>Ring Parameters</vt:lpstr>
      <vt:lpstr>MADX</vt:lpstr>
      <vt:lpstr>Reducing the Number of Variables – Quad Length</vt:lpstr>
      <vt:lpstr>Dipole Field </vt:lpstr>
      <vt:lpstr>Minimizing Dipole Field</vt:lpstr>
      <vt:lpstr>Number of solutions</vt:lpstr>
      <vt:lpstr>Dipole Field – Racetrack </vt:lpstr>
      <vt:lpstr>Dipole Field – 4 Straight Sections </vt:lpstr>
      <vt:lpstr>Dipole Length = 5.0 Cross Section</vt:lpstr>
      <vt:lpstr>Dipole Length = 5.0 Cross Section</vt:lpstr>
      <vt:lpstr>Dipole Length = 5.0 Cross Section</vt:lpstr>
      <vt:lpstr>Magnetic Fields – Racetrack </vt:lpstr>
      <vt:lpstr>Other Variables – Racetrack </vt:lpstr>
      <vt:lpstr>Other Variables – Damping Time (mode 1)</vt:lpstr>
      <vt:lpstr>Picking a FODO Cell Design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javier diaz</dc:creator>
  <cp:lastModifiedBy>javier diaz</cp:lastModifiedBy>
  <cp:revision>96</cp:revision>
  <cp:lastPrinted>2014-01-20T19:40:21Z</cp:lastPrinted>
  <dcterms:created xsi:type="dcterms:W3CDTF">2015-08-02T11:47:31Z</dcterms:created>
  <dcterms:modified xsi:type="dcterms:W3CDTF">2015-08-04T12:26:51Z</dcterms:modified>
</cp:coreProperties>
</file>