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5"/>
  </p:notesMasterIdLst>
  <p:sldIdLst>
    <p:sldId id="256" r:id="rId2"/>
    <p:sldId id="266" r:id="rId3"/>
    <p:sldId id="271" r:id="rId4"/>
    <p:sldId id="262" r:id="rId5"/>
    <p:sldId id="272" r:id="rId6"/>
    <p:sldId id="273" r:id="rId7"/>
    <p:sldId id="264" r:id="rId8"/>
    <p:sldId id="274" r:id="rId9"/>
    <p:sldId id="275" r:id="rId10"/>
    <p:sldId id="269" r:id="rId11"/>
    <p:sldId id="276" r:id="rId12"/>
    <p:sldId id="277" r:id="rId13"/>
    <p:sldId id="25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ESIGNS\MicroBooNE\Signal\2tracks\collection%20of%20track%20waveform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Simulated Current Waveforms at Various Track Angle </a:t>
            </a:r>
            <a:br>
              <a:rPr lang="en-US" dirty="0"/>
            </a:br>
            <a:r>
              <a:rPr lang="en-US" dirty="0"/>
              <a:t>Collection Wires (Y), 0.6µs </a:t>
            </a:r>
            <a:r>
              <a:rPr lang="en-US" dirty="0" err="1"/>
              <a:t>rms</a:t>
            </a:r>
            <a:r>
              <a:rPr lang="en-US" dirty="0"/>
              <a:t> Diffusion
</a:t>
            </a:r>
            <a:r>
              <a:rPr lang="en-US" sz="1400" b="0" dirty="0"/>
              <a:t>(from left: 0, 10, 30, 60, 70, 80 degrees)</a:t>
            </a:r>
            <a:endParaRPr lang="en-US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6.4864623557510048E-2"/>
          <c:y val="2.5418837669516619E-2"/>
          <c:w val="0.82295935381018992"/>
          <c:h val="0.9491623246609654"/>
        </c:manualLayout>
      </c:layout>
      <c:scatterChart>
        <c:scatterStyle val="lineMarker"/>
        <c:ser>
          <c:idx val="0"/>
          <c:order val="0"/>
          <c:tx>
            <c:strRef>
              <c:f>'Y signal'!$O$4</c:f>
              <c:strCache>
                <c:ptCount val="1"/>
                <c:pt idx="0">
                  <c:v>ch  1</c:v>
                </c:pt>
              </c:strCache>
            </c:strRef>
          </c:tx>
          <c:marker>
            <c:symbol val="none"/>
          </c:marker>
          <c:xVal>
            <c:numRef>
              <c:f>'Y signal'!$N$5:$N$1955</c:f>
              <c:numCache>
                <c:formatCode>General</c:formatCode>
                <c:ptCount val="1951"/>
                <c:pt idx="0">
                  <c:v>0</c:v>
                </c:pt>
                <c:pt idx="1">
                  <c:v>5.0000000000000024E-2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8.3500000000000068</c:v>
                </c:pt>
                <c:pt idx="168">
                  <c:v>8.4</c:v>
                </c:pt>
                <c:pt idx="169">
                  <c:v>8.4500000000000028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8.8500000000000068</c:v>
                </c:pt>
                <c:pt idx="178">
                  <c:v>8.9</c:v>
                </c:pt>
                <c:pt idx="179">
                  <c:v>8.9500000000000028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9.3500000000000068</c:v>
                </c:pt>
                <c:pt idx="188">
                  <c:v>9.4</c:v>
                </c:pt>
                <c:pt idx="189">
                  <c:v>9.4500000000000028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9.8500000000000068</c:v>
                </c:pt>
                <c:pt idx="198">
                  <c:v>9.9</c:v>
                </c:pt>
                <c:pt idx="199">
                  <c:v>9.9500000000000028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10.350000000000014</c:v>
                </c:pt>
                <c:pt idx="208">
                  <c:v>10.4</c:v>
                </c:pt>
                <c:pt idx="209">
                  <c:v>10.450000000000006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10.850000000000014</c:v>
                </c:pt>
                <c:pt idx="218">
                  <c:v>10.9</c:v>
                </c:pt>
                <c:pt idx="219">
                  <c:v>10.950000000000006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11.350000000000014</c:v>
                </c:pt>
                <c:pt idx="228">
                  <c:v>11.4</c:v>
                </c:pt>
                <c:pt idx="229">
                  <c:v>11.450000000000006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11.850000000000014</c:v>
                </c:pt>
                <c:pt idx="238">
                  <c:v>11.9</c:v>
                </c:pt>
                <c:pt idx="239">
                  <c:v>11.950000000000006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12.350000000000014</c:v>
                </c:pt>
                <c:pt idx="248">
                  <c:v>12.4</c:v>
                </c:pt>
                <c:pt idx="249">
                  <c:v>12.450000000000006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12.850000000000014</c:v>
                </c:pt>
                <c:pt idx="258">
                  <c:v>12.9</c:v>
                </c:pt>
                <c:pt idx="259">
                  <c:v>12.950000000000006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13.350000000000014</c:v>
                </c:pt>
                <c:pt idx="268">
                  <c:v>13.4</c:v>
                </c:pt>
                <c:pt idx="269">
                  <c:v>13.450000000000006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13.850000000000014</c:v>
                </c:pt>
                <c:pt idx="278">
                  <c:v>13.9</c:v>
                </c:pt>
                <c:pt idx="279">
                  <c:v>13.950000000000006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14.350000000000014</c:v>
                </c:pt>
                <c:pt idx="288">
                  <c:v>14.4</c:v>
                </c:pt>
                <c:pt idx="289">
                  <c:v>14.450000000000006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14.850000000000014</c:v>
                </c:pt>
                <c:pt idx="298">
                  <c:v>14.9</c:v>
                </c:pt>
                <c:pt idx="299">
                  <c:v>14.950000000000006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15.350000000000014</c:v>
                </c:pt>
                <c:pt idx="308">
                  <c:v>15.4</c:v>
                </c:pt>
                <c:pt idx="309">
                  <c:v>15.450000000000006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15.850000000000014</c:v>
                </c:pt>
                <c:pt idx="318">
                  <c:v>15.9</c:v>
                </c:pt>
                <c:pt idx="319">
                  <c:v>15.950000000000006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20.650000000000027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21.150000000000027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21.650000000000027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22.150000000000027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22.650000000000027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23.150000000000027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23.650000000000027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24.150000000000027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24.650000000000027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25.150000000000027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25.650000000000027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26.150000000000027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26.650000000000027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27.150000000000027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27.650000000000027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28.150000000000027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28.650000000000027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29.150000000000027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29.650000000000027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30.150000000000027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30.650000000000027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31.150000000000027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31.650000000000027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45.899999999999913</c:v>
                </c:pt>
                <c:pt idx="919">
                  <c:v>45.949999999999903</c:v>
                </c:pt>
                <c:pt idx="920">
                  <c:v>45.999999999999957</c:v>
                </c:pt>
                <c:pt idx="921">
                  <c:v>46.049999999999912</c:v>
                </c:pt>
                <c:pt idx="922">
                  <c:v>46.099999999999966</c:v>
                </c:pt>
                <c:pt idx="923">
                  <c:v>46.149999999999913</c:v>
                </c:pt>
                <c:pt idx="924">
                  <c:v>46.199999999999974</c:v>
                </c:pt>
                <c:pt idx="925">
                  <c:v>46.249999999999957</c:v>
                </c:pt>
                <c:pt idx="926">
                  <c:v>46.29999999999999</c:v>
                </c:pt>
                <c:pt idx="927">
                  <c:v>46.349999999999902</c:v>
                </c:pt>
                <c:pt idx="928">
                  <c:v>46.399999999999913</c:v>
                </c:pt>
                <c:pt idx="929">
                  <c:v>46.449999999999903</c:v>
                </c:pt>
                <c:pt idx="930">
                  <c:v>46.499999999999957</c:v>
                </c:pt>
                <c:pt idx="931">
                  <c:v>46.549999999999912</c:v>
                </c:pt>
                <c:pt idx="932">
                  <c:v>46.599999999999966</c:v>
                </c:pt>
                <c:pt idx="933">
                  <c:v>46.649999999999913</c:v>
                </c:pt>
                <c:pt idx="934">
                  <c:v>46.699999999999974</c:v>
                </c:pt>
                <c:pt idx="935">
                  <c:v>46.749999999999957</c:v>
                </c:pt>
                <c:pt idx="936">
                  <c:v>46.79999999999999</c:v>
                </c:pt>
                <c:pt idx="937">
                  <c:v>46.849999999999902</c:v>
                </c:pt>
                <c:pt idx="938">
                  <c:v>46.899999999999913</c:v>
                </c:pt>
                <c:pt idx="939">
                  <c:v>46.949999999999903</c:v>
                </c:pt>
                <c:pt idx="940">
                  <c:v>46.999999999999957</c:v>
                </c:pt>
                <c:pt idx="941">
                  <c:v>47.049999999999912</c:v>
                </c:pt>
                <c:pt idx="942">
                  <c:v>47.099999999999966</c:v>
                </c:pt>
                <c:pt idx="943">
                  <c:v>47.149999999999913</c:v>
                </c:pt>
                <c:pt idx="944">
                  <c:v>47.199999999999974</c:v>
                </c:pt>
                <c:pt idx="945">
                  <c:v>47.249999999999957</c:v>
                </c:pt>
                <c:pt idx="946">
                  <c:v>47.29999999999999</c:v>
                </c:pt>
                <c:pt idx="947">
                  <c:v>47.349999999999902</c:v>
                </c:pt>
                <c:pt idx="948">
                  <c:v>47.399999999999913</c:v>
                </c:pt>
                <c:pt idx="949">
                  <c:v>47.449999999999903</c:v>
                </c:pt>
                <c:pt idx="950">
                  <c:v>47.499999999999957</c:v>
                </c:pt>
                <c:pt idx="951">
                  <c:v>47.549999999999912</c:v>
                </c:pt>
                <c:pt idx="952">
                  <c:v>47.599999999999966</c:v>
                </c:pt>
                <c:pt idx="953">
                  <c:v>47.649999999999856</c:v>
                </c:pt>
                <c:pt idx="954">
                  <c:v>47.699999999999875</c:v>
                </c:pt>
                <c:pt idx="955">
                  <c:v>47.749999999999865</c:v>
                </c:pt>
                <c:pt idx="956">
                  <c:v>47.799999999999891</c:v>
                </c:pt>
                <c:pt idx="957">
                  <c:v>47.849999999999802</c:v>
                </c:pt>
                <c:pt idx="958">
                  <c:v>47.899999999999856</c:v>
                </c:pt>
                <c:pt idx="959">
                  <c:v>47.949999999999811</c:v>
                </c:pt>
                <c:pt idx="960">
                  <c:v>47.999999999999865</c:v>
                </c:pt>
                <c:pt idx="961">
                  <c:v>48.049999999999812</c:v>
                </c:pt>
                <c:pt idx="962">
                  <c:v>48.099999999999874</c:v>
                </c:pt>
                <c:pt idx="963">
                  <c:v>48.149999999999856</c:v>
                </c:pt>
                <c:pt idx="964">
                  <c:v>48.199999999999875</c:v>
                </c:pt>
                <c:pt idx="965">
                  <c:v>48.249999999999865</c:v>
                </c:pt>
                <c:pt idx="966">
                  <c:v>48.299999999999891</c:v>
                </c:pt>
                <c:pt idx="967">
                  <c:v>48.349999999999802</c:v>
                </c:pt>
                <c:pt idx="968">
                  <c:v>48.399999999999856</c:v>
                </c:pt>
                <c:pt idx="969">
                  <c:v>48.449999999999811</c:v>
                </c:pt>
                <c:pt idx="970">
                  <c:v>48.499999999999865</c:v>
                </c:pt>
                <c:pt idx="971">
                  <c:v>48.549999999999812</c:v>
                </c:pt>
                <c:pt idx="972">
                  <c:v>48.599999999999874</c:v>
                </c:pt>
                <c:pt idx="973">
                  <c:v>48.649999999999856</c:v>
                </c:pt>
                <c:pt idx="974">
                  <c:v>48.699999999999875</c:v>
                </c:pt>
                <c:pt idx="975">
                  <c:v>48.749999999999865</c:v>
                </c:pt>
                <c:pt idx="976">
                  <c:v>48.799999999999891</c:v>
                </c:pt>
                <c:pt idx="977">
                  <c:v>48.849999999999802</c:v>
                </c:pt>
                <c:pt idx="978">
                  <c:v>48.899999999999856</c:v>
                </c:pt>
                <c:pt idx="979">
                  <c:v>48.949999999999811</c:v>
                </c:pt>
                <c:pt idx="980">
                  <c:v>48.999999999999865</c:v>
                </c:pt>
                <c:pt idx="981">
                  <c:v>49.049999999999812</c:v>
                </c:pt>
                <c:pt idx="982">
                  <c:v>49.099999999999874</c:v>
                </c:pt>
                <c:pt idx="983">
                  <c:v>49.149999999999856</c:v>
                </c:pt>
                <c:pt idx="984">
                  <c:v>49.199999999999875</c:v>
                </c:pt>
                <c:pt idx="985">
                  <c:v>49.249999999999865</c:v>
                </c:pt>
                <c:pt idx="986">
                  <c:v>49.299999999999891</c:v>
                </c:pt>
                <c:pt idx="987">
                  <c:v>49.349999999999802</c:v>
                </c:pt>
                <c:pt idx="988">
                  <c:v>49.399999999999757</c:v>
                </c:pt>
                <c:pt idx="989">
                  <c:v>49.449999999999697</c:v>
                </c:pt>
                <c:pt idx="990">
                  <c:v>49.499999999999766</c:v>
                </c:pt>
                <c:pt idx="991">
                  <c:v>49.549999999999699</c:v>
                </c:pt>
                <c:pt idx="992">
                  <c:v>49.599999999999774</c:v>
                </c:pt>
                <c:pt idx="993">
                  <c:v>49.649999999999757</c:v>
                </c:pt>
                <c:pt idx="994">
                  <c:v>49.69999999999979</c:v>
                </c:pt>
                <c:pt idx="995">
                  <c:v>49.749999999999766</c:v>
                </c:pt>
                <c:pt idx="996">
                  <c:v>49.799999999999798</c:v>
                </c:pt>
                <c:pt idx="997">
                  <c:v>49.849999999999703</c:v>
                </c:pt>
                <c:pt idx="998">
                  <c:v>49.899999999999757</c:v>
                </c:pt>
                <c:pt idx="999">
                  <c:v>49.949999999999697</c:v>
                </c:pt>
                <c:pt idx="1000">
                  <c:v>50</c:v>
                </c:pt>
                <c:pt idx="1001">
                  <c:v>50.1</c:v>
                </c:pt>
                <c:pt idx="1002">
                  <c:v>50.2</c:v>
                </c:pt>
                <c:pt idx="1003">
                  <c:v>50.3</c:v>
                </c:pt>
                <c:pt idx="1004">
                  <c:v>50.4</c:v>
                </c:pt>
                <c:pt idx="1005">
                  <c:v>50.5</c:v>
                </c:pt>
                <c:pt idx="1006">
                  <c:v>50.6</c:v>
                </c:pt>
                <c:pt idx="1007">
                  <c:v>50.7</c:v>
                </c:pt>
                <c:pt idx="1008">
                  <c:v>50.8</c:v>
                </c:pt>
                <c:pt idx="1009">
                  <c:v>50.9</c:v>
                </c:pt>
                <c:pt idx="1010">
                  <c:v>51</c:v>
                </c:pt>
                <c:pt idx="1011">
                  <c:v>51.1</c:v>
                </c:pt>
                <c:pt idx="1012">
                  <c:v>51.2</c:v>
                </c:pt>
                <c:pt idx="1013">
                  <c:v>51.3</c:v>
                </c:pt>
                <c:pt idx="1014">
                  <c:v>51.4</c:v>
                </c:pt>
                <c:pt idx="1015">
                  <c:v>51.5</c:v>
                </c:pt>
                <c:pt idx="1016">
                  <c:v>51.6</c:v>
                </c:pt>
                <c:pt idx="1017">
                  <c:v>51.7</c:v>
                </c:pt>
                <c:pt idx="1018">
                  <c:v>51.8</c:v>
                </c:pt>
                <c:pt idx="1019">
                  <c:v>51.9</c:v>
                </c:pt>
                <c:pt idx="1020">
                  <c:v>52</c:v>
                </c:pt>
                <c:pt idx="1021">
                  <c:v>52.1</c:v>
                </c:pt>
                <c:pt idx="1022">
                  <c:v>52.2</c:v>
                </c:pt>
                <c:pt idx="1023">
                  <c:v>52.3</c:v>
                </c:pt>
                <c:pt idx="1024">
                  <c:v>52.4</c:v>
                </c:pt>
                <c:pt idx="1025">
                  <c:v>52.5</c:v>
                </c:pt>
                <c:pt idx="1026">
                  <c:v>52.6</c:v>
                </c:pt>
                <c:pt idx="1027">
                  <c:v>52.7</c:v>
                </c:pt>
                <c:pt idx="1028">
                  <c:v>52.8</c:v>
                </c:pt>
                <c:pt idx="1029">
                  <c:v>52.9</c:v>
                </c:pt>
                <c:pt idx="1030">
                  <c:v>53</c:v>
                </c:pt>
                <c:pt idx="1031">
                  <c:v>53.1</c:v>
                </c:pt>
                <c:pt idx="1032">
                  <c:v>53.200000000000102</c:v>
                </c:pt>
                <c:pt idx="1033">
                  <c:v>53.3</c:v>
                </c:pt>
                <c:pt idx="1034">
                  <c:v>53.4</c:v>
                </c:pt>
                <c:pt idx="1035">
                  <c:v>53.5</c:v>
                </c:pt>
                <c:pt idx="1036">
                  <c:v>53.600000000000101</c:v>
                </c:pt>
                <c:pt idx="1037">
                  <c:v>53.700000000000102</c:v>
                </c:pt>
                <c:pt idx="1038">
                  <c:v>53.8</c:v>
                </c:pt>
                <c:pt idx="1039">
                  <c:v>53.900000000000098</c:v>
                </c:pt>
                <c:pt idx="1040">
                  <c:v>54.000000000000099</c:v>
                </c:pt>
                <c:pt idx="1041">
                  <c:v>54.100000000000101</c:v>
                </c:pt>
                <c:pt idx="1042">
                  <c:v>54.200000000000102</c:v>
                </c:pt>
                <c:pt idx="1043">
                  <c:v>54.300000000000097</c:v>
                </c:pt>
                <c:pt idx="1044">
                  <c:v>54.400000000000098</c:v>
                </c:pt>
                <c:pt idx="1045">
                  <c:v>54.500000000000099</c:v>
                </c:pt>
                <c:pt idx="1046">
                  <c:v>54.600000000000101</c:v>
                </c:pt>
                <c:pt idx="1047">
                  <c:v>54.700000000000102</c:v>
                </c:pt>
                <c:pt idx="1048">
                  <c:v>54.800000000000097</c:v>
                </c:pt>
                <c:pt idx="1049">
                  <c:v>54.900000000000098</c:v>
                </c:pt>
                <c:pt idx="1050">
                  <c:v>55.000000000000099</c:v>
                </c:pt>
                <c:pt idx="1051">
                  <c:v>55.100000000000101</c:v>
                </c:pt>
                <c:pt idx="1052">
                  <c:v>55.200000000000102</c:v>
                </c:pt>
                <c:pt idx="1053">
                  <c:v>55.300000000000097</c:v>
                </c:pt>
                <c:pt idx="1054">
                  <c:v>55.400000000000098</c:v>
                </c:pt>
                <c:pt idx="1055">
                  <c:v>55.500000000000099</c:v>
                </c:pt>
                <c:pt idx="1056">
                  <c:v>55.600000000000101</c:v>
                </c:pt>
                <c:pt idx="1057">
                  <c:v>55.700000000000102</c:v>
                </c:pt>
                <c:pt idx="1058">
                  <c:v>55.800000000000097</c:v>
                </c:pt>
                <c:pt idx="1059">
                  <c:v>55.900000000000098</c:v>
                </c:pt>
                <c:pt idx="1060">
                  <c:v>56.000000000000099</c:v>
                </c:pt>
                <c:pt idx="1061">
                  <c:v>56.100000000000101</c:v>
                </c:pt>
                <c:pt idx="1062">
                  <c:v>56.200000000000102</c:v>
                </c:pt>
                <c:pt idx="1063">
                  <c:v>56.300000000000097</c:v>
                </c:pt>
                <c:pt idx="1064">
                  <c:v>56.400000000000098</c:v>
                </c:pt>
                <c:pt idx="1065">
                  <c:v>56.500000000000099</c:v>
                </c:pt>
                <c:pt idx="1066">
                  <c:v>56.600000000000101</c:v>
                </c:pt>
                <c:pt idx="1067">
                  <c:v>56.700000000000102</c:v>
                </c:pt>
                <c:pt idx="1068">
                  <c:v>56.800000000000097</c:v>
                </c:pt>
                <c:pt idx="1069">
                  <c:v>56.900000000000098</c:v>
                </c:pt>
                <c:pt idx="1070">
                  <c:v>57.000000000000099</c:v>
                </c:pt>
                <c:pt idx="1071">
                  <c:v>57.100000000000101</c:v>
                </c:pt>
                <c:pt idx="1072">
                  <c:v>57.200000000000102</c:v>
                </c:pt>
                <c:pt idx="1073">
                  <c:v>57.300000000000097</c:v>
                </c:pt>
                <c:pt idx="1074">
                  <c:v>57.400000000000098</c:v>
                </c:pt>
                <c:pt idx="1075">
                  <c:v>57.500000000000099</c:v>
                </c:pt>
                <c:pt idx="1076">
                  <c:v>57.600000000000101</c:v>
                </c:pt>
                <c:pt idx="1077">
                  <c:v>57.700000000000102</c:v>
                </c:pt>
                <c:pt idx="1078">
                  <c:v>57.800000000000097</c:v>
                </c:pt>
                <c:pt idx="1079">
                  <c:v>57.900000000000098</c:v>
                </c:pt>
                <c:pt idx="1080">
                  <c:v>58.000000000000099</c:v>
                </c:pt>
                <c:pt idx="1081">
                  <c:v>58.100000000000101</c:v>
                </c:pt>
                <c:pt idx="1082">
                  <c:v>58.200000000000102</c:v>
                </c:pt>
                <c:pt idx="1083">
                  <c:v>58.300000000000097</c:v>
                </c:pt>
                <c:pt idx="1084">
                  <c:v>58.400000000000098</c:v>
                </c:pt>
                <c:pt idx="1085">
                  <c:v>58.500000000000099</c:v>
                </c:pt>
                <c:pt idx="1086">
                  <c:v>58.600000000000101</c:v>
                </c:pt>
                <c:pt idx="1087">
                  <c:v>58.700000000000102</c:v>
                </c:pt>
                <c:pt idx="1088">
                  <c:v>58.800000000000097</c:v>
                </c:pt>
                <c:pt idx="1089">
                  <c:v>58.900000000000098</c:v>
                </c:pt>
                <c:pt idx="1090">
                  <c:v>59.000000000000099</c:v>
                </c:pt>
                <c:pt idx="1091">
                  <c:v>59.100000000000101</c:v>
                </c:pt>
                <c:pt idx="1092">
                  <c:v>59.200000000000102</c:v>
                </c:pt>
                <c:pt idx="1093">
                  <c:v>59.300000000000097</c:v>
                </c:pt>
                <c:pt idx="1094">
                  <c:v>59.400000000000098</c:v>
                </c:pt>
                <c:pt idx="1095">
                  <c:v>59.500000000000099</c:v>
                </c:pt>
                <c:pt idx="1096">
                  <c:v>59.600000000000101</c:v>
                </c:pt>
                <c:pt idx="1097">
                  <c:v>59.700000000000102</c:v>
                </c:pt>
                <c:pt idx="1098">
                  <c:v>59.800000000000097</c:v>
                </c:pt>
                <c:pt idx="1099">
                  <c:v>59.900000000000098</c:v>
                </c:pt>
                <c:pt idx="1100">
                  <c:v>60.000000000000099</c:v>
                </c:pt>
                <c:pt idx="1101">
                  <c:v>60.100000000000101</c:v>
                </c:pt>
                <c:pt idx="1102">
                  <c:v>60.200000000000102</c:v>
                </c:pt>
                <c:pt idx="1103">
                  <c:v>60.300000000000097</c:v>
                </c:pt>
                <c:pt idx="1104">
                  <c:v>60.400000000000098</c:v>
                </c:pt>
                <c:pt idx="1105">
                  <c:v>60.500000000000099</c:v>
                </c:pt>
                <c:pt idx="1106">
                  <c:v>60.6000000000002</c:v>
                </c:pt>
                <c:pt idx="1107">
                  <c:v>60.700000000000202</c:v>
                </c:pt>
                <c:pt idx="1108">
                  <c:v>60.800000000000196</c:v>
                </c:pt>
                <c:pt idx="1109">
                  <c:v>60.900000000000198</c:v>
                </c:pt>
                <c:pt idx="1110">
                  <c:v>61.000000000000199</c:v>
                </c:pt>
                <c:pt idx="1111">
                  <c:v>61.1000000000002</c:v>
                </c:pt>
                <c:pt idx="1112">
                  <c:v>61.200000000000202</c:v>
                </c:pt>
                <c:pt idx="1113">
                  <c:v>61.300000000000196</c:v>
                </c:pt>
                <c:pt idx="1114">
                  <c:v>61.400000000000198</c:v>
                </c:pt>
                <c:pt idx="1115">
                  <c:v>61.500000000000199</c:v>
                </c:pt>
                <c:pt idx="1116">
                  <c:v>61.6000000000002</c:v>
                </c:pt>
                <c:pt idx="1117">
                  <c:v>61.700000000000202</c:v>
                </c:pt>
                <c:pt idx="1118">
                  <c:v>61.800000000000196</c:v>
                </c:pt>
                <c:pt idx="1119">
                  <c:v>61.900000000000198</c:v>
                </c:pt>
                <c:pt idx="1120">
                  <c:v>62.000000000000199</c:v>
                </c:pt>
                <c:pt idx="1121">
                  <c:v>62.1000000000002</c:v>
                </c:pt>
                <c:pt idx="1122">
                  <c:v>62.200000000000202</c:v>
                </c:pt>
                <c:pt idx="1123">
                  <c:v>62.300000000000196</c:v>
                </c:pt>
                <c:pt idx="1124">
                  <c:v>62.400000000000198</c:v>
                </c:pt>
                <c:pt idx="1125">
                  <c:v>62.500000000000199</c:v>
                </c:pt>
                <c:pt idx="1126">
                  <c:v>62.6000000000002</c:v>
                </c:pt>
                <c:pt idx="1127">
                  <c:v>62.700000000000202</c:v>
                </c:pt>
                <c:pt idx="1128">
                  <c:v>62.800000000000196</c:v>
                </c:pt>
                <c:pt idx="1129">
                  <c:v>62.900000000000198</c:v>
                </c:pt>
                <c:pt idx="1130">
                  <c:v>63.000000000000199</c:v>
                </c:pt>
                <c:pt idx="1131">
                  <c:v>63.1000000000002</c:v>
                </c:pt>
                <c:pt idx="1132">
                  <c:v>63.200000000000202</c:v>
                </c:pt>
                <c:pt idx="1133">
                  <c:v>63.300000000000196</c:v>
                </c:pt>
                <c:pt idx="1134">
                  <c:v>63.400000000000198</c:v>
                </c:pt>
                <c:pt idx="1135">
                  <c:v>63.500000000000199</c:v>
                </c:pt>
                <c:pt idx="1136">
                  <c:v>63.6000000000002</c:v>
                </c:pt>
                <c:pt idx="1137">
                  <c:v>63.700000000000202</c:v>
                </c:pt>
                <c:pt idx="1138">
                  <c:v>63.800000000000196</c:v>
                </c:pt>
                <c:pt idx="1139">
                  <c:v>63.900000000000198</c:v>
                </c:pt>
                <c:pt idx="1140">
                  <c:v>64.000000000000199</c:v>
                </c:pt>
                <c:pt idx="1141">
                  <c:v>64.100000000000179</c:v>
                </c:pt>
                <c:pt idx="1142">
                  <c:v>64.200000000000202</c:v>
                </c:pt>
                <c:pt idx="1143">
                  <c:v>64.300000000000182</c:v>
                </c:pt>
                <c:pt idx="1144">
                  <c:v>64.400000000000205</c:v>
                </c:pt>
                <c:pt idx="1145">
                  <c:v>64.500000000000199</c:v>
                </c:pt>
                <c:pt idx="1146">
                  <c:v>64.600000000000179</c:v>
                </c:pt>
                <c:pt idx="1147">
                  <c:v>64.700000000000202</c:v>
                </c:pt>
                <c:pt idx="1148">
                  <c:v>64.800000000000182</c:v>
                </c:pt>
                <c:pt idx="1149">
                  <c:v>64.900000000000205</c:v>
                </c:pt>
                <c:pt idx="1150">
                  <c:v>65.000000000000199</c:v>
                </c:pt>
                <c:pt idx="1151">
                  <c:v>65.099999999999994</c:v>
                </c:pt>
                <c:pt idx="1152">
                  <c:v>65.2</c:v>
                </c:pt>
                <c:pt idx="1153">
                  <c:v>65.3</c:v>
                </c:pt>
                <c:pt idx="1154">
                  <c:v>65.400000000000006</c:v>
                </c:pt>
                <c:pt idx="1155">
                  <c:v>65.5</c:v>
                </c:pt>
                <c:pt idx="1156">
                  <c:v>65.599999999999994</c:v>
                </c:pt>
                <c:pt idx="1157">
                  <c:v>65.7</c:v>
                </c:pt>
                <c:pt idx="1158">
                  <c:v>65.8</c:v>
                </c:pt>
                <c:pt idx="1159">
                  <c:v>65.900000000000006</c:v>
                </c:pt>
                <c:pt idx="1160">
                  <c:v>66</c:v>
                </c:pt>
                <c:pt idx="1161">
                  <c:v>66.099999999999994</c:v>
                </c:pt>
                <c:pt idx="1162">
                  <c:v>66.199999999999903</c:v>
                </c:pt>
                <c:pt idx="1163">
                  <c:v>66.299999999999926</c:v>
                </c:pt>
                <c:pt idx="1164">
                  <c:v>66.399999999999906</c:v>
                </c:pt>
                <c:pt idx="1165">
                  <c:v>66.5</c:v>
                </c:pt>
                <c:pt idx="1166">
                  <c:v>66.599999999999895</c:v>
                </c:pt>
                <c:pt idx="1167">
                  <c:v>66.699999999999903</c:v>
                </c:pt>
                <c:pt idx="1168">
                  <c:v>66.799999999999926</c:v>
                </c:pt>
                <c:pt idx="1169">
                  <c:v>66.899999999999906</c:v>
                </c:pt>
                <c:pt idx="1170">
                  <c:v>67</c:v>
                </c:pt>
                <c:pt idx="1171">
                  <c:v>67.099999999999895</c:v>
                </c:pt>
                <c:pt idx="1172">
                  <c:v>67.199999999999903</c:v>
                </c:pt>
                <c:pt idx="1173">
                  <c:v>67.299999999999926</c:v>
                </c:pt>
                <c:pt idx="1174">
                  <c:v>67.399999999999906</c:v>
                </c:pt>
                <c:pt idx="1175">
                  <c:v>67.5</c:v>
                </c:pt>
                <c:pt idx="1176">
                  <c:v>67.599999999999895</c:v>
                </c:pt>
                <c:pt idx="1177">
                  <c:v>67.699999999999903</c:v>
                </c:pt>
                <c:pt idx="1178">
                  <c:v>67.799999999999926</c:v>
                </c:pt>
                <c:pt idx="1179">
                  <c:v>67.899999999999807</c:v>
                </c:pt>
                <c:pt idx="1180">
                  <c:v>67.999999999999929</c:v>
                </c:pt>
                <c:pt idx="1181">
                  <c:v>68.099999999999795</c:v>
                </c:pt>
                <c:pt idx="1182">
                  <c:v>68.199999999999804</c:v>
                </c:pt>
                <c:pt idx="1183">
                  <c:v>68.299999999999827</c:v>
                </c:pt>
                <c:pt idx="1184">
                  <c:v>68.399999999999807</c:v>
                </c:pt>
                <c:pt idx="1185">
                  <c:v>68.499999999999929</c:v>
                </c:pt>
                <c:pt idx="1186">
                  <c:v>68.599999999999795</c:v>
                </c:pt>
                <c:pt idx="1187">
                  <c:v>68.699999999999804</c:v>
                </c:pt>
                <c:pt idx="1188">
                  <c:v>68.799999999999827</c:v>
                </c:pt>
                <c:pt idx="1189">
                  <c:v>68.899999999999807</c:v>
                </c:pt>
                <c:pt idx="1190">
                  <c:v>68.999999999999929</c:v>
                </c:pt>
                <c:pt idx="1191">
                  <c:v>69.099999999999795</c:v>
                </c:pt>
                <c:pt idx="1192">
                  <c:v>69.199999999999804</c:v>
                </c:pt>
                <c:pt idx="1193">
                  <c:v>69.299999999999827</c:v>
                </c:pt>
                <c:pt idx="1194">
                  <c:v>69.399999999999807</c:v>
                </c:pt>
                <c:pt idx="1195">
                  <c:v>69.499999999999929</c:v>
                </c:pt>
                <c:pt idx="1196">
                  <c:v>69.599999999999795</c:v>
                </c:pt>
                <c:pt idx="1197">
                  <c:v>69.699999999999704</c:v>
                </c:pt>
                <c:pt idx="1198">
                  <c:v>69.799999999999727</c:v>
                </c:pt>
                <c:pt idx="1199">
                  <c:v>69.899999999999693</c:v>
                </c:pt>
                <c:pt idx="1200">
                  <c:v>69.999999999999829</c:v>
                </c:pt>
                <c:pt idx="1201">
                  <c:v>70.099999999999696</c:v>
                </c:pt>
                <c:pt idx="1202">
                  <c:v>70.199999999999704</c:v>
                </c:pt>
                <c:pt idx="1203">
                  <c:v>70.299999999999727</c:v>
                </c:pt>
                <c:pt idx="1204">
                  <c:v>70.399999999999693</c:v>
                </c:pt>
                <c:pt idx="1205">
                  <c:v>70.499999999999829</c:v>
                </c:pt>
                <c:pt idx="1206">
                  <c:v>70.599999999999696</c:v>
                </c:pt>
                <c:pt idx="1207">
                  <c:v>70.699999999999704</c:v>
                </c:pt>
                <c:pt idx="1208">
                  <c:v>70.799999999999727</c:v>
                </c:pt>
                <c:pt idx="1209">
                  <c:v>70.899999999999693</c:v>
                </c:pt>
                <c:pt idx="1210">
                  <c:v>70.999999999999829</c:v>
                </c:pt>
                <c:pt idx="1211">
                  <c:v>71.099999999999696</c:v>
                </c:pt>
                <c:pt idx="1212">
                  <c:v>71.199999999999704</c:v>
                </c:pt>
                <c:pt idx="1213">
                  <c:v>71.299999999999727</c:v>
                </c:pt>
                <c:pt idx="1214">
                  <c:v>71.399999999999693</c:v>
                </c:pt>
                <c:pt idx="1215">
                  <c:v>71.49999999999973</c:v>
                </c:pt>
                <c:pt idx="1216">
                  <c:v>71.599999999999596</c:v>
                </c:pt>
                <c:pt idx="1217">
                  <c:v>71.699999999999605</c:v>
                </c:pt>
                <c:pt idx="1218">
                  <c:v>71.799999999999713</c:v>
                </c:pt>
                <c:pt idx="1219">
                  <c:v>71.899999999999594</c:v>
                </c:pt>
                <c:pt idx="1220">
                  <c:v>71.99999999999973</c:v>
                </c:pt>
                <c:pt idx="1221">
                  <c:v>72.099999999999596</c:v>
                </c:pt>
                <c:pt idx="1222">
                  <c:v>72.199999999999605</c:v>
                </c:pt>
                <c:pt idx="1223">
                  <c:v>72.299999999999713</c:v>
                </c:pt>
                <c:pt idx="1224">
                  <c:v>72.399999999999594</c:v>
                </c:pt>
                <c:pt idx="1225">
                  <c:v>72.49999999999973</c:v>
                </c:pt>
                <c:pt idx="1226">
                  <c:v>72.599999999999596</c:v>
                </c:pt>
                <c:pt idx="1227">
                  <c:v>72.699999999999605</c:v>
                </c:pt>
                <c:pt idx="1228">
                  <c:v>72.799999999999713</c:v>
                </c:pt>
                <c:pt idx="1229">
                  <c:v>72.899999999999594</c:v>
                </c:pt>
                <c:pt idx="1230">
                  <c:v>72.99999999999973</c:v>
                </c:pt>
                <c:pt idx="1231">
                  <c:v>73.099999999999596</c:v>
                </c:pt>
                <c:pt idx="1232">
                  <c:v>73.199999999999505</c:v>
                </c:pt>
                <c:pt idx="1233">
                  <c:v>73.299999999999613</c:v>
                </c:pt>
                <c:pt idx="1234">
                  <c:v>73.399999999999494</c:v>
                </c:pt>
                <c:pt idx="1235">
                  <c:v>73.499999999999645</c:v>
                </c:pt>
                <c:pt idx="1236">
                  <c:v>73.599999999999497</c:v>
                </c:pt>
                <c:pt idx="1237">
                  <c:v>73.699999999999505</c:v>
                </c:pt>
                <c:pt idx="1238">
                  <c:v>73.799999999999613</c:v>
                </c:pt>
                <c:pt idx="1239">
                  <c:v>73.899999999999494</c:v>
                </c:pt>
                <c:pt idx="1240">
                  <c:v>73.999999999999645</c:v>
                </c:pt>
                <c:pt idx="1241">
                  <c:v>74.099999999999497</c:v>
                </c:pt>
                <c:pt idx="1242">
                  <c:v>74.199999999999505</c:v>
                </c:pt>
                <c:pt idx="1243">
                  <c:v>74.299999999999613</c:v>
                </c:pt>
                <c:pt idx="1244">
                  <c:v>74.399999999999494</c:v>
                </c:pt>
                <c:pt idx="1245">
                  <c:v>74.499999999999645</c:v>
                </c:pt>
                <c:pt idx="1246">
                  <c:v>74.599999999999497</c:v>
                </c:pt>
                <c:pt idx="1247">
                  <c:v>74.699999999999505</c:v>
                </c:pt>
                <c:pt idx="1248">
                  <c:v>74.799999999999613</c:v>
                </c:pt>
                <c:pt idx="1249">
                  <c:v>74.899999999999494</c:v>
                </c:pt>
                <c:pt idx="1250">
                  <c:v>74.999999999999531</c:v>
                </c:pt>
                <c:pt idx="1251">
                  <c:v>75.099999999999397</c:v>
                </c:pt>
                <c:pt idx="1252">
                  <c:v>75.199999999999406</c:v>
                </c:pt>
                <c:pt idx="1253">
                  <c:v>75.299999999999514</c:v>
                </c:pt>
                <c:pt idx="1254">
                  <c:v>75.399999999999395</c:v>
                </c:pt>
                <c:pt idx="1255">
                  <c:v>75.499999999999531</c:v>
                </c:pt>
                <c:pt idx="1256">
                  <c:v>75.599999999999397</c:v>
                </c:pt>
                <c:pt idx="1257">
                  <c:v>75.699999999999406</c:v>
                </c:pt>
                <c:pt idx="1258">
                  <c:v>75.799999999999514</c:v>
                </c:pt>
                <c:pt idx="1259">
                  <c:v>75.899999999999395</c:v>
                </c:pt>
                <c:pt idx="1260">
                  <c:v>75.999999999999531</c:v>
                </c:pt>
                <c:pt idx="1261">
                  <c:v>76.099999999999397</c:v>
                </c:pt>
                <c:pt idx="1262">
                  <c:v>76.199999999999406</c:v>
                </c:pt>
                <c:pt idx="1263">
                  <c:v>76.299999999999514</c:v>
                </c:pt>
                <c:pt idx="1264">
                  <c:v>76.399999999999395</c:v>
                </c:pt>
                <c:pt idx="1265">
                  <c:v>76.499999999999531</c:v>
                </c:pt>
                <c:pt idx="1266">
                  <c:v>76.599999999999397</c:v>
                </c:pt>
                <c:pt idx="1267">
                  <c:v>76.699999999999307</c:v>
                </c:pt>
                <c:pt idx="1268">
                  <c:v>76.799999999999429</c:v>
                </c:pt>
                <c:pt idx="1269">
                  <c:v>76.899999999999295</c:v>
                </c:pt>
                <c:pt idx="1270">
                  <c:v>76.999999999999446</c:v>
                </c:pt>
                <c:pt idx="1271">
                  <c:v>77.099999999999326</c:v>
                </c:pt>
                <c:pt idx="1272">
                  <c:v>77.199999999999307</c:v>
                </c:pt>
                <c:pt idx="1273">
                  <c:v>77.299999999999429</c:v>
                </c:pt>
                <c:pt idx="1274">
                  <c:v>77.399999999999295</c:v>
                </c:pt>
                <c:pt idx="1275">
                  <c:v>77.499999999999446</c:v>
                </c:pt>
                <c:pt idx="1276">
                  <c:v>77.599999999999326</c:v>
                </c:pt>
                <c:pt idx="1277">
                  <c:v>77.699999999999307</c:v>
                </c:pt>
                <c:pt idx="1278">
                  <c:v>77.799999999999429</c:v>
                </c:pt>
                <c:pt idx="1279">
                  <c:v>77.899999999999295</c:v>
                </c:pt>
                <c:pt idx="1280">
                  <c:v>77.999999999999446</c:v>
                </c:pt>
                <c:pt idx="1281">
                  <c:v>78.099999999999326</c:v>
                </c:pt>
                <c:pt idx="1282">
                  <c:v>78.199999999999307</c:v>
                </c:pt>
                <c:pt idx="1283">
                  <c:v>78.299999999999429</c:v>
                </c:pt>
                <c:pt idx="1284">
                  <c:v>78.399999999999196</c:v>
                </c:pt>
                <c:pt idx="1285">
                  <c:v>78.499999999999361</c:v>
                </c:pt>
                <c:pt idx="1286">
                  <c:v>78.599999999999227</c:v>
                </c:pt>
                <c:pt idx="1287">
                  <c:v>78.699999999999207</c:v>
                </c:pt>
                <c:pt idx="1288">
                  <c:v>78.799999999999329</c:v>
                </c:pt>
                <c:pt idx="1289">
                  <c:v>78.899999999999196</c:v>
                </c:pt>
                <c:pt idx="1290">
                  <c:v>78.999999999999361</c:v>
                </c:pt>
                <c:pt idx="1291">
                  <c:v>79.099999999999227</c:v>
                </c:pt>
                <c:pt idx="1292">
                  <c:v>79.199999999999207</c:v>
                </c:pt>
                <c:pt idx="1293">
                  <c:v>79.299999999999329</c:v>
                </c:pt>
                <c:pt idx="1294">
                  <c:v>79.399999999999196</c:v>
                </c:pt>
                <c:pt idx="1295">
                  <c:v>79.499999999999361</c:v>
                </c:pt>
                <c:pt idx="1296">
                  <c:v>79.599999999999227</c:v>
                </c:pt>
                <c:pt idx="1297">
                  <c:v>79.699999999999207</c:v>
                </c:pt>
                <c:pt idx="1298">
                  <c:v>79.799999999999329</c:v>
                </c:pt>
                <c:pt idx="1299">
                  <c:v>79.899999999999196</c:v>
                </c:pt>
                <c:pt idx="1300">
                  <c:v>79.999999999999361</c:v>
                </c:pt>
                <c:pt idx="1301">
                  <c:v>80.099999999999227</c:v>
                </c:pt>
                <c:pt idx="1302">
                  <c:v>80.199999999999093</c:v>
                </c:pt>
                <c:pt idx="1303">
                  <c:v>80.29999999999923</c:v>
                </c:pt>
                <c:pt idx="1304">
                  <c:v>80.399999999999096</c:v>
                </c:pt>
                <c:pt idx="1305">
                  <c:v>80.499999999999247</c:v>
                </c:pt>
                <c:pt idx="1306">
                  <c:v>80.599999999999127</c:v>
                </c:pt>
                <c:pt idx="1307">
                  <c:v>80.699999999999093</c:v>
                </c:pt>
                <c:pt idx="1308">
                  <c:v>80.79999999999923</c:v>
                </c:pt>
                <c:pt idx="1309">
                  <c:v>80.899999999999096</c:v>
                </c:pt>
                <c:pt idx="1310">
                  <c:v>80.999999999999247</c:v>
                </c:pt>
                <c:pt idx="1311">
                  <c:v>81.099999999999127</c:v>
                </c:pt>
                <c:pt idx="1312">
                  <c:v>81.199999999999093</c:v>
                </c:pt>
                <c:pt idx="1313">
                  <c:v>81.29999999999923</c:v>
                </c:pt>
                <c:pt idx="1314">
                  <c:v>81.399999999999096</c:v>
                </c:pt>
                <c:pt idx="1315">
                  <c:v>81.499999999999247</c:v>
                </c:pt>
                <c:pt idx="1316">
                  <c:v>81.599999999999127</c:v>
                </c:pt>
                <c:pt idx="1317">
                  <c:v>81.699999999999093</c:v>
                </c:pt>
                <c:pt idx="1318">
                  <c:v>81.79999999999923</c:v>
                </c:pt>
                <c:pt idx="1319">
                  <c:v>81.899999999999096</c:v>
                </c:pt>
                <c:pt idx="1320">
                  <c:v>81.999999999999162</c:v>
                </c:pt>
                <c:pt idx="1321">
                  <c:v>82.099999999999113</c:v>
                </c:pt>
                <c:pt idx="1322">
                  <c:v>82.199999999998994</c:v>
                </c:pt>
                <c:pt idx="1323">
                  <c:v>82.299999999999145</c:v>
                </c:pt>
                <c:pt idx="1324">
                  <c:v>82.399999999998997</c:v>
                </c:pt>
                <c:pt idx="1325">
                  <c:v>82.499999999999162</c:v>
                </c:pt>
                <c:pt idx="1326">
                  <c:v>82.599999999999113</c:v>
                </c:pt>
                <c:pt idx="1327">
                  <c:v>82.699999999998994</c:v>
                </c:pt>
                <c:pt idx="1328">
                  <c:v>82.799999999999145</c:v>
                </c:pt>
                <c:pt idx="1329">
                  <c:v>82.899999999998997</c:v>
                </c:pt>
                <c:pt idx="1330">
                  <c:v>82.999999999999162</c:v>
                </c:pt>
                <c:pt idx="1331">
                  <c:v>83.099999999999113</c:v>
                </c:pt>
                <c:pt idx="1332">
                  <c:v>83.199999999998994</c:v>
                </c:pt>
                <c:pt idx="1333">
                  <c:v>83.299999999999145</c:v>
                </c:pt>
                <c:pt idx="1334">
                  <c:v>83.399999999998997</c:v>
                </c:pt>
                <c:pt idx="1335">
                  <c:v>83.499999999999162</c:v>
                </c:pt>
                <c:pt idx="1336">
                  <c:v>83.599999999999113</c:v>
                </c:pt>
                <c:pt idx="1337">
                  <c:v>83.699999999998894</c:v>
                </c:pt>
                <c:pt idx="1338">
                  <c:v>83.799999999999031</c:v>
                </c:pt>
                <c:pt idx="1339">
                  <c:v>83.899999999998897</c:v>
                </c:pt>
                <c:pt idx="1340">
                  <c:v>83.999999999999048</c:v>
                </c:pt>
                <c:pt idx="1341">
                  <c:v>84.099999999999014</c:v>
                </c:pt>
                <c:pt idx="1342">
                  <c:v>84.199999999998894</c:v>
                </c:pt>
                <c:pt idx="1343">
                  <c:v>84.299999999999031</c:v>
                </c:pt>
                <c:pt idx="1344">
                  <c:v>84.399999999998897</c:v>
                </c:pt>
                <c:pt idx="1345">
                  <c:v>84.499999999999048</c:v>
                </c:pt>
                <c:pt idx="1346">
                  <c:v>84.599999999999014</c:v>
                </c:pt>
                <c:pt idx="1347">
                  <c:v>84.699999999998894</c:v>
                </c:pt>
                <c:pt idx="1348">
                  <c:v>84.799999999999031</c:v>
                </c:pt>
                <c:pt idx="1349">
                  <c:v>84.899999999998897</c:v>
                </c:pt>
                <c:pt idx="1350">
                  <c:v>84.999999999999048</c:v>
                </c:pt>
                <c:pt idx="1351">
                  <c:v>85.099999999999014</c:v>
                </c:pt>
                <c:pt idx="1352">
                  <c:v>85.199999999998894</c:v>
                </c:pt>
                <c:pt idx="1353">
                  <c:v>85.299999999999031</c:v>
                </c:pt>
                <c:pt idx="1354">
                  <c:v>85.399999999998897</c:v>
                </c:pt>
                <c:pt idx="1355">
                  <c:v>85.499999999998934</c:v>
                </c:pt>
                <c:pt idx="1356">
                  <c:v>85.599999999998914</c:v>
                </c:pt>
                <c:pt idx="1357">
                  <c:v>85.699999999998795</c:v>
                </c:pt>
                <c:pt idx="1358">
                  <c:v>85.799999999998946</c:v>
                </c:pt>
                <c:pt idx="1359">
                  <c:v>85.899999999998826</c:v>
                </c:pt>
                <c:pt idx="1360">
                  <c:v>85.999999999998934</c:v>
                </c:pt>
                <c:pt idx="1361">
                  <c:v>86.099999999998914</c:v>
                </c:pt>
                <c:pt idx="1362">
                  <c:v>86.199999999998795</c:v>
                </c:pt>
                <c:pt idx="1363">
                  <c:v>86.299999999998946</c:v>
                </c:pt>
                <c:pt idx="1364">
                  <c:v>86.399999999998826</c:v>
                </c:pt>
                <c:pt idx="1365">
                  <c:v>86.499999999998934</c:v>
                </c:pt>
                <c:pt idx="1366">
                  <c:v>86.599999999998914</c:v>
                </c:pt>
                <c:pt idx="1367">
                  <c:v>86.699999999998795</c:v>
                </c:pt>
                <c:pt idx="1368">
                  <c:v>86.799999999998946</c:v>
                </c:pt>
                <c:pt idx="1369">
                  <c:v>86.899999999998826</c:v>
                </c:pt>
                <c:pt idx="1370">
                  <c:v>86.999999999998934</c:v>
                </c:pt>
                <c:pt idx="1371">
                  <c:v>87.099999999998914</c:v>
                </c:pt>
                <c:pt idx="1372">
                  <c:v>87.199999999998695</c:v>
                </c:pt>
                <c:pt idx="1373">
                  <c:v>87.29999999999886</c:v>
                </c:pt>
                <c:pt idx="1374">
                  <c:v>87.399999999998727</c:v>
                </c:pt>
                <c:pt idx="1375">
                  <c:v>87.499999999998849</c:v>
                </c:pt>
                <c:pt idx="1376">
                  <c:v>87.599999999998829</c:v>
                </c:pt>
                <c:pt idx="1377">
                  <c:v>87.699999999998695</c:v>
                </c:pt>
                <c:pt idx="1378">
                  <c:v>87.79999999999886</c:v>
                </c:pt>
                <c:pt idx="1379">
                  <c:v>87.899999999998727</c:v>
                </c:pt>
                <c:pt idx="1380">
                  <c:v>87.999999999998849</c:v>
                </c:pt>
                <c:pt idx="1381">
                  <c:v>88.099999999998829</c:v>
                </c:pt>
                <c:pt idx="1382">
                  <c:v>88.199999999998695</c:v>
                </c:pt>
                <c:pt idx="1383">
                  <c:v>88.29999999999886</c:v>
                </c:pt>
                <c:pt idx="1384">
                  <c:v>88.399999999998727</c:v>
                </c:pt>
                <c:pt idx="1385">
                  <c:v>88.499999999998849</c:v>
                </c:pt>
                <c:pt idx="1386">
                  <c:v>88.599999999998829</c:v>
                </c:pt>
                <c:pt idx="1387">
                  <c:v>88.699999999998695</c:v>
                </c:pt>
                <c:pt idx="1388">
                  <c:v>88.79999999999886</c:v>
                </c:pt>
                <c:pt idx="1389">
                  <c:v>88.899999999998727</c:v>
                </c:pt>
                <c:pt idx="1390">
                  <c:v>88.999999999998735</c:v>
                </c:pt>
                <c:pt idx="1391">
                  <c:v>89.09999999999873</c:v>
                </c:pt>
                <c:pt idx="1392">
                  <c:v>89.199999999998596</c:v>
                </c:pt>
                <c:pt idx="1393">
                  <c:v>89.299999999998747</c:v>
                </c:pt>
                <c:pt idx="1394">
                  <c:v>89.399999999998627</c:v>
                </c:pt>
                <c:pt idx="1395">
                  <c:v>89.499999999998735</c:v>
                </c:pt>
                <c:pt idx="1396">
                  <c:v>89.59999999999873</c:v>
                </c:pt>
                <c:pt idx="1397">
                  <c:v>89.699999999998596</c:v>
                </c:pt>
                <c:pt idx="1398">
                  <c:v>89.799999999998747</c:v>
                </c:pt>
                <c:pt idx="1399">
                  <c:v>89.899999999998627</c:v>
                </c:pt>
                <c:pt idx="1400">
                  <c:v>89.999999999998735</c:v>
                </c:pt>
                <c:pt idx="1401">
                  <c:v>90.09999999999873</c:v>
                </c:pt>
                <c:pt idx="1402">
                  <c:v>90.199999999998596</c:v>
                </c:pt>
                <c:pt idx="1403">
                  <c:v>90.299999999998747</c:v>
                </c:pt>
                <c:pt idx="1404">
                  <c:v>90.399999999998627</c:v>
                </c:pt>
                <c:pt idx="1405">
                  <c:v>90.499999999998735</c:v>
                </c:pt>
                <c:pt idx="1406">
                  <c:v>90.59999999999873</c:v>
                </c:pt>
                <c:pt idx="1407">
                  <c:v>90.699999999998596</c:v>
                </c:pt>
                <c:pt idx="1408">
                  <c:v>90.799999999998661</c:v>
                </c:pt>
                <c:pt idx="1409">
                  <c:v>90.899999999998613</c:v>
                </c:pt>
                <c:pt idx="1410">
                  <c:v>90.99999999999865</c:v>
                </c:pt>
                <c:pt idx="1411">
                  <c:v>91.09999999999863</c:v>
                </c:pt>
                <c:pt idx="1412">
                  <c:v>91.199999999998496</c:v>
                </c:pt>
                <c:pt idx="1413">
                  <c:v>91.299999999998661</c:v>
                </c:pt>
                <c:pt idx="1414">
                  <c:v>91.399999999998613</c:v>
                </c:pt>
                <c:pt idx="1415">
                  <c:v>91.49999999999865</c:v>
                </c:pt>
                <c:pt idx="1416">
                  <c:v>91.59999999999863</c:v>
                </c:pt>
                <c:pt idx="1417">
                  <c:v>91.699999999998496</c:v>
                </c:pt>
                <c:pt idx="1418">
                  <c:v>91.799999999998661</c:v>
                </c:pt>
                <c:pt idx="1419">
                  <c:v>91.899999999998613</c:v>
                </c:pt>
                <c:pt idx="1420">
                  <c:v>91.99999999999865</c:v>
                </c:pt>
                <c:pt idx="1421">
                  <c:v>92.09999999999863</c:v>
                </c:pt>
                <c:pt idx="1422">
                  <c:v>92.199999999998496</c:v>
                </c:pt>
                <c:pt idx="1423">
                  <c:v>92.299999999998661</c:v>
                </c:pt>
                <c:pt idx="1424">
                  <c:v>92.399999999998613</c:v>
                </c:pt>
                <c:pt idx="1425">
                  <c:v>92.499999999998579</c:v>
                </c:pt>
                <c:pt idx="1426">
                  <c:v>92.599999999998531</c:v>
                </c:pt>
                <c:pt idx="1427">
                  <c:v>92.699999999998397</c:v>
                </c:pt>
                <c:pt idx="1428">
                  <c:v>92.799999999998548</c:v>
                </c:pt>
                <c:pt idx="1429">
                  <c:v>92.899999999998514</c:v>
                </c:pt>
                <c:pt idx="1430">
                  <c:v>92.999999999998579</c:v>
                </c:pt>
                <c:pt idx="1431">
                  <c:v>93.099999999998531</c:v>
                </c:pt>
                <c:pt idx="1432">
                  <c:v>93.199999999998397</c:v>
                </c:pt>
                <c:pt idx="1433">
                  <c:v>93.299999999998548</c:v>
                </c:pt>
                <c:pt idx="1434">
                  <c:v>93.399999999998514</c:v>
                </c:pt>
                <c:pt idx="1435">
                  <c:v>93.499999999998579</c:v>
                </c:pt>
                <c:pt idx="1436">
                  <c:v>93.599999999998531</c:v>
                </c:pt>
                <c:pt idx="1437">
                  <c:v>93.699999999998397</c:v>
                </c:pt>
                <c:pt idx="1438">
                  <c:v>93.799999999998548</c:v>
                </c:pt>
                <c:pt idx="1439">
                  <c:v>93.899999999998514</c:v>
                </c:pt>
                <c:pt idx="1440">
                  <c:v>93.999999999998579</c:v>
                </c:pt>
                <c:pt idx="1441">
                  <c:v>94.099999999998531</c:v>
                </c:pt>
                <c:pt idx="1442">
                  <c:v>94.199999999998397</c:v>
                </c:pt>
                <c:pt idx="1443">
                  <c:v>94.299999999998434</c:v>
                </c:pt>
                <c:pt idx="1444">
                  <c:v>94.399999999998414</c:v>
                </c:pt>
                <c:pt idx="1445">
                  <c:v>94.499999999998479</c:v>
                </c:pt>
                <c:pt idx="1446">
                  <c:v>94.599999999998431</c:v>
                </c:pt>
                <c:pt idx="1447">
                  <c:v>94.699999999998326</c:v>
                </c:pt>
                <c:pt idx="1448">
                  <c:v>94.799999999998434</c:v>
                </c:pt>
                <c:pt idx="1449">
                  <c:v>94.899999999998414</c:v>
                </c:pt>
                <c:pt idx="1450">
                  <c:v>94.999999999998479</c:v>
                </c:pt>
                <c:pt idx="1451">
                  <c:v>95.099999999998431</c:v>
                </c:pt>
                <c:pt idx="1452">
                  <c:v>95.199999999998326</c:v>
                </c:pt>
                <c:pt idx="1453">
                  <c:v>95.299999999998434</c:v>
                </c:pt>
                <c:pt idx="1454">
                  <c:v>95.399999999998414</c:v>
                </c:pt>
                <c:pt idx="1455">
                  <c:v>95.499999999998479</c:v>
                </c:pt>
                <c:pt idx="1456">
                  <c:v>95.599999999998431</c:v>
                </c:pt>
                <c:pt idx="1457">
                  <c:v>95.699999999998326</c:v>
                </c:pt>
                <c:pt idx="1458">
                  <c:v>95.799999999998434</c:v>
                </c:pt>
                <c:pt idx="1459">
                  <c:v>95.899999999998414</c:v>
                </c:pt>
                <c:pt idx="1460">
                  <c:v>95.99999999999838</c:v>
                </c:pt>
                <c:pt idx="1461">
                  <c:v>96.099999999998346</c:v>
                </c:pt>
                <c:pt idx="1462">
                  <c:v>96.199999999998226</c:v>
                </c:pt>
                <c:pt idx="1463">
                  <c:v>96.299999999998349</c:v>
                </c:pt>
                <c:pt idx="1464">
                  <c:v>96.399999999998329</c:v>
                </c:pt>
                <c:pt idx="1465">
                  <c:v>96.49999999999838</c:v>
                </c:pt>
                <c:pt idx="1466">
                  <c:v>96.599999999998346</c:v>
                </c:pt>
                <c:pt idx="1467">
                  <c:v>96.699999999998226</c:v>
                </c:pt>
                <c:pt idx="1468">
                  <c:v>96.799999999998349</c:v>
                </c:pt>
                <c:pt idx="1469">
                  <c:v>96.899999999998329</c:v>
                </c:pt>
                <c:pt idx="1470">
                  <c:v>96.99999999999838</c:v>
                </c:pt>
                <c:pt idx="1471">
                  <c:v>97.099999999998346</c:v>
                </c:pt>
                <c:pt idx="1472">
                  <c:v>97.199999999998226</c:v>
                </c:pt>
                <c:pt idx="1473">
                  <c:v>97.299999999998349</c:v>
                </c:pt>
                <c:pt idx="1474">
                  <c:v>97.399999999998329</c:v>
                </c:pt>
                <c:pt idx="1475">
                  <c:v>97.49999999999838</c:v>
                </c:pt>
                <c:pt idx="1476">
                  <c:v>97.599999999998346</c:v>
                </c:pt>
                <c:pt idx="1477">
                  <c:v>97.699999999998226</c:v>
                </c:pt>
                <c:pt idx="1478">
                  <c:v>97.799999999998235</c:v>
                </c:pt>
                <c:pt idx="1479">
                  <c:v>97.899999999998229</c:v>
                </c:pt>
                <c:pt idx="1480">
                  <c:v>97.99999999999828</c:v>
                </c:pt>
                <c:pt idx="1481">
                  <c:v>98.099999999998246</c:v>
                </c:pt>
                <c:pt idx="1482">
                  <c:v>98.199999999998127</c:v>
                </c:pt>
                <c:pt idx="1483">
                  <c:v>98.299999999998235</c:v>
                </c:pt>
                <c:pt idx="1484">
                  <c:v>98.399999999998229</c:v>
                </c:pt>
                <c:pt idx="1485">
                  <c:v>98.49999999999828</c:v>
                </c:pt>
                <c:pt idx="1486">
                  <c:v>98.599999999998246</c:v>
                </c:pt>
                <c:pt idx="1487">
                  <c:v>98.699999999998127</c:v>
                </c:pt>
                <c:pt idx="1488">
                  <c:v>98.799999999998235</c:v>
                </c:pt>
                <c:pt idx="1489">
                  <c:v>98.899999999998229</c:v>
                </c:pt>
                <c:pt idx="1490">
                  <c:v>98.99999999999828</c:v>
                </c:pt>
                <c:pt idx="1491">
                  <c:v>99.099999999998246</c:v>
                </c:pt>
                <c:pt idx="1492">
                  <c:v>99.199999999998127</c:v>
                </c:pt>
                <c:pt idx="1493">
                  <c:v>99.299999999998235</c:v>
                </c:pt>
                <c:pt idx="1494">
                  <c:v>99.399999999998229</c:v>
                </c:pt>
                <c:pt idx="1495">
                  <c:v>99.49999999999828</c:v>
                </c:pt>
                <c:pt idx="1496">
                  <c:v>99.599999999998147</c:v>
                </c:pt>
                <c:pt idx="1497">
                  <c:v>99.699999999998113</c:v>
                </c:pt>
                <c:pt idx="1498">
                  <c:v>99.79999999999815</c:v>
                </c:pt>
                <c:pt idx="1499">
                  <c:v>99.89999999999813</c:v>
                </c:pt>
                <c:pt idx="1500">
                  <c:v>99.999999999998181</c:v>
                </c:pt>
                <c:pt idx="1501">
                  <c:v>100.09999999999815</c:v>
                </c:pt>
                <c:pt idx="1502">
                  <c:v>100.19999999999811</c:v>
                </c:pt>
                <c:pt idx="1503">
                  <c:v>100.29999999999818</c:v>
                </c:pt>
                <c:pt idx="1504">
                  <c:v>100.39999999999812</c:v>
                </c:pt>
                <c:pt idx="1505">
                  <c:v>100.4999999999982</c:v>
                </c:pt>
                <c:pt idx="1506">
                  <c:v>100.59999999999815</c:v>
                </c:pt>
                <c:pt idx="1507">
                  <c:v>100.69999999999811</c:v>
                </c:pt>
                <c:pt idx="1508">
                  <c:v>100.79999999999818</c:v>
                </c:pt>
                <c:pt idx="1509">
                  <c:v>100.89999999999812</c:v>
                </c:pt>
                <c:pt idx="1510">
                  <c:v>100.9999999999982</c:v>
                </c:pt>
                <c:pt idx="1511">
                  <c:v>101.09999999999815</c:v>
                </c:pt>
                <c:pt idx="1512">
                  <c:v>101.19999999999811</c:v>
                </c:pt>
                <c:pt idx="1513">
                  <c:v>101.29999999999818</c:v>
                </c:pt>
                <c:pt idx="1514">
                  <c:v>101.39999999999812</c:v>
                </c:pt>
                <c:pt idx="1515">
                  <c:v>101.4999999999982</c:v>
                </c:pt>
                <c:pt idx="1516">
                  <c:v>101.59999999999815</c:v>
                </c:pt>
                <c:pt idx="1517">
                  <c:v>101.69999999999811</c:v>
                </c:pt>
                <c:pt idx="1518">
                  <c:v>101.79999999999818</c:v>
                </c:pt>
                <c:pt idx="1519">
                  <c:v>101.89999999999812</c:v>
                </c:pt>
                <c:pt idx="1520">
                  <c:v>101.9999999999982</c:v>
                </c:pt>
                <c:pt idx="1521">
                  <c:v>102.09999999999815</c:v>
                </c:pt>
                <c:pt idx="1522">
                  <c:v>102.19999999999811</c:v>
                </c:pt>
                <c:pt idx="1523">
                  <c:v>102.29999999999818</c:v>
                </c:pt>
                <c:pt idx="1524">
                  <c:v>102.39999999999812</c:v>
                </c:pt>
                <c:pt idx="1525">
                  <c:v>102.4999999999982</c:v>
                </c:pt>
                <c:pt idx="1526">
                  <c:v>102.59999999999815</c:v>
                </c:pt>
                <c:pt idx="1527">
                  <c:v>102.69999999999811</c:v>
                </c:pt>
                <c:pt idx="1528">
                  <c:v>102.79999999999818</c:v>
                </c:pt>
                <c:pt idx="1529">
                  <c:v>102.89999999999812</c:v>
                </c:pt>
                <c:pt idx="1530">
                  <c:v>102.9999999999982</c:v>
                </c:pt>
                <c:pt idx="1531">
                  <c:v>103.09999999999815</c:v>
                </c:pt>
                <c:pt idx="1532">
                  <c:v>103.19999999999811</c:v>
                </c:pt>
                <c:pt idx="1533">
                  <c:v>103.29999999999818</c:v>
                </c:pt>
                <c:pt idx="1534">
                  <c:v>103.39999999999812</c:v>
                </c:pt>
                <c:pt idx="1535">
                  <c:v>103.4999999999982</c:v>
                </c:pt>
                <c:pt idx="1536">
                  <c:v>103.59999999999815</c:v>
                </c:pt>
                <c:pt idx="1537">
                  <c:v>103.69999999999811</c:v>
                </c:pt>
                <c:pt idx="1538">
                  <c:v>103.79999999999818</c:v>
                </c:pt>
                <c:pt idx="1539">
                  <c:v>103.89999999999812</c:v>
                </c:pt>
                <c:pt idx="1540">
                  <c:v>103.9999999999982</c:v>
                </c:pt>
                <c:pt idx="1541">
                  <c:v>104.09999999999815</c:v>
                </c:pt>
                <c:pt idx="1542">
                  <c:v>104.19999999999811</c:v>
                </c:pt>
                <c:pt idx="1543">
                  <c:v>104.29999999999818</c:v>
                </c:pt>
                <c:pt idx="1544">
                  <c:v>104.39999999999812</c:v>
                </c:pt>
                <c:pt idx="1545">
                  <c:v>104.4999999999982</c:v>
                </c:pt>
                <c:pt idx="1546">
                  <c:v>104.59999999999815</c:v>
                </c:pt>
                <c:pt idx="1547">
                  <c:v>104.69999999999811</c:v>
                </c:pt>
                <c:pt idx="1548">
                  <c:v>104.79999999999818</c:v>
                </c:pt>
                <c:pt idx="1549">
                  <c:v>104.89999999999812</c:v>
                </c:pt>
                <c:pt idx="1550">
                  <c:v>104.9999999999982</c:v>
                </c:pt>
                <c:pt idx="1551">
                  <c:v>105.09999999999815</c:v>
                </c:pt>
                <c:pt idx="1552">
                  <c:v>105.19999999999811</c:v>
                </c:pt>
                <c:pt idx="1553">
                  <c:v>105.29999999999818</c:v>
                </c:pt>
                <c:pt idx="1554">
                  <c:v>105.39999999999812</c:v>
                </c:pt>
                <c:pt idx="1555">
                  <c:v>105.4999999999982</c:v>
                </c:pt>
                <c:pt idx="1556">
                  <c:v>105.59999999999815</c:v>
                </c:pt>
                <c:pt idx="1557">
                  <c:v>105.69999999999811</c:v>
                </c:pt>
                <c:pt idx="1558">
                  <c:v>105.79999999999818</c:v>
                </c:pt>
                <c:pt idx="1559">
                  <c:v>105.89999999999812</c:v>
                </c:pt>
                <c:pt idx="1560">
                  <c:v>105.9999999999982</c:v>
                </c:pt>
                <c:pt idx="1561">
                  <c:v>106.09999999999815</c:v>
                </c:pt>
                <c:pt idx="1562">
                  <c:v>106.19999999999811</c:v>
                </c:pt>
                <c:pt idx="1563">
                  <c:v>106.29999999999818</c:v>
                </c:pt>
                <c:pt idx="1564">
                  <c:v>106.39999999999812</c:v>
                </c:pt>
                <c:pt idx="1565">
                  <c:v>106.4999999999982</c:v>
                </c:pt>
                <c:pt idx="1566">
                  <c:v>106.59999999999815</c:v>
                </c:pt>
                <c:pt idx="1567">
                  <c:v>106.69999999999811</c:v>
                </c:pt>
                <c:pt idx="1568">
                  <c:v>106.79999999999818</c:v>
                </c:pt>
                <c:pt idx="1569">
                  <c:v>106.89999999999812</c:v>
                </c:pt>
                <c:pt idx="1570">
                  <c:v>106.9999999999982</c:v>
                </c:pt>
                <c:pt idx="1571">
                  <c:v>107.09999999999815</c:v>
                </c:pt>
                <c:pt idx="1572">
                  <c:v>107.19999999999811</c:v>
                </c:pt>
                <c:pt idx="1573">
                  <c:v>107.29999999999818</c:v>
                </c:pt>
                <c:pt idx="1574">
                  <c:v>107.39999999999812</c:v>
                </c:pt>
                <c:pt idx="1575">
                  <c:v>107.4999999999982</c:v>
                </c:pt>
                <c:pt idx="1576">
                  <c:v>107.59999999999815</c:v>
                </c:pt>
                <c:pt idx="1577">
                  <c:v>107.69999999999811</c:v>
                </c:pt>
                <c:pt idx="1578">
                  <c:v>107.79999999999818</c:v>
                </c:pt>
                <c:pt idx="1579">
                  <c:v>107.89999999999812</c:v>
                </c:pt>
                <c:pt idx="1580">
                  <c:v>107.9999999999982</c:v>
                </c:pt>
                <c:pt idx="1581">
                  <c:v>108.09999999999815</c:v>
                </c:pt>
                <c:pt idx="1582">
                  <c:v>108.19999999999811</c:v>
                </c:pt>
                <c:pt idx="1583">
                  <c:v>108.29999999999818</c:v>
                </c:pt>
                <c:pt idx="1584">
                  <c:v>108.39999999999812</c:v>
                </c:pt>
                <c:pt idx="1585">
                  <c:v>108.49999999999723</c:v>
                </c:pt>
                <c:pt idx="1586">
                  <c:v>108.59999999999719</c:v>
                </c:pt>
                <c:pt idx="1587">
                  <c:v>108.69999999999811</c:v>
                </c:pt>
                <c:pt idx="1588">
                  <c:v>108.79999999999818</c:v>
                </c:pt>
                <c:pt idx="1589">
                  <c:v>108.89999999999812</c:v>
                </c:pt>
                <c:pt idx="1590">
                  <c:v>108.99999999999723</c:v>
                </c:pt>
                <c:pt idx="1591">
                  <c:v>109.09999999999719</c:v>
                </c:pt>
                <c:pt idx="1592">
                  <c:v>109.19999999999811</c:v>
                </c:pt>
                <c:pt idx="1593">
                  <c:v>109.29999999999818</c:v>
                </c:pt>
                <c:pt idx="1594">
                  <c:v>109.39999999999812</c:v>
                </c:pt>
                <c:pt idx="1595">
                  <c:v>109.49999999999723</c:v>
                </c:pt>
                <c:pt idx="1596">
                  <c:v>109.59999999999719</c:v>
                </c:pt>
                <c:pt idx="1597">
                  <c:v>109.69999999999811</c:v>
                </c:pt>
                <c:pt idx="1598">
                  <c:v>109.79999999999818</c:v>
                </c:pt>
                <c:pt idx="1599">
                  <c:v>109.89999999999812</c:v>
                </c:pt>
                <c:pt idx="1600">
                  <c:v>109.99999999999723</c:v>
                </c:pt>
                <c:pt idx="1601">
                  <c:v>110.09999999999719</c:v>
                </c:pt>
                <c:pt idx="1602">
                  <c:v>110.19999999999715</c:v>
                </c:pt>
                <c:pt idx="1603">
                  <c:v>110.29999999999723</c:v>
                </c:pt>
                <c:pt idx="1604">
                  <c:v>110.39999999999699</c:v>
                </c:pt>
                <c:pt idx="1605">
                  <c:v>110.49999999999723</c:v>
                </c:pt>
                <c:pt idx="1606">
                  <c:v>110.59999999999719</c:v>
                </c:pt>
                <c:pt idx="1607">
                  <c:v>110.69999999999715</c:v>
                </c:pt>
                <c:pt idx="1608">
                  <c:v>110.79999999999723</c:v>
                </c:pt>
                <c:pt idx="1609">
                  <c:v>110.89999999999699</c:v>
                </c:pt>
                <c:pt idx="1610">
                  <c:v>110.99999999999723</c:v>
                </c:pt>
                <c:pt idx="1611">
                  <c:v>111.09999999999719</c:v>
                </c:pt>
                <c:pt idx="1612">
                  <c:v>111.19999999999715</c:v>
                </c:pt>
                <c:pt idx="1613">
                  <c:v>111.29999999999723</c:v>
                </c:pt>
                <c:pt idx="1614">
                  <c:v>111.39999999999699</c:v>
                </c:pt>
                <c:pt idx="1615">
                  <c:v>111.49999999999723</c:v>
                </c:pt>
                <c:pt idx="1616">
                  <c:v>111.59999999999719</c:v>
                </c:pt>
                <c:pt idx="1617">
                  <c:v>111.69999999999715</c:v>
                </c:pt>
                <c:pt idx="1618">
                  <c:v>111.79999999999723</c:v>
                </c:pt>
                <c:pt idx="1619">
                  <c:v>111.89999999999699</c:v>
                </c:pt>
                <c:pt idx="1620">
                  <c:v>111.99999999999723</c:v>
                </c:pt>
                <c:pt idx="1621">
                  <c:v>112.09999999999719</c:v>
                </c:pt>
                <c:pt idx="1622">
                  <c:v>112.19999999999715</c:v>
                </c:pt>
                <c:pt idx="1623">
                  <c:v>112.29999999999723</c:v>
                </c:pt>
                <c:pt idx="1624">
                  <c:v>112.39999999999699</c:v>
                </c:pt>
                <c:pt idx="1625">
                  <c:v>112.49999999999723</c:v>
                </c:pt>
                <c:pt idx="1626">
                  <c:v>112.59999999999719</c:v>
                </c:pt>
                <c:pt idx="1627">
                  <c:v>112.69999999999715</c:v>
                </c:pt>
                <c:pt idx="1628">
                  <c:v>112.79999999999723</c:v>
                </c:pt>
                <c:pt idx="1629">
                  <c:v>112.89999999999699</c:v>
                </c:pt>
                <c:pt idx="1630">
                  <c:v>112.99999999999723</c:v>
                </c:pt>
                <c:pt idx="1631">
                  <c:v>113.09999999999719</c:v>
                </c:pt>
                <c:pt idx="1632">
                  <c:v>113.19999999999715</c:v>
                </c:pt>
                <c:pt idx="1633">
                  <c:v>113.29999999999723</c:v>
                </c:pt>
                <c:pt idx="1634">
                  <c:v>113.39999999999699</c:v>
                </c:pt>
                <c:pt idx="1635">
                  <c:v>113.49999999999723</c:v>
                </c:pt>
                <c:pt idx="1636">
                  <c:v>113.59999999999719</c:v>
                </c:pt>
                <c:pt idx="1637">
                  <c:v>113.69999999999715</c:v>
                </c:pt>
                <c:pt idx="1638">
                  <c:v>113.79999999999723</c:v>
                </c:pt>
                <c:pt idx="1639">
                  <c:v>113.89999999999699</c:v>
                </c:pt>
                <c:pt idx="1640">
                  <c:v>113.99999999999723</c:v>
                </c:pt>
                <c:pt idx="1641">
                  <c:v>114.09999999999719</c:v>
                </c:pt>
                <c:pt idx="1642">
                  <c:v>114.19999999999715</c:v>
                </c:pt>
                <c:pt idx="1643">
                  <c:v>114.29999999999723</c:v>
                </c:pt>
                <c:pt idx="1644">
                  <c:v>114.39999999999699</c:v>
                </c:pt>
                <c:pt idx="1645">
                  <c:v>114.49999999999723</c:v>
                </c:pt>
                <c:pt idx="1646">
                  <c:v>114.59999999999719</c:v>
                </c:pt>
                <c:pt idx="1647">
                  <c:v>114.69999999999715</c:v>
                </c:pt>
                <c:pt idx="1648">
                  <c:v>114.79999999999723</c:v>
                </c:pt>
                <c:pt idx="1649">
                  <c:v>114.89999999999699</c:v>
                </c:pt>
                <c:pt idx="1650">
                  <c:v>114.99999999999723</c:v>
                </c:pt>
                <c:pt idx="1651">
                  <c:v>115.09999999999719</c:v>
                </c:pt>
                <c:pt idx="1652">
                  <c:v>115.19999999999715</c:v>
                </c:pt>
                <c:pt idx="1653">
                  <c:v>115.29999999999723</c:v>
                </c:pt>
                <c:pt idx="1654">
                  <c:v>115.39999999999699</c:v>
                </c:pt>
                <c:pt idx="1655">
                  <c:v>115.49999999999723</c:v>
                </c:pt>
                <c:pt idx="1656">
                  <c:v>115.59999999999719</c:v>
                </c:pt>
                <c:pt idx="1657">
                  <c:v>115.69999999999715</c:v>
                </c:pt>
                <c:pt idx="1658">
                  <c:v>115.79999999999723</c:v>
                </c:pt>
                <c:pt idx="1659">
                  <c:v>115.89999999999699</c:v>
                </c:pt>
                <c:pt idx="1660">
                  <c:v>115.99999999999723</c:v>
                </c:pt>
                <c:pt idx="1661">
                  <c:v>116.09999999999719</c:v>
                </c:pt>
                <c:pt idx="1662">
                  <c:v>116.19999999999715</c:v>
                </c:pt>
                <c:pt idx="1663">
                  <c:v>116.29999999999723</c:v>
                </c:pt>
                <c:pt idx="1664">
                  <c:v>116.39999999999699</c:v>
                </c:pt>
                <c:pt idx="1665">
                  <c:v>116.49999999999723</c:v>
                </c:pt>
                <c:pt idx="1666">
                  <c:v>116.59999999999719</c:v>
                </c:pt>
                <c:pt idx="1667">
                  <c:v>116.69999999999715</c:v>
                </c:pt>
                <c:pt idx="1668">
                  <c:v>116.79999999999723</c:v>
                </c:pt>
                <c:pt idx="1669">
                  <c:v>116.89999999999699</c:v>
                </c:pt>
                <c:pt idx="1670">
                  <c:v>116.99999999999723</c:v>
                </c:pt>
                <c:pt idx="1671">
                  <c:v>117.09999999999719</c:v>
                </c:pt>
                <c:pt idx="1672">
                  <c:v>117.19999999999715</c:v>
                </c:pt>
                <c:pt idx="1673">
                  <c:v>117.29999999999723</c:v>
                </c:pt>
                <c:pt idx="1674">
                  <c:v>117.39999999999699</c:v>
                </c:pt>
                <c:pt idx="1675">
                  <c:v>117.49999999999723</c:v>
                </c:pt>
                <c:pt idx="1676">
                  <c:v>117.59999999999719</c:v>
                </c:pt>
                <c:pt idx="1677">
                  <c:v>117.69999999999715</c:v>
                </c:pt>
                <c:pt idx="1678">
                  <c:v>117.79999999999723</c:v>
                </c:pt>
                <c:pt idx="1679">
                  <c:v>117.89999999999699</c:v>
                </c:pt>
                <c:pt idx="1680">
                  <c:v>117.99999999999723</c:v>
                </c:pt>
                <c:pt idx="1681">
                  <c:v>118.09999999999719</c:v>
                </c:pt>
                <c:pt idx="1682">
                  <c:v>118.19999999999715</c:v>
                </c:pt>
                <c:pt idx="1683">
                  <c:v>118.29999999999723</c:v>
                </c:pt>
                <c:pt idx="1684">
                  <c:v>118.39999999999699</c:v>
                </c:pt>
                <c:pt idx="1685">
                  <c:v>118.49999999999723</c:v>
                </c:pt>
                <c:pt idx="1686">
                  <c:v>118.59999999999719</c:v>
                </c:pt>
                <c:pt idx="1687">
                  <c:v>118.69999999999715</c:v>
                </c:pt>
                <c:pt idx="1688">
                  <c:v>118.79999999999723</c:v>
                </c:pt>
                <c:pt idx="1689">
                  <c:v>118.89999999999699</c:v>
                </c:pt>
                <c:pt idx="1690">
                  <c:v>118.99999999999723</c:v>
                </c:pt>
                <c:pt idx="1691">
                  <c:v>119.09999999999719</c:v>
                </c:pt>
                <c:pt idx="1692">
                  <c:v>119.19999999999715</c:v>
                </c:pt>
                <c:pt idx="1693">
                  <c:v>119.29999999999723</c:v>
                </c:pt>
                <c:pt idx="1694">
                  <c:v>119.39999999999699</c:v>
                </c:pt>
                <c:pt idx="1695">
                  <c:v>119.49999999999723</c:v>
                </c:pt>
                <c:pt idx="1696">
                  <c:v>119.59999999999719</c:v>
                </c:pt>
                <c:pt idx="1697">
                  <c:v>119.69999999999715</c:v>
                </c:pt>
                <c:pt idx="1698">
                  <c:v>119.79999999999723</c:v>
                </c:pt>
                <c:pt idx="1699">
                  <c:v>119.89999999999699</c:v>
                </c:pt>
                <c:pt idx="1700">
                  <c:v>119.99999999999723</c:v>
                </c:pt>
                <c:pt idx="1701">
                  <c:v>120.09999999999719</c:v>
                </c:pt>
                <c:pt idx="1702">
                  <c:v>120.19999999999715</c:v>
                </c:pt>
                <c:pt idx="1703">
                  <c:v>120.29999999999723</c:v>
                </c:pt>
                <c:pt idx="1704">
                  <c:v>120.39999999999699</c:v>
                </c:pt>
                <c:pt idx="1705">
                  <c:v>120.49999999999723</c:v>
                </c:pt>
                <c:pt idx="1706">
                  <c:v>120.59999999999719</c:v>
                </c:pt>
                <c:pt idx="1707">
                  <c:v>120.69999999999715</c:v>
                </c:pt>
                <c:pt idx="1708">
                  <c:v>120.79999999999723</c:v>
                </c:pt>
                <c:pt idx="1709">
                  <c:v>120.89999999999699</c:v>
                </c:pt>
                <c:pt idx="1710">
                  <c:v>120.99999999999723</c:v>
                </c:pt>
                <c:pt idx="1711">
                  <c:v>121.09999999999719</c:v>
                </c:pt>
                <c:pt idx="1712">
                  <c:v>121.19999999999715</c:v>
                </c:pt>
                <c:pt idx="1713">
                  <c:v>121.29999999999723</c:v>
                </c:pt>
                <c:pt idx="1714">
                  <c:v>121.39999999999699</c:v>
                </c:pt>
                <c:pt idx="1715">
                  <c:v>121.49999999999723</c:v>
                </c:pt>
                <c:pt idx="1716">
                  <c:v>121.59999999999719</c:v>
                </c:pt>
                <c:pt idx="1717">
                  <c:v>121.69999999999715</c:v>
                </c:pt>
                <c:pt idx="1718">
                  <c:v>121.79999999999723</c:v>
                </c:pt>
                <c:pt idx="1719">
                  <c:v>121.89999999999699</c:v>
                </c:pt>
                <c:pt idx="1720">
                  <c:v>121.99999999999723</c:v>
                </c:pt>
                <c:pt idx="1721">
                  <c:v>122.09999999999719</c:v>
                </c:pt>
                <c:pt idx="1722">
                  <c:v>122.19999999999715</c:v>
                </c:pt>
                <c:pt idx="1723">
                  <c:v>122.29999999999723</c:v>
                </c:pt>
                <c:pt idx="1724">
                  <c:v>122.39999999999699</c:v>
                </c:pt>
                <c:pt idx="1725">
                  <c:v>122.49999999999723</c:v>
                </c:pt>
                <c:pt idx="1726">
                  <c:v>122.59999999999719</c:v>
                </c:pt>
                <c:pt idx="1727">
                  <c:v>122.69999999999715</c:v>
                </c:pt>
                <c:pt idx="1728">
                  <c:v>122.79999999999723</c:v>
                </c:pt>
                <c:pt idx="1729">
                  <c:v>122.89999999999699</c:v>
                </c:pt>
                <c:pt idx="1730">
                  <c:v>122.99999999999723</c:v>
                </c:pt>
                <c:pt idx="1731">
                  <c:v>123.09999999999719</c:v>
                </c:pt>
                <c:pt idx="1732">
                  <c:v>123.19999999999715</c:v>
                </c:pt>
                <c:pt idx="1733">
                  <c:v>123.29999999999723</c:v>
                </c:pt>
                <c:pt idx="1734">
                  <c:v>123.39999999999699</c:v>
                </c:pt>
                <c:pt idx="1735">
                  <c:v>123.49999999999723</c:v>
                </c:pt>
                <c:pt idx="1736">
                  <c:v>123.59999999999719</c:v>
                </c:pt>
                <c:pt idx="1737">
                  <c:v>123.69999999999715</c:v>
                </c:pt>
                <c:pt idx="1738">
                  <c:v>123.79999999999723</c:v>
                </c:pt>
                <c:pt idx="1739">
                  <c:v>123.89999999999699</c:v>
                </c:pt>
                <c:pt idx="1740">
                  <c:v>123.99999999999723</c:v>
                </c:pt>
                <c:pt idx="1741">
                  <c:v>124.09999999999719</c:v>
                </c:pt>
                <c:pt idx="1742">
                  <c:v>124.19999999999715</c:v>
                </c:pt>
                <c:pt idx="1743">
                  <c:v>124.29999999999723</c:v>
                </c:pt>
                <c:pt idx="1744">
                  <c:v>124.39999999999699</c:v>
                </c:pt>
                <c:pt idx="1745">
                  <c:v>124.49999999999723</c:v>
                </c:pt>
                <c:pt idx="1746">
                  <c:v>124.59999999999719</c:v>
                </c:pt>
                <c:pt idx="1747">
                  <c:v>124.69999999999715</c:v>
                </c:pt>
                <c:pt idx="1748">
                  <c:v>124.79999999999723</c:v>
                </c:pt>
                <c:pt idx="1749">
                  <c:v>124.89999999999699</c:v>
                </c:pt>
                <c:pt idx="1750">
                  <c:v>124.99999999999723</c:v>
                </c:pt>
                <c:pt idx="1751">
                  <c:v>125.09999999999719</c:v>
                </c:pt>
                <c:pt idx="1752">
                  <c:v>125.19999999999715</c:v>
                </c:pt>
                <c:pt idx="1753">
                  <c:v>125.29999999999723</c:v>
                </c:pt>
                <c:pt idx="1754">
                  <c:v>125.39999999999699</c:v>
                </c:pt>
                <c:pt idx="1755">
                  <c:v>125.49999999999723</c:v>
                </c:pt>
                <c:pt idx="1756">
                  <c:v>125.59999999999719</c:v>
                </c:pt>
                <c:pt idx="1757">
                  <c:v>125.69999999999715</c:v>
                </c:pt>
                <c:pt idx="1758">
                  <c:v>125.79999999999723</c:v>
                </c:pt>
                <c:pt idx="1759">
                  <c:v>125.89999999999699</c:v>
                </c:pt>
                <c:pt idx="1760">
                  <c:v>125.99999999999723</c:v>
                </c:pt>
                <c:pt idx="1761">
                  <c:v>126.09999999999611</c:v>
                </c:pt>
                <c:pt idx="1762">
                  <c:v>126.19999999999602</c:v>
                </c:pt>
                <c:pt idx="1763">
                  <c:v>126.29999999999723</c:v>
                </c:pt>
                <c:pt idx="1764">
                  <c:v>126.39999999999699</c:v>
                </c:pt>
                <c:pt idx="1765">
                  <c:v>126.49999999999723</c:v>
                </c:pt>
                <c:pt idx="1766">
                  <c:v>126.59999999999611</c:v>
                </c:pt>
                <c:pt idx="1767">
                  <c:v>126.69999999999602</c:v>
                </c:pt>
                <c:pt idx="1768">
                  <c:v>126.79999999999723</c:v>
                </c:pt>
                <c:pt idx="1769">
                  <c:v>126.89999999999699</c:v>
                </c:pt>
                <c:pt idx="1770">
                  <c:v>126.99999999999723</c:v>
                </c:pt>
                <c:pt idx="1771">
                  <c:v>127.09999999999611</c:v>
                </c:pt>
                <c:pt idx="1772">
                  <c:v>127.19999999999602</c:v>
                </c:pt>
                <c:pt idx="1773">
                  <c:v>127.29999999999723</c:v>
                </c:pt>
                <c:pt idx="1774">
                  <c:v>127.39999999999699</c:v>
                </c:pt>
                <c:pt idx="1775">
                  <c:v>127.49999999999723</c:v>
                </c:pt>
                <c:pt idx="1776">
                  <c:v>127.59999999999611</c:v>
                </c:pt>
                <c:pt idx="1777">
                  <c:v>127.69999999999602</c:v>
                </c:pt>
                <c:pt idx="1778">
                  <c:v>127.79999999999613</c:v>
                </c:pt>
                <c:pt idx="1779">
                  <c:v>127.89999999999611</c:v>
                </c:pt>
                <c:pt idx="1780">
                  <c:v>127.99999999999621</c:v>
                </c:pt>
                <c:pt idx="1781">
                  <c:v>128.09999999999599</c:v>
                </c:pt>
                <c:pt idx="1782">
                  <c:v>128.19999999999598</c:v>
                </c:pt>
                <c:pt idx="1783">
                  <c:v>128.29999999999598</c:v>
                </c:pt>
                <c:pt idx="1784">
                  <c:v>128.399999999996</c:v>
                </c:pt>
                <c:pt idx="1785">
                  <c:v>128.49999999999599</c:v>
                </c:pt>
                <c:pt idx="1786">
                  <c:v>128.59999999999599</c:v>
                </c:pt>
                <c:pt idx="1787">
                  <c:v>128.69999999999598</c:v>
                </c:pt>
                <c:pt idx="1788">
                  <c:v>128.79999999999598</c:v>
                </c:pt>
                <c:pt idx="1789">
                  <c:v>128.899999999996</c:v>
                </c:pt>
                <c:pt idx="1790">
                  <c:v>128.99999999999599</c:v>
                </c:pt>
                <c:pt idx="1791">
                  <c:v>129.09999999999599</c:v>
                </c:pt>
                <c:pt idx="1792">
                  <c:v>129.19999999999598</c:v>
                </c:pt>
                <c:pt idx="1793">
                  <c:v>129.29999999999598</c:v>
                </c:pt>
                <c:pt idx="1794">
                  <c:v>129.399999999996</c:v>
                </c:pt>
                <c:pt idx="1795">
                  <c:v>129.49999999999599</c:v>
                </c:pt>
                <c:pt idx="1796">
                  <c:v>129.59999999999599</c:v>
                </c:pt>
                <c:pt idx="1797">
                  <c:v>129.69999999999598</c:v>
                </c:pt>
                <c:pt idx="1798">
                  <c:v>129.79999999999598</c:v>
                </c:pt>
                <c:pt idx="1799">
                  <c:v>129.899999999996</c:v>
                </c:pt>
                <c:pt idx="1800">
                  <c:v>129.99999999999599</c:v>
                </c:pt>
                <c:pt idx="1801">
                  <c:v>130.09999999999599</c:v>
                </c:pt>
                <c:pt idx="1802">
                  <c:v>130.19999999999598</c:v>
                </c:pt>
                <c:pt idx="1803">
                  <c:v>130.29999999999598</c:v>
                </c:pt>
                <c:pt idx="1804">
                  <c:v>130.399999999996</c:v>
                </c:pt>
                <c:pt idx="1805">
                  <c:v>130.49999999999599</c:v>
                </c:pt>
                <c:pt idx="1806">
                  <c:v>130.59999999999599</c:v>
                </c:pt>
                <c:pt idx="1807">
                  <c:v>130.69999999999598</c:v>
                </c:pt>
                <c:pt idx="1808">
                  <c:v>130.79999999999598</c:v>
                </c:pt>
                <c:pt idx="1809">
                  <c:v>130.899999999996</c:v>
                </c:pt>
                <c:pt idx="1810">
                  <c:v>130.99999999999599</c:v>
                </c:pt>
                <c:pt idx="1811">
                  <c:v>131.09999999999599</c:v>
                </c:pt>
                <c:pt idx="1812">
                  <c:v>131.19999999999598</c:v>
                </c:pt>
                <c:pt idx="1813">
                  <c:v>131.29999999999598</c:v>
                </c:pt>
                <c:pt idx="1814">
                  <c:v>131.399999999996</c:v>
                </c:pt>
                <c:pt idx="1815">
                  <c:v>131.49999999999599</c:v>
                </c:pt>
                <c:pt idx="1816">
                  <c:v>131.59999999999599</c:v>
                </c:pt>
                <c:pt idx="1817">
                  <c:v>131.69999999999598</c:v>
                </c:pt>
                <c:pt idx="1818">
                  <c:v>131.79999999999598</c:v>
                </c:pt>
                <c:pt idx="1819">
                  <c:v>131.899999999996</c:v>
                </c:pt>
                <c:pt idx="1820">
                  <c:v>131.99999999999599</c:v>
                </c:pt>
                <c:pt idx="1821">
                  <c:v>132.09999999999599</c:v>
                </c:pt>
                <c:pt idx="1822">
                  <c:v>132.19999999999598</c:v>
                </c:pt>
                <c:pt idx="1823">
                  <c:v>132.29999999999598</c:v>
                </c:pt>
                <c:pt idx="1824">
                  <c:v>132.399999999996</c:v>
                </c:pt>
                <c:pt idx="1825">
                  <c:v>132.49999999999599</c:v>
                </c:pt>
                <c:pt idx="1826">
                  <c:v>132.59999999999599</c:v>
                </c:pt>
                <c:pt idx="1827">
                  <c:v>132.69999999999598</c:v>
                </c:pt>
                <c:pt idx="1828">
                  <c:v>132.79999999999598</c:v>
                </c:pt>
                <c:pt idx="1829">
                  <c:v>132.899999999996</c:v>
                </c:pt>
                <c:pt idx="1830">
                  <c:v>132.99999999999599</c:v>
                </c:pt>
                <c:pt idx="1831">
                  <c:v>133.09999999999599</c:v>
                </c:pt>
                <c:pt idx="1832">
                  <c:v>133.19999999999598</c:v>
                </c:pt>
                <c:pt idx="1833">
                  <c:v>133.29999999999598</c:v>
                </c:pt>
                <c:pt idx="1834">
                  <c:v>133.399999999996</c:v>
                </c:pt>
                <c:pt idx="1835">
                  <c:v>133.49999999999599</c:v>
                </c:pt>
                <c:pt idx="1836">
                  <c:v>133.59999999999599</c:v>
                </c:pt>
                <c:pt idx="1837">
                  <c:v>133.69999999999598</c:v>
                </c:pt>
                <c:pt idx="1838">
                  <c:v>133.79999999999598</c:v>
                </c:pt>
                <c:pt idx="1839">
                  <c:v>133.899999999996</c:v>
                </c:pt>
                <c:pt idx="1840">
                  <c:v>133.99999999999599</c:v>
                </c:pt>
                <c:pt idx="1841">
                  <c:v>134.09999999999599</c:v>
                </c:pt>
                <c:pt idx="1842">
                  <c:v>134.19999999999598</c:v>
                </c:pt>
                <c:pt idx="1843">
                  <c:v>134.29999999999598</c:v>
                </c:pt>
                <c:pt idx="1844">
                  <c:v>134.399999999996</c:v>
                </c:pt>
                <c:pt idx="1845">
                  <c:v>134.49999999999599</c:v>
                </c:pt>
                <c:pt idx="1846">
                  <c:v>134.59999999999599</c:v>
                </c:pt>
                <c:pt idx="1847">
                  <c:v>134.69999999999598</c:v>
                </c:pt>
                <c:pt idx="1848">
                  <c:v>134.79999999999598</c:v>
                </c:pt>
                <c:pt idx="1849">
                  <c:v>134.899999999996</c:v>
                </c:pt>
                <c:pt idx="1850">
                  <c:v>134.99999999999599</c:v>
                </c:pt>
                <c:pt idx="1851">
                  <c:v>135.09999999999599</c:v>
                </c:pt>
                <c:pt idx="1852">
                  <c:v>135.19999999999598</c:v>
                </c:pt>
                <c:pt idx="1853">
                  <c:v>135.29999999999598</c:v>
                </c:pt>
                <c:pt idx="1854">
                  <c:v>135.399999999996</c:v>
                </c:pt>
                <c:pt idx="1855">
                  <c:v>135.49999999999599</c:v>
                </c:pt>
                <c:pt idx="1856">
                  <c:v>135.59999999999599</c:v>
                </c:pt>
                <c:pt idx="1857">
                  <c:v>135.69999999999598</c:v>
                </c:pt>
                <c:pt idx="1858">
                  <c:v>135.79999999999598</c:v>
                </c:pt>
                <c:pt idx="1859">
                  <c:v>135.899999999996</c:v>
                </c:pt>
                <c:pt idx="1860">
                  <c:v>135.99999999999599</c:v>
                </c:pt>
                <c:pt idx="1861">
                  <c:v>136.09999999999599</c:v>
                </c:pt>
                <c:pt idx="1862">
                  <c:v>136.19999999999598</c:v>
                </c:pt>
                <c:pt idx="1863">
                  <c:v>136.29999999999598</c:v>
                </c:pt>
                <c:pt idx="1864">
                  <c:v>136.399999999996</c:v>
                </c:pt>
                <c:pt idx="1865">
                  <c:v>136.49999999999599</c:v>
                </c:pt>
                <c:pt idx="1866">
                  <c:v>136.59999999999599</c:v>
                </c:pt>
                <c:pt idx="1867">
                  <c:v>136.69999999999598</c:v>
                </c:pt>
                <c:pt idx="1868">
                  <c:v>136.79999999999598</c:v>
                </c:pt>
                <c:pt idx="1869">
                  <c:v>136.899999999996</c:v>
                </c:pt>
                <c:pt idx="1870">
                  <c:v>136.99999999999599</c:v>
                </c:pt>
                <c:pt idx="1871">
                  <c:v>137.09999999999599</c:v>
                </c:pt>
                <c:pt idx="1872">
                  <c:v>137.19999999999598</c:v>
                </c:pt>
                <c:pt idx="1873">
                  <c:v>137.29999999999598</c:v>
                </c:pt>
                <c:pt idx="1874">
                  <c:v>137.399999999996</c:v>
                </c:pt>
                <c:pt idx="1875">
                  <c:v>137.49999999999599</c:v>
                </c:pt>
                <c:pt idx="1876">
                  <c:v>137.59999999999599</c:v>
                </c:pt>
                <c:pt idx="1877">
                  <c:v>137.69999999999598</c:v>
                </c:pt>
                <c:pt idx="1878">
                  <c:v>137.79999999999598</c:v>
                </c:pt>
                <c:pt idx="1879">
                  <c:v>137.899999999996</c:v>
                </c:pt>
                <c:pt idx="1880">
                  <c:v>137.99999999999599</c:v>
                </c:pt>
                <c:pt idx="1881">
                  <c:v>138.09999999999599</c:v>
                </c:pt>
                <c:pt idx="1882">
                  <c:v>138.19999999999598</c:v>
                </c:pt>
                <c:pt idx="1883">
                  <c:v>138.29999999999598</c:v>
                </c:pt>
                <c:pt idx="1884">
                  <c:v>138.399999999996</c:v>
                </c:pt>
                <c:pt idx="1885">
                  <c:v>138.49999999999599</c:v>
                </c:pt>
                <c:pt idx="1886">
                  <c:v>138.59999999999599</c:v>
                </c:pt>
                <c:pt idx="1887">
                  <c:v>138.69999999999598</c:v>
                </c:pt>
                <c:pt idx="1888">
                  <c:v>138.79999999999598</c:v>
                </c:pt>
                <c:pt idx="1889">
                  <c:v>138.899999999996</c:v>
                </c:pt>
                <c:pt idx="1890">
                  <c:v>138.99999999999599</c:v>
                </c:pt>
                <c:pt idx="1891">
                  <c:v>139.09999999999599</c:v>
                </c:pt>
                <c:pt idx="1892">
                  <c:v>139.19999999999598</c:v>
                </c:pt>
                <c:pt idx="1893">
                  <c:v>139.29999999999598</c:v>
                </c:pt>
                <c:pt idx="1894">
                  <c:v>139.399999999996</c:v>
                </c:pt>
                <c:pt idx="1895">
                  <c:v>139.49999999999599</c:v>
                </c:pt>
                <c:pt idx="1896">
                  <c:v>139.59999999999599</c:v>
                </c:pt>
                <c:pt idx="1897">
                  <c:v>139.69999999999598</c:v>
                </c:pt>
                <c:pt idx="1898">
                  <c:v>139.79999999999598</c:v>
                </c:pt>
                <c:pt idx="1899">
                  <c:v>139.899999999996</c:v>
                </c:pt>
                <c:pt idx="1900">
                  <c:v>139.99999999999599</c:v>
                </c:pt>
                <c:pt idx="1901">
                  <c:v>140.09999999999599</c:v>
                </c:pt>
                <c:pt idx="1902">
                  <c:v>140.19999999999598</c:v>
                </c:pt>
                <c:pt idx="1903">
                  <c:v>140.29999999999598</c:v>
                </c:pt>
                <c:pt idx="1904">
                  <c:v>140.399999999996</c:v>
                </c:pt>
                <c:pt idx="1905">
                  <c:v>140.49999999999599</c:v>
                </c:pt>
                <c:pt idx="1906">
                  <c:v>140.59999999999599</c:v>
                </c:pt>
                <c:pt idx="1907">
                  <c:v>140.69999999999598</c:v>
                </c:pt>
                <c:pt idx="1908">
                  <c:v>140.79999999999598</c:v>
                </c:pt>
                <c:pt idx="1909">
                  <c:v>140.899999999996</c:v>
                </c:pt>
                <c:pt idx="1910">
                  <c:v>140.99999999999599</c:v>
                </c:pt>
                <c:pt idx="1911">
                  <c:v>141.09999999999599</c:v>
                </c:pt>
                <c:pt idx="1912">
                  <c:v>141.19999999999598</c:v>
                </c:pt>
                <c:pt idx="1913">
                  <c:v>141.29999999999598</c:v>
                </c:pt>
                <c:pt idx="1914">
                  <c:v>141.399999999996</c:v>
                </c:pt>
                <c:pt idx="1915">
                  <c:v>141.49999999999599</c:v>
                </c:pt>
                <c:pt idx="1916">
                  <c:v>141.59999999999599</c:v>
                </c:pt>
                <c:pt idx="1917">
                  <c:v>141.69999999999598</c:v>
                </c:pt>
                <c:pt idx="1918">
                  <c:v>141.79999999999598</c:v>
                </c:pt>
                <c:pt idx="1919">
                  <c:v>141.899999999996</c:v>
                </c:pt>
                <c:pt idx="1920">
                  <c:v>141.99999999999599</c:v>
                </c:pt>
                <c:pt idx="1921">
                  <c:v>142.09999999999599</c:v>
                </c:pt>
                <c:pt idx="1922">
                  <c:v>142.19999999999598</c:v>
                </c:pt>
                <c:pt idx="1923">
                  <c:v>142.29999999999598</c:v>
                </c:pt>
                <c:pt idx="1924">
                  <c:v>142.399999999996</c:v>
                </c:pt>
                <c:pt idx="1925">
                  <c:v>142.49999999999599</c:v>
                </c:pt>
                <c:pt idx="1926">
                  <c:v>142.59999999999599</c:v>
                </c:pt>
                <c:pt idx="1927">
                  <c:v>142.69999999999598</c:v>
                </c:pt>
                <c:pt idx="1928">
                  <c:v>142.79999999999598</c:v>
                </c:pt>
                <c:pt idx="1929">
                  <c:v>142.899999999996</c:v>
                </c:pt>
                <c:pt idx="1930">
                  <c:v>142.99999999999599</c:v>
                </c:pt>
                <c:pt idx="1931">
                  <c:v>143.09999999999599</c:v>
                </c:pt>
                <c:pt idx="1932">
                  <c:v>143.19999999999598</c:v>
                </c:pt>
                <c:pt idx="1933">
                  <c:v>143.29999999999598</c:v>
                </c:pt>
                <c:pt idx="1934">
                  <c:v>143.399999999996</c:v>
                </c:pt>
                <c:pt idx="1935">
                  <c:v>143.49999999999599</c:v>
                </c:pt>
                <c:pt idx="1936">
                  <c:v>143.59999999999599</c:v>
                </c:pt>
                <c:pt idx="1937">
                  <c:v>143.69999999999499</c:v>
                </c:pt>
                <c:pt idx="1938">
                  <c:v>143.79999999999598</c:v>
                </c:pt>
                <c:pt idx="1939">
                  <c:v>143.899999999995</c:v>
                </c:pt>
                <c:pt idx="1940">
                  <c:v>143.99999999999599</c:v>
                </c:pt>
                <c:pt idx="1941">
                  <c:v>144.09999999999599</c:v>
                </c:pt>
                <c:pt idx="1942">
                  <c:v>144.19999999999499</c:v>
                </c:pt>
                <c:pt idx="1943">
                  <c:v>144.29999999999598</c:v>
                </c:pt>
                <c:pt idx="1944">
                  <c:v>144.399999999995</c:v>
                </c:pt>
                <c:pt idx="1945">
                  <c:v>144.49999999999599</c:v>
                </c:pt>
                <c:pt idx="1946">
                  <c:v>144.59999999999599</c:v>
                </c:pt>
                <c:pt idx="1947">
                  <c:v>144.69999999999499</c:v>
                </c:pt>
                <c:pt idx="1948">
                  <c:v>144.79999999999598</c:v>
                </c:pt>
                <c:pt idx="1949">
                  <c:v>144.899999999995</c:v>
                </c:pt>
                <c:pt idx="1950">
                  <c:v>144.99999999999599</c:v>
                </c:pt>
              </c:numCache>
            </c:numRef>
          </c:xVal>
          <c:yVal>
            <c:numRef>
              <c:f>'Y signal'!$O$5:$O$1955</c:f>
              <c:numCache>
                <c:formatCode>0.00E+00</c:formatCode>
                <c:ptCount val="1951"/>
                <c:pt idx="0">
                  <c:v>2.0000000000000035E-3</c:v>
                </c:pt>
                <c:pt idx="1">
                  <c:v>1.9999999999667107E-3</c:v>
                </c:pt>
                <c:pt idx="2">
                  <c:v>1.999999999917013E-3</c:v>
                </c:pt>
                <c:pt idx="3">
                  <c:v>1.9999999998432097E-3</c:v>
                </c:pt>
                <c:pt idx="4">
                  <c:v>1.9999999997342343E-3</c:v>
                </c:pt>
                <c:pt idx="5">
                  <c:v>1.9999999995743822E-3</c:v>
                </c:pt>
                <c:pt idx="6">
                  <c:v>1.9999999993413238E-3</c:v>
                </c:pt>
                <c:pt idx="7">
                  <c:v>1.9999999990038203E-3</c:v>
                </c:pt>
                <c:pt idx="8">
                  <c:v>1.9999999985182803E-3</c:v>
                </c:pt>
                <c:pt idx="9">
                  <c:v>1.9999999978245514E-3</c:v>
                </c:pt>
                <c:pt idx="10">
                  <c:v>1.9999999968401383E-3</c:v>
                </c:pt>
                <c:pt idx="11">
                  <c:v>1.9999999954528045E-3</c:v>
                </c:pt>
                <c:pt idx="12">
                  <c:v>1.9999999935110921E-3</c:v>
                </c:pt>
                <c:pt idx="13">
                  <c:v>1.9999999908122223E-3</c:v>
                </c:pt>
                <c:pt idx="14">
                  <c:v>1.9999999870868802E-3</c:v>
                </c:pt>
                <c:pt idx="15">
                  <c:v>1.9999999819803292E-3</c:v>
                </c:pt>
                <c:pt idx="16">
                  <c:v>1.9999999750289483E-3</c:v>
                </c:pt>
                <c:pt idx="17">
                  <c:v>1.9999999656318268E-3</c:v>
                </c:pt>
                <c:pt idx="18">
                  <c:v>1.9999999530166683E-3</c:v>
                </c:pt>
                <c:pt idx="19">
                  <c:v>1.9999999361990221E-3</c:v>
                </c:pt>
                <c:pt idx="20">
                  <c:v>1.9999999139346382E-3</c:v>
                </c:pt>
                <c:pt idx="21">
                  <c:v>1.9999998846643263E-3</c:v>
                </c:pt>
                <c:pt idx="22">
                  <c:v>1.999999846450942E-3</c:v>
                </c:pt>
                <c:pt idx="23">
                  <c:v>1.9999997969090402E-3</c:v>
                </c:pt>
                <c:pt idx="24">
                  <c:v>1.999999733127034E-3</c:v>
                </c:pt>
                <c:pt idx="25">
                  <c:v>1.9999996515832801E-3</c:v>
                </c:pt>
                <c:pt idx="26">
                  <c:v>1.9999995480573761E-3</c:v>
                </c:pt>
                <c:pt idx="27">
                  <c:v>1.9999994175389953E-3</c:v>
                </c:pt>
                <c:pt idx="28">
                  <c:v>1.9999992541370848E-3</c:v>
                </c:pt>
                <c:pt idx="29">
                  <c:v>1.9999990509932623E-3</c:v>
                </c:pt>
                <c:pt idx="30">
                  <c:v>1.9999988002036757E-3</c:v>
                </c:pt>
                <c:pt idx="31">
                  <c:v>1.9999984927548823E-3</c:v>
                </c:pt>
                <c:pt idx="32">
                  <c:v>1.9999981184794231E-3</c:v>
                </c:pt>
                <c:pt idx="33">
                  <c:v>1.9999976660375271E-3</c:v>
                </c:pt>
                <c:pt idx="34">
                  <c:v>1.9999971229316005E-3</c:v>
                </c:pt>
                <c:pt idx="35">
                  <c:v>1.9999964755599208E-3</c:v>
                </c:pt>
                <c:pt idx="36">
                  <c:v>1.9999957093159381E-3</c:v>
                </c:pt>
                <c:pt idx="37">
                  <c:v>1.9999948087383057E-3</c:v>
                </c:pt>
                <c:pt idx="38">
                  <c:v>1.9999937577158742E-3</c:v>
                </c:pt>
                <c:pt idx="39">
                  <c:v>1.999992539749946E-3</c:v>
                </c:pt>
                <c:pt idx="40">
                  <c:v>1.9999911382737549E-3</c:v>
                </c:pt>
                <c:pt idx="41">
                  <c:v>1.9999895370271625E-3</c:v>
                </c:pt>
                <c:pt idx="42">
                  <c:v>1.999987720481091E-3</c:v>
                </c:pt>
                <c:pt idx="43">
                  <c:v>1.9999856743034743E-3</c:v>
                </c:pt>
                <c:pt idx="44">
                  <c:v>1.9999833858553441E-3</c:v>
                </c:pt>
                <c:pt idx="45">
                  <c:v>1.9999808447031036E-3</c:v>
                </c:pt>
                <c:pt idx="46">
                  <c:v>1.9999780431297558E-3</c:v>
                </c:pt>
                <c:pt idx="47">
                  <c:v>1.9999749766264519E-3</c:v>
                </c:pt>
                <c:pt idx="48">
                  <c:v>1.9999716443444933E-3</c:v>
                </c:pt>
                <c:pt idx="49">
                  <c:v>1.9999680494866951E-3</c:v>
                </c:pt>
                <c:pt idx="50">
                  <c:v>1.9999641996185347E-3</c:v>
                </c:pt>
                <c:pt idx="51">
                  <c:v>1.9999601068803872E-3</c:v>
                </c:pt>
                <c:pt idx="52">
                  <c:v>1.9999557880856821E-3</c:v>
                </c:pt>
                <c:pt idx="53">
                  <c:v>1.9999512646922228E-3</c:v>
                </c:pt>
                <c:pt idx="54">
                  <c:v>1.9999465626401795E-3</c:v>
                </c:pt>
                <c:pt idx="55">
                  <c:v>1.9999417120539101E-3</c:v>
                </c:pt>
                <c:pt idx="56">
                  <c:v>1.9999367468114923E-3</c:v>
                </c:pt>
                <c:pt idx="57">
                  <c:v>1.9999317039911435E-3</c:v>
                </c:pt>
                <c:pt idx="58">
                  <c:v>1.9999266232092823E-3</c:v>
                </c:pt>
                <c:pt idx="59">
                  <c:v>1.9999215458702982E-3</c:v>
                </c:pt>
                <c:pt idx="60">
                  <c:v>1.999916514351943E-3</c:v>
                </c:pt>
                <c:pt idx="61">
                  <c:v>1.9999115711537394E-3</c:v>
                </c:pt>
                <c:pt idx="62">
                  <c:v>1.9999067580373929E-3</c:v>
                </c:pt>
                <c:pt idx="63">
                  <c:v>1.9999021151889326E-3</c:v>
                </c:pt>
                <c:pt idx="64">
                  <c:v>1.9998976804309529E-3</c:v>
                </c:pt>
                <c:pt idx="65">
                  <c:v>1.9998934885116517E-3</c:v>
                </c:pt>
                <c:pt idx="66">
                  <c:v>1.9998895704930568E-3</c:v>
                </c:pt>
                <c:pt idx="67">
                  <c:v>1.9998859532569407E-3</c:v>
                </c:pt>
                <c:pt idx="68">
                  <c:v>1.9998826591411268E-3</c:v>
                </c:pt>
                <c:pt idx="69">
                  <c:v>1.9998797057135271E-3</c:v>
                </c:pt>
                <c:pt idx="70">
                  <c:v>1.9998771056849722E-3</c:v>
                </c:pt>
                <c:pt idx="71">
                  <c:v>1.9998748669568405E-3</c:v>
                </c:pt>
                <c:pt idx="72">
                  <c:v>1.9998729927936257E-3</c:v>
                </c:pt>
                <c:pt idx="73">
                  <c:v>1.9998714821068881E-3</c:v>
                </c:pt>
                <c:pt idx="74">
                  <c:v>1.9998703298331464E-3</c:v>
                </c:pt>
                <c:pt idx="75">
                  <c:v>1.9998695273858069E-3</c:v>
                </c:pt>
                <c:pt idx="76">
                  <c:v>1.9998690631603012E-3</c:v>
                </c:pt>
                <c:pt idx="77">
                  <c:v>1.9998689230709189E-3</c:v>
                </c:pt>
                <c:pt idx="78">
                  <c:v>1.9998690910990203E-3</c:v>
                </c:pt>
                <c:pt idx="79">
                  <c:v>1.9998695498336565E-3</c:v>
                </c:pt>
                <c:pt idx="80">
                  <c:v>1.9998702809878601E-3</c:v>
                </c:pt>
                <c:pt idx="81">
                  <c:v>1.9998712658770199E-3</c:v>
                </c:pt>
                <c:pt idx="82">
                  <c:v>1.9998724858484758E-3</c:v>
                </c:pt>
                <c:pt idx="83">
                  <c:v>1.9998739226552167E-3</c:v>
                </c:pt>
                <c:pt idx="84">
                  <c:v>1.9998755587689238E-3</c:v>
                </c:pt>
                <c:pt idx="85">
                  <c:v>1.9998773776311704E-3</c:v>
                </c:pt>
                <c:pt idx="86">
                  <c:v>1.9998793638440321E-3</c:v>
                </c:pt>
                <c:pt idx="87">
                  <c:v>1.9998815033029143E-3</c:v>
                </c:pt>
                <c:pt idx="88">
                  <c:v>1.9998837832771003E-3</c:v>
                </c:pt>
                <c:pt idx="89">
                  <c:v>1.9998861924437335E-3</c:v>
                </c:pt>
                <c:pt idx="90">
                  <c:v>1.9998887208821743E-3</c:v>
                </c:pt>
                <c:pt idx="91">
                  <c:v>1.9998913600359665E-3</c:v>
                </c:pt>
                <c:pt idx="92">
                  <c:v>1.999894102649362E-3</c:v>
                </c:pt>
                <c:pt idx="93">
                  <c:v>1.9998969426851926E-3</c:v>
                </c:pt>
                <c:pt idx="94">
                  <c:v>1.9998998752302241E-3</c:v>
                </c:pt>
                <c:pt idx="95">
                  <c:v>1.9999028963933645E-3</c:v>
                </c:pt>
                <c:pt idx="96">
                  <c:v>1.9999060032013455E-3</c:v>
                </c:pt>
                <c:pt idx="97">
                  <c:v>1.9999091934956221E-3</c:v>
                </c:pt>
                <c:pt idx="98">
                  <c:v>1.9999124658335787E-3</c:v>
                </c:pt>
                <c:pt idx="99">
                  <c:v>1.9999158193949305E-3</c:v>
                </c:pt>
                <c:pt idx="100">
                  <c:v>1.9999192538980499E-3</c:v>
                </c:pt>
                <c:pt idx="101">
                  <c:v>1.9999227695222379E-3</c:v>
                </c:pt>
                <c:pt idx="102">
                  <c:v>1.9999263668404581E-3</c:v>
                </c:pt>
                <c:pt idx="103">
                  <c:v>1.9999300467605221E-3</c:v>
                </c:pt>
                <c:pt idx="104">
                  <c:v>1.9999338104747613E-3</c:v>
                </c:pt>
                <c:pt idx="105">
                  <c:v>1.9999376594177329E-3</c:v>
                </c:pt>
                <c:pt idx="106">
                  <c:v>1.999941595231731E-3</c:v>
                </c:pt>
                <c:pt idx="107">
                  <c:v>1.9999456197374861E-3</c:v>
                </c:pt>
                <c:pt idx="108">
                  <c:v>1.9999497349118892E-3</c:v>
                </c:pt>
                <c:pt idx="109">
                  <c:v>1.9999539428704103E-3</c:v>
                </c:pt>
                <c:pt idx="110">
                  <c:v>1.9999582458538599E-3</c:v>
                </c:pt>
                <c:pt idx="111">
                  <c:v>1.9999626462194322E-3</c:v>
                </c:pt>
                <c:pt idx="112">
                  <c:v>1.9999671464334583E-3</c:v>
                </c:pt>
                <c:pt idx="113">
                  <c:v>1.9999717490679983E-3</c:v>
                </c:pt>
                <c:pt idx="114">
                  <c:v>1.9999764567998892E-3</c:v>
                </c:pt>
                <c:pt idx="115">
                  <c:v>1.9999812724095624E-3</c:v>
                </c:pt>
                <c:pt idx="116">
                  <c:v>1.9999861987846767E-3</c:v>
                </c:pt>
                <c:pt idx="117">
                  <c:v>1.999991238922492E-3</c:v>
                </c:pt>
                <c:pt idx="118">
                  <c:v>1.9999963959329969E-3</c:v>
                </c:pt>
                <c:pt idx="119">
                  <c:v>2.0000016730457809E-3</c:v>
                </c:pt>
                <c:pt idx="120">
                  <c:v>2.000007073614658E-3</c:v>
                </c:pt>
                <c:pt idx="121">
                  <c:v>2.000012601139035E-3</c:v>
                </c:pt>
                <c:pt idx="122">
                  <c:v>2.0000182592231001E-3</c:v>
                </c:pt>
                <c:pt idx="123">
                  <c:v>2.0000240516375258E-3</c:v>
                </c:pt>
                <c:pt idx="124">
                  <c:v>2.0000299823074992E-3</c:v>
                </c:pt>
                <c:pt idx="125">
                  <c:v>2.0000360553197884E-3</c:v>
                </c:pt>
                <c:pt idx="126">
                  <c:v>2.0000422749321001E-3</c:v>
                </c:pt>
                <c:pt idx="127">
                  <c:v>2.0000486455838437E-3</c:v>
                </c:pt>
                <c:pt idx="128">
                  <c:v>2.0000551719030813E-3</c:v>
                </c:pt>
                <c:pt idx="129">
                  <c:v>2.0000618587176721E-3</c:v>
                </c:pt>
                <c:pt idx="130">
                  <c:v>2.000068711063529E-3</c:v>
                </c:pt>
                <c:pt idx="131">
                  <c:v>2.000075734192041E-3</c:v>
                </c:pt>
                <c:pt idx="132">
                  <c:v>2.0000829335776742E-3</c:v>
                </c:pt>
                <c:pt idx="133">
                  <c:v>2.0000903149199295E-3</c:v>
                </c:pt>
                <c:pt idx="134">
                  <c:v>2.0000978841444557E-3</c:v>
                </c:pt>
                <c:pt idx="135">
                  <c:v>2.0001056473903872E-3</c:v>
                </c:pt>
                <c:pt idx="136">
                  <c:v>2.0001136110018589E-3</c:v>
                </c:pt>
                <c:pt idx="137">
                  <c:v>2.0001217815262752E-3</c:v>
                </c:pt>
                <c:pt idx="138">
                  <c:v>2.0001301657323859E-3</c:v>
                </c:pt>
                <c:pt idx="139">
                  <c:v>2.000138770595768E-3</c:v>
                </c:pt>
                <c:pt idx="140">
                  <c:v>2.0001476032335689E-3</c:v>
                </c:pt>
                <c:pt idx="141">
                  <c:v>2.0001566708272244E-3</c:v>
                </c:pt>
                <c:pt idx="142">
                  <c:v>2.0001659805104401E-3</c:v>
                </c:pt>
                <c:pt idx="143">
                  <c:v>2.0001755392520626E-3</c:v>
                </c:pt>
                <c:pt idx="144">
                  <c:v>2.0001853536944958E-3</c:v>
                </c:pt>
                <c:pt idx="145">
                  <c:v>2.0001954299184582E-3</c:v>
                </c:pt>
                <c:pt idx="146">
                  <c:v>2.0002057731619044E-3</c:v>
                </c:pt>
                <c:pt idx="147">
                  <c:v>2.0002163874265656E-3</c:v>
                </c:pt>
                <c:pt idx="148">
                  <c:v>2.0002272750129528E-3</c:v>
                </c:pt>
                <c:pt idx="149">
                  <c:v>2.0002384358885628E-3</c:v>
                </c:pt>
                <c:pt idx="150">
                  <c:v>2.0002498669575625E-3</c:v>
                </c:pt>
                <c:pt idx="151">
                  <c:v>2.0002615611071414E-3</c:v>
                </c:pt>
                <c:pt idx="152">
                  <c:v>2.0002735060805615E-3</c:v>
                </c:pt>
                <c:pt idx="153">
                  <c:v>2.0002856831182127E-3</c:v>
                </c:pt>
                <c:pt idx="154">
                  <c:v>2.0002980653215201E-3</c:v>
                </c:pt>
                <c:pt idx="155">
                  <c:v>2.0003106157666299E-3</c:v>
                </c:pt>
                <c:pt idx="156">
                  <c:v>2.0003232852846614E-3</c:v>
                </c:pt>
                <c:pt idx="157">
                  <c:v>2.0003360099354185E-3</c:v>
                </c:pt>
                <c:pt idx="158">
                  <c:v>2.0003487081646895E-3</c:v>
                </c:pt>
                <c:pt idx="159">
                  <c:v>2.0003612776507522E-3</c:v>
                </c:pt>
                <c:pt idx="160">
                  <c:v>2.0003735918434043E-3</c:v>
                </c:pt>
                <c:pt idx="161">
                  <c:v>2.0003854962814377E-3</c:v>
                </c:pt>
                <c:pt idx="162">
                  <c:v>2.0003968047166429E-3</c:v>
                </c:pt>
                <c:pt idx="163">
                  <c:v>2.0004072951802752E-3</c:v>
                </c:pt>
                <c:pt idx="164">
                  <c:v>2.0004167060589119E-3</c:v>
                </c:pt>
                <c:pt idx="165">
                  <c:v>2.000424732393982E-3</c:v>
                </c:pt>
                <c:pt idx="166">
                  <c:v>2.0004310225290299E-3</c:v>
                </c:pt>
                <c:pt idx="167">
                  <c:v>2.0004351753666319E-3</c:v>
                </c:pt>
                <c:pt idx="168">
                  <c:v>2.0004367384233246E-3</c:v>
                </c:pt>
                <c:pt idx="169">
                  <c:v>2.0004352069730052E-3</c:v>
                </c:pt>
                <c:pt idx="170">
                  <c:v>2.0004300244902554E-3</c:v>
                </c:pt>
                <c:pt idx="171">
                  <c:v>2.0004205846861846E-3</c:v>
                </c:pt>
                <c:pt idx="172">
                  <c:v>2.0004062353361292E-3</c:v>
                </c:pt>
                <c:pt idx="173">
                  <c:v>2.0003862841214979E-3</c:v>
                </c:pt>
                <c:pt idx="174">
                  <c:v>2.0003600066222441E-3</c:v>
                </c:pt>
                <c:pt idx="175">
                  <c:v>2.0003266565682639E-3</c:v>
                </c:pt>
                <c:pt idx="176">
                  <c:v>2.0002854783170844E-3</c:v>
                </c:pt>
                <c:pt idx="177">
                  <c:v>2.0002357214725709E-3</c:v>
                </c:pt>
                <c:pt idx="178">
                  <c:v>2.0001766574604635E-3</c:v>
                </c:pt>
                <c:pt idx="179">
                  <c:v>2.0001075977086461E-3</c:v>
                </c:pt>
                <c:pt idx="180">
                  <c:v>2.0000279129695109E-3</c:v>
                </c:pt>
                <c:pt idx="181">
                  <c:v>1.999937053237266E-3</c:v>
                </c:pt>
                <c:pt idx="182">
                  <c:v>1.9998345675891213E-3</c:v>
                </c:pt>
                <c:pt idx="183">
                  <c:v>1.9997201231586842E-3</c:v>
                </c:pt>
                <c:pt idx="184">
                  <c:v>1.9995935224517585E-3</c:v>
                </c:pt>
                <c:pt idx="185">
                  <c:v>1.9994547181180081E-3</c:v>
                </c:pt>
                <c:pt idx="186">
                  <c:v>1.9993038243516213E-3</c:v>
                </c:pt>
                <c:pt idx="187">
                  <c:v>1.9991411240982307E-3</c:v>
                </c:pt>
                <c:pt idx="188">
                  <c:v>1.9989670713945642E-3</c:v>
                </c:pt>
                <c:pt idx="189">
                  <c:v>1.9987822882473086E-3</c:v>
                </c:pt>
                <c:pt idx="190">
                  <c:v>1.9985875556570516E-3</c:v>
                </c:pt>
                <c:pt idx="191">
                  <c:v>1.9983837986555265E-3</c:v>
                </c:pt>
                <c:pt idx="192">
                  <c:v>1.9981720653485828E-3</c:v>
                </c:pt>
                <c:pt idx="193">
                  <c:v>1.9979535003658388E-3</c:v>
                </c:pt>
                <c:pt idx="194">
                  <c:v>1.9977293132636331E-3</c:v>
                </c:pt>
                <c:pt idx="195">
                  <c:v>1.9975007427700665E-3</c:v>
                </c:pt>
                <c:pt idx="196">
                  <c:v>1.9972690179677942E-3</c:v>
                </c:pt>
                <c:pt idx="197">
                  <c:v>1.9970353177509443E-3</c:v>
                </c:pt>
                <c:pt idx="198">
                  <c:v>1.9968007301278986E-3</c:v>
                </c:pt>
                <c:pt idx="199">
                  <c:v>1.9965662132280463E-3</c:v>
                </c:pt>
                <c:pt idx="200">
                  <c:v>1.9963325622853758E-3</c:v>
                </c:pt>
                <c:pt idx="201">
                  <c:v>1.9961003699338524E-3</c:v>
                </c:pt>
                <c:pt idx="202">
                  <c:v>1.9958699925884467E-3</c:v>
                </c:pt>
                <c:pt idx="203">
                  <c:v>1.9956415569494647E-3</c:v>
                </c:pt>
                <c:pt idx="204">
                  <c:v>1.9954149380066477E-3</c:v>
                </c:pt>
                <c:pt idx="205">
                  <c:v>1.9951897595035704E-3</c:v>
                </c:pt>
                <c:pt idx="206">
                  <c:v>1.9949654070959663E-3</c:v>
                </c:pt>
                <c:pt idx="207">
                  <c:v>1.9947410500505765E-3</c:v>
                </c:pt>
                <c:pt idx="208">
                  <c:v>1.9945156781818346E-3</c:v>
                </c:pt>
                <c:pt idx="209">
                  <c:v>1.9942881434402444E-3</c:v>
                </c:pt>
                <c:pt idx="210">
                  <c:v>1.9940572156511146E-3</c:v>
                </c:pt>
                <c:pt idx="211">
                  <c:v>1.9938216449872461E-3</c:v>
                </c:pt>
                <c:pt idx="212">
                  <c:v>1.9935802315964712E-3</c:v>
                </c:pt>
                <c:pt idx="213">
                  <c:v>1.9933319011433011E-3</c:v>
                </c:pt>
                <c:pt idx="214">
                  <c:v>1.9930757832631874E-3</c:v>
                </c:pt>
                <c:pt idx="215">
                  <c:v>1.9928112891229701E-3</c:v>
                </c:pt>
                <c:pt idx="216">
                  <c:v>1.9925381927852828E-3</c:v>
                </c:pt>
                <c:pt idx="217">
                  <c:v>1.992256698405968E-3</c:v>
                </c:pt>
                <c:pt idx="218">
                  <c:v>1.9919675148784397E-3</c:v>
                </c:pt>
                <c:pt idx="219">
                  <c:v>1.9916719090556168E-3</c:v>
                </c:pt>
                <c:pt idx="220">
                  <c:v>1.9913717520648184E-3</c:v>
                </c:pt>
                <c:pt idx="221">
                  <c:v>1.9910695596079731E-3</c:v>
                </c:pt>
                <c:pt idx="222">
                  <c:v>1.9907685066742403E-3</c:v>
                </c:pt>
                <c:pt idx="223">
                  <c:v>1.9904724341231533E-3</c:v>
                </c:pt>
                <c:pt idx="224">
                  <c:v>1.9901858347510038E-3</c:v>
                </c:pt>
                <c:pt idx="225">
                  <c:v>1.9899138237969034E-3</c:v>
                </c:pt>
                <c:pt idx="226">
                  <c:v>1.9896620934569983E-3</c:v>
                </c:pt>
                <c:pt idx="227">
                  <c:v>1.9894368462175377E-3</c:v>
                </c:pt>
                <c:pt idx="228">
                  <c:v>1.9892447141712176E-3</c:v>
                </c:pt>
                <c:pt idx="229">
                  <c:v>1.9890926616624384E-3</c:v>
                </c:pt>
                <c:pt idx="230">
                  <c:v>1.9889878727955322E-3</c:v>
                </c:pt>
                <c:pt idx="231">
                  <c:v>1.9889376265595977E-3</c:v>
                </c:pt>
                <c:pt idx="232">
                  <c:v>1.9889491592418886E-3</c:v>
                </c:pt>
                <c:pt idx="233">
                  <c:v>1.9890295167669225E-3</c:v>
                </c:pt>
                <c:pt idx="234">
                  <c:v>1.9891853999721362E-3</c:v>
                </c:pt>
                <c:pt idx="235">
                  <c:v>1.9894230031800141E-3</c:v>
                </c:pt>
                <c:pt idx="236">
                  <c:v>1.989747852071145E-3</c:v>
                </c:pt>
                <c:pt idx="237">
                  <c:v>1.9901646375645177E-3</c:v>
                </c:pt>
                <c:pt idx="238">
                  <c:v>1.9906770572210115E-3</c:v>
                </c:pt>
                <c:pt idx="239">
                  <c:v>1.991287662345098E-3</c:v>
                </c:pt>
                <c:pt idx="240">
                  <c:v>1.9919977139180724E-3</c:v>
                </c:pt>
                <c:pt idx="241">
                  <c:v>1.9928070553771153E-3</c:v>
                </c:pt>
                <c:pt idx="242">
                  <c:v>1.9937140044363868E-3</c:v>
                </c:pt>
                <c:pt idx="243">
                  <c:v>1.9947152690288524E-3</c:v>
                </c:pt>
                <c:pt idx="244">
                  <c:v>1.9958058919641764E-3</c:v>
                </c:pt>
                <c:pt idx="245">
                  <c:v>1.9969792286825185E-3</c:v>
                </c:pt>
                <c:pt idx="246">
                  <c:v>1.9982269620190431E-3</c:v>
                </c:pt>
                <c:pt idx="247">
                  <c:v>1.9995391571973617E-3</c:v>
                </c:pt>
                <c:pt idx="248">
                  <c:v>2.0009043593046897E-3</c:v>
                </c:pt>
                <c:pt idx="249">
                  <c:v>2.0023097342395844E-3</c:v>
                </c:pt>
                <c:pt idx="250">
                  <c:v>2.0037412527020037E-3</c:v>
                </c:pt>
                <c:pt idx="251">
                  <c:v>2.0051839151335482E-3</c:v>
                </c:pt>
                <c:pt idx="252">
                  <c:v>2.0066220137939478E-3</c:v>
                </c:pt>
                <c:pt idx="253">
                  <c:v>2.0080394264101282E-3</c:v>
                </c:pt>
                <c:pt idx="254">
                  <c:v>2.0094199341711338E-3</c:v>
                </c:pt>
                <c:pt idx="255">
                  <c:v>2.0107475553736492E-3</c:v>
                </c:pt>
                <c:pt idx="256">
                  <c:v>2.0120068848440997E-3</c:v>
                </c:pt>
                <c:pt idx="257">
                  <c:v>2.0131834284692002E-3</c:v>
                </c:pt>
                <c:pt idx="258">
                  <c:v>2.0142639218383661E-3</c:v>
                </c:pt>
                <c:pt idx="259">
                  <c:v>2.0152366221978602E-3</c:v>
                </c:pt>
                <c:pt idx="260">
                  <c:v>2.0160915635806242E-3</c:v>
                </c:pt>
                <c:pt idx="261">
                  <c:v>2.016820766108339E-3</c:v>
                </c:pt>
                <c:pt idx="262">
                  <c:v>2.0174183921766076E-3</c:v>
                </c:pt>
                <c:pt idx="263">
                  <c:v>2.017880844222086E-3</c:v>
                </c:pt>
                <c:pt idx="264">
                  <c:v>2.0182068010788047E-3</c:v>
                </c:pt>
                <c:pt idx="265">
                  <c:v>2.0183971923546646E-3</c:v>
                </c:pt>
                <c:pt idx="266">
                  <c:v>2.0184551126912597E-3</c:v>
                </c:pt>
                <c:pt idx="267">
                  <c:v>2.0183856801335043E-3</c:v>
                </c:pt>
                <c:pt idx="268">
                  <c:v>2.0181958448767766E-3</c:v>
                </c:pt>
                <c:pt idx="269">
                  <c:v>2.0178941564830406E-3</c:v>
                </c:pt>
                <c:pt idx="270">
                  <c:v>2.0174904988812894E-3</c:v>
                </c:pt>
                <c:pt idx="271">
                  <c:v>2.0169958034224294E-3</c:v>
                </c:pt>
                <c:pt idx="272">
                  <c:v>2.016421750474881E-3</c:v>
                </c:pt>
                <c:pt idx="273">
                  <c:v>2.0157804699797504E-3</c:v>
                </c:pt>
                <c:pt idx="274">
                  <c:v>2.0150842507368006E-3</c:v>
                </c:pt>
                <c:pt idx="275">
                  <c:v>2.0143452671626816E-3</c:v>
                </c:pt>
                <c:pt idx="276">
                  <c:v>2.0135753309976174E-3</c:v>
                </c:pt>
                <c:pt idx="277">
                  <c:v>2.0127856738272397E-3</c:v>
                </c:pt>
                <c:pt idx="278">
                  <c:v>2.0119867646591363E-3</c:v>
                </c:pt>
                <c:pt idx="279">
                  <c:v>2.011188165067308E-3</c:v>
                </c:pt>
                <c:pt idx="280">
                  <c:v>2.0103984228077012E-3</c:v>
                </c:pt>
                <c:pt idx="281">
                  <c:v>2.0096250032559408E-3</c:v>
                </c:pt>
                <c:pt idx="282">
                  <c:v>2.0088742567203411E-3</c:v>
                </c:pt>
                <c:pt idx="283">
                  <c:v>2.0081514185816946E-3</c:v>
                </c:pt>
                <c:pt idx="284">
                  <c:v>2.0074606384170969E-3</c:v>
                </c:pt>
                <c:pt idx="285">
                  <c:v>2.0068050336189028E-3</c:v>
                </c:pt>
                <c:pt idx="286">
                  <c:v>2.0061867627876474E-3</c:v>
                </c:pt>
                <c:pt idx="287">
                  <c:v>2.0056071140253872E-3</c:v>
                </c:pt>
                <c:pt idx="288">
                  <c:v>2.0050666034358735E-3</c:v>
                </c:pt>
                <c:pt idx="289">
                  <c:v>2.0045650793757601E-3</c:v>
                </c:pt>
                <c:pt idx="290">
                  <c:v>2.0041018284774168E-3</c:v>
                </c:pt>
                <c:pt idx="291">
                  <c:v>2.003675679926912E-3</c:v>
                </c:pt>
                <c:pt idx="292">
                  <c:v>2.0032851051060055E-3</c:v>
                </c:pt>
                <c:pt idx="293">
                  <c:v>2.0029283102514098E-3</c:v>
                </c:pt>
                <c:pt idx="294">
                  <c:v>2.0026033204250397E-3</c:v>
                </c:pt>
                <c:pt idx="295">
                  <c:v>2.0023080536072115E-3</c:v>
                </c:pt>
                <c:pt idx="296">
                  <c:v>2.0020403842964732E-3</c:v>
                </c:pt>
                <c:pt idx="297">
                  <c:v>2.0017981964294811E-3</c:v>
                </c:pt>
                <c:pt idx="298">
                  <c:v>2.0015794258294453E-3</c:v>
                </c:pt>
                <c:pt idx="299">
                  <c:v>2.0013820927423406E-3</c:v>
                </c:pt>
                <c:pt idx="300">
                  <c:v>2.0012043252652647E-3</c:v>
                </c:pt>
                <c:pt idx="301">
                  <c:v>2.0010443746471362E-3</c:v>
                </c:pt>
                <c:pt idx="302">
                  <c:v>2.0009006235630878E-3</c:v>
                </c:pt>
                <c:pt idx="303">
                  <c:v>2.0007715885420551E-3</c:v>
                </c:pt>
                <c:pt idx="304">
                  <c:v>2.0006559176787521E-3</c:v>
                </c:pt>
                <c:pt idx="305">
                  <c:v>2.0005523847948397E-3</c:v>
                </c:pt>
                <c:pt idx="306">
                  <c:v>2.0004598810618801E-3</c:v>
                </c:pt>
                <c:pt idx="307">
                  <c:v>2.0003774050452042E-3</c:v>
                </c:pt>
                <c:pt idx="308">
                  <c:v>2.0003040519581093E-3</c:v>
                </c:pt>
                <c:pt idx="309">
                  <c:v>2.0002390028095209E-3</c:v>
                </c:pt>
                <c:pt idx="310">
                  <c:v>2.0001815139794768E-3</c:v>
                </c:pt>
                <c:pt idx="311">
                  <c:v>2.000130907568949E-3</c:v>
                </c:pt>
                <c:pt idx="312">
                  <c:v>2.0000865628526897E-3</c:v>
                </c:pt>
                <c:pt idx="313">
                  <c:v>2.0000479088988295E-3</c:v>
                </c:pt>
                <c:pt idx="314">
                  <c:v>2.0000144184424652E-3</c:v>
                </c:pt>
                <c:pt idx="315">
                  <c:v>1.9999856029520703E-3</c:v>
                </c:pt>
                <c:pt idx="316">
                  <c:v>1.9999610087914703E-3</c:v>
                </c:pt>
                <c:pt idx="317">
                  <c:v>1.9999402143268011E-3</c:v>
                </c:pt>
                <c:pt idx="318">
                  <c:v>1.9999228277799621E-3</c:v>
                </c:pt>
                <c:pt idx="319">
                  <c:v>1.9999084855810852E-3</c:v>
                </c:pt>
                <c:pt idx="320">
                  <c:v>1.9998968500321975E-3</c:v>
                </c:pt>
                <c:pt idx="321">
                  <c:v>1.9998876133807478E-3</c:v>
                </c:pt>
                <c:pt idx="322">
                  <c:v>1.9998804986756402E-3</c:v>
                </c:pt>
                <c:pt idx="323">
                  <c:v>1.9998752442901401E-3</c:v>
                </c:pt>
                <c:pt idx="324">
                  <c:v>1.9998716151917381E-3</c:v>
                </c:pt>
                <c:pt idx="325">
                  <c:v>1.9998694016308714E-3</c:v>
                </c:pt>
                <c:pt idx="326">
                  <c:v>1.9998684168158832E-3</c:v>
                </c:pt>
                <c:pt idx="327">
                  <c:v>1.9998684962776207E-3</c:v>
                </c:pt>
                <c:pt idx="328">
                  <c:v>1.9998694948211563E-3</c:v>
                </c:pt>
                <c:pt idx="329">
                  <c:v>1.9998712872233322E-3</c:v>
                </c:pt>
                <c:pt idx="330">
                  <c:v>1.9998737655844783E-3</c:v>
                </c:pt>
                <c:pt idx="331">
                  <c:v>1.9998768381662329E-3</c:v>
                </c:pt>
                <c:pt idx="332">
                  <c:v>1.9998804279601967E-3</c:v>
                </c:pt>
                <c:pt idx="333">
                  <c:v>1.9998844708680971E-3</c:v>
                </c:pt>
                <c:pt idx="334">
                  <c:v>1.9998889142191821E-3</c:v>
                </c:pt>
                <c:pt idx="335">
                  <c:v>1.9998937161415445E-3</c:v>
                </c:pt>
                <c:pt idx="336">
                  <c:v>1.9998988420841289E-3</c:v>
                </c:pt>
                <c:pt idx="337">
                  <c:v>1.999904267433756E-3</c:v>
                </c:pt>
                <c:pt idx="338">
                  <c:v>1.9999099715034439E-3</c:v>
                </c:pt>
                <c:pt idx="339">
                  <c:v>1.9999159405006419E-3</c:v>
                </c:pt>
                <c:pt idx="340">
                  <c:v>1.9999221663496432E-3</c:v>
                </c:pt>
                <c:pt idx="341">
                  <c:v>1.999928642523548E-3</c:v>
                </c:pt>
                <c:pt idx="342">
                  <c:v>1.9999353672562857E-3</c:v>
                </c:pt>
                <c:pt idx="343">
                  <c:v>1.9999423410265267E-3</c:v>
                </c:pt>
                <c:pt idx="344">
                  <c:v>1.9999495669701752E-3</c:v>
                </c:pt>
                <c:pt idx="345">
                  <c:v>1.999957050005437E-3</c:v>
                </c:pt>
                <c:pt idx="346">
                  <c:v>1.9999647955589927E-3</c:v>
                </c:pt>
                <c:pt idx="347">
                  <c:v>1.9999728107332627E-3</c:v>
                </c:pt>
                <c:pt idx="348">
                  <c:v>1.9999811032767665E-3</c:v>
                </c:pt>
                <c:pt idx="349">
                  <c:v>1.9999896812735508E-3</c:v>
                </c:pt>
                <c:pt idx="350">
                  <c:v>1.9999985528897728E-3</c:v>
                </c:pt>
                <c:pt idx="351">
                  <c:v>2.0000077254899631E-3</c:v>
                </c:pt>
                <c:pt idx="352">
                  <c:v>2.0000172053620115E-3</c:v>
                </c:pt>
                <c:pt idx="353">
                  <c:v>2.000026997241308E-3</c:v>
                </c:pt>
                <c:pt idx="354">
                  <c:v>2.0000371032284059E-3</c:v>
                </c:pt>
                <c:pt idx="355">
                  <c:v>2.000047522270931E-3</c:v>
                </c:pt>
                <c:pt idx="356">
                  <c:v>2.0000582482186074E-3</c:v>
                </c:pt>
                <c:pt idx="357">
                  <c:v>2.0000692700133083E-3</c:v>
                </c:pt>
                <c:pt idx="358">
                  <c:v>2.0000805687324166E-3</c:v>
                </c:pt>
                <c:pt idx="359">
                  <c:v>2.0000921157685824E-3</c:v>
                </c:pt>
                <c:pt idx="360">
                  <c:v>2.0001038717307683E-3</c:v>
                </c:pt>
                <c:pt idx="361">
                  <c:v>2.0001157836544892E-3</c:v>
                </c:pt>
                <c:pt idx="362">
                  <c:v>2.0001277824339531E-3</c:v>
                </c:pt>
                <c:pt idx="363">
                  <c:v>2.0001397800238981E-3</c:v>
                </c:pt>
                <c:pt idx="364">
                  <c:v>2.0001516664139079E-3</c:v>
                </c:pt>
                <c:pt idx="365">
                  <c:v>2.0001633064620655E-3</c:v>
                </c:pt>
                <c:pt idx="366">
                  <c:v>2.0001745366419145E-3</c:v>
                </c:pt>
                <c:pt idx="367">
                  <c:v>2.0001851618042525E-3</c:v>
                </c:pt>
                <c:pt idx="368">
                  <c:v>2.0001949520774055E-3</c:v>
                </c:pt>
                <c:pt idx="369">
                  <c:v>2.0002036400085291E-3</c:v>
                </c:pt>
                <c:pt idx="370">
                  <c:v>2.0002109181517015E-3</c:v>
                </c:pt>
                <c:pt idx="371">
                  <c:v>2.0002164372263892E-3</c:v>
                </c:pt>
                <c:pt idx="372">
                  <c:v>2.0002198050636552E-3</c:v>
                </c:pt>
                <c:pt idx="373">
                  <c:v>2.0002205865006679E-3</c:v>
                </c:pt>
                <c:pt idx="374">
                  <c:v>2.0002183044243982E-3</c:v>
                </c:pt>
                <c:pt idx="375">
                  <c:v>2.0002124421315795E-3</c:v>
                </c:pt>
                <c:pt idx="376">
                  <c:v>2.0002024471412094E-3</c:v>
                </c:pt>
                <c:pt idx="377">
                  <c:v>2.000187736605155E-3</c:v>
                </c:pt>
                <c:pt idx="378">
                  <c:v>2.0001677043258465E-3</c:v>
                </c:pt>
                <c:pt idx="379">
                  <c:v>2.0001417294443812E-3</c:v>
                </c:pt>
                <c:pt idx="380">
                  <c:v>2.0001091866987614E-3</c:v>
                </c:pt>
                <c:pt idx="381">
                  <c:v>2.0000694581249496E-3</c:v>
                </c:pt>
                <c:pt idx="382">
                  <c:v>2.000021945997328E-3</c:v>
                </c:pt>
                <c:pt idx="383">
                  <c:v>1.9999660866793301E-3</c:v>
                </c:pt>
                <c:pt idx="384">
                  <c:v>1.9999013650080603E-3</c:v>
                </c:pt>
                <c:pt idx="385">
                  <c:v>1.9998273287756812E-3</c:v>
                </c:pt>
                <c:pt idx="386">
                  <c:v>1.9997436027918121E-3</c:v>
                </c:pt>
                <c:pt idx="387">
                  <c:v>1.9996499019099595E-3</c:v>
                </c:pt>
                <c:pt idx="388">
                  <c:v>1.9995460425288082E-3</c:v>
                </c:pt>
                <c:pt idx="389">
                  <c:v>1.9994319518864285E-3</c:v>
                </c:pt>
                <c:pt idx="390">
                  <c:v>1.9993076746571553E-3</c:v>
                </c:pt>
                <c:pt idx="391">
                  <c:v>1.9991733763106726E-3</c:v>
                </c:pt>
                <c:pt idx="392">
                  <c:v>1.9990293428364947E-3</c:v>
                </c:pt>
                <c:pt idx="393">
                  <c:v>1.9988759765149325E-3</c:v>
                </c:pt>
                <c:pt idx="394">
                  <c:v>1.9987137875616167E-3</c:v>
                </c:pt>
                <c:pt idx="395">
                  <c:v>1.9985433816745684E-3</c:v>
                </c:pt>
                <c:pt idx="396">
                  <c:v>1.9983654435633677E-3</c:v>
                </c:pt>
                <c:pt idx="397">
                  <c:v>1.9981807169053025E-3</c:v>
                </c:pt>
                <c:pt idx="398">
                  <c:v>1.9979899811958892E-3</c:v>
                </c:pt>
                <c:pt idx="399">
                  <c:v>1.9977940263178561E-3</c:v>
                </c:pt>
                <c:pt idx="400">
                  <c:v>1.9975936261974465E-3</c:v>
                </c:pt>
                <c:pt idx="401">
                  <c:v>1.9973895127885868E-3</c:v>
                </c:pt>
                <c:pt idx="402">
                  <c:v>1.9971823353554683E-3</c:v>
                </c:pt>
                <c:pt idx="403">
                  <c:v>1.9969726520902603E-3</c:v>
                </c:pt>
                <c:pt idx="404">
                  <c:v>1.9967609026395969E-3</c:v>
                </c:pt>
                <c:pt idx="405">
                  <c:v>1.9965473861103754E-3</c:v>
                </c:pt>
                <c:pt idx="406">
                  <c:v>1.9963322500778898E-3</c:v>
                </c:pt>
                <c:pt idx="407">
                  <c:v>1.9961154831586135E-3</c:v>
                </c:pt>
                <c:pt idx="408">
                  <c:v>1.9958969079661381E-3</c:v>
                </c:pt>
                <c:pt idx="409">
                  <c:v>1.9956761984228641E-3</c:v>
                </c:pt>
                <c:pt idx="410">
                  <c:v>1.995452890778438E-3</c:v>
                </c:pt>
                <c:pt idx="411">
                  <c:v>1.9952264061300594E-3</c:v>
                </c:pt>
                <c:pt idx="412">
                  <c:v>1.9949960828285602E-3</c:v>
                </c:pt>
                <c:pt idx="413">
                  <c:v>1.9947612158470731E-3</c:v>
                </c:pt>
                <c:pt idx="414">
                  <c:v>1.9945211008433601E-3</c:v>
                </c:pt>
                <c:pt idx="415">
                  <c:v>1.9942750867104515E-3</c:v>
                </c:pt>
                <c:pt idx="416">
                  <c:v>1.994022632026683E-3</c:v>
                </c:pt>
                <c:pt idx="417">
                  <c:v>1.9937633641823461E-3</c:v>
                </c:pt>
                <c:pt idx="418">
                  <c:v>1.9934971401498131E-3</c:v>
                </c:pt>
                <c:pt idx="419">
                  <c:v>1.9932241028969141E-3</c:v>
                </c:pt>
                <c:pt idx="420">
                  <c:v>1.9929447441959774E-3</c:v>
                </c:pt>
                <c:pt idx="421">
                  <c:v>1.9926599517017872E-3</c:v>
                </c:pt>
                <c:pt idx="422">
                  <c:v>1.9923710568418517E-3</c:v>
                </c:pt>
                <c:pt idx="423">
                  <c:v>1.992079875451414E-3</c:v>
                </c:pt>
                <c:pt idx="424">
                  <c:v>1.9917887321248681E-3</c:v>
                </c:pt>
                <c:pt idx="425">
                  <c:v>1.9915004756518111E-3</c:v>
                </c:pt>
                <c:pt idx="426">
                  <c:v>1.9912184869097455E-3</c:v>
                </c:pt>
                <c:pt idx="427">
                  <c:v>1.9909466660795253E-3</c:v>
                </c:pt>
                <c:pt idx="428">
                  <c:v>1.9906894076863022E-3</c:v>
                </c:pt>
                <c:pt idx="429">
                  <c:v>1.9904515634951102E-3</c:v>
                </c:pt>
                <c:pt idx="430">
                  <c:v>1.9902383889230106E-3</c:v>
                </c:pt>
                <c:pt idx="431">
                  <c:v>1.9900554749027978E-3</c:v>
                </c:pt>
                <c:pt idx="432">
                  <c:v>1.9899086651076823E-3</c:v>
                </c:pt>
                <c:pt idx="433">
                  <c:v>1.9898039674744209E-3</c:v>
                </c:pt>
                <c:pt idx="434">
                  <c:v>1.9897474455106939E-3</c:v>
                </c:pt>
                <c:pt idx="435">
                  <c:v>1.9897451056282989E-3</c:v>
                </c:pt>
                <c:pt idx="436">
                  <c:v>1.9898027748100171E-3</c:v>
                </c:pt>
                <c:pt idx="437">
                  <c:v>1.9899259728455689E-3</c:v>
                </c:pt>
                <c:pt idx="438">
                  <c:v>1.9901197810709148E-3</c:v>
                </c:pt>
                <c:pt idx="439">
                  <c:v>1.9903887109054583E-3</c:v>
                </c:pt>
                <c:pt idx="440">
                  <c:v>1.9907365727665684E-3</c:v>
                </c:pt>
                <c:pt idx="441">
                  <c:v>1.991166350862961E-3</c:v>
                </c:pt>
                <c:pt idx="442">
                  <c:v>1.9916800854133986E-3</c:v>
                </c:pt>
                <c:pt idx="443">
                  <c:v>1.9922787653983962E-3</c:v>
                </c:pt>
                <c:pt idx="444">
                  <c:v>1.9929622358553453E-3</c:v>
                </c:pt>
                <c:pt idx="445">
                  <c:v>1.9937291237370801E-3</c:v>
                </c:pt>
                <c:pt idx="446">
                  <c:v>1.994576782235454E-3</c:v>
                </c:pt>
                <c:pt idx="447">
                  <c:v>1.9955012599037424E-3</c:v>
                </c:pt>
                <c:pt idx="448">
                  <c:v>1.9964972954111281E-3</c:v>
                </c:pt>
                <c:pt idx="449">
                  <c:v>1.9975583402991604E-3</c:v>
                </c:pt>
                <c:pt idx="450">
                  <c:v>1.9986766113419341E-3</c:v>
                </c:pt>
                <c:pt idx="451">
                  <c:v>1.9998431727796563E-3</c:v>
                </c:pt>
                <c:pt idx="452">
                  <c:v>2.001048048645343E-3</c:v>
                </c:pt>
                <c:pt idx="453">
                  <c:v>2.0022803637005405E-3</c:v>
                </c:pt>
                <c:pt idx="454">
                  <c:v>2.003528510954972E-3</c:v>
                </c:pt>
                <c:pt idx="455">
                  <c:v>2.0047803426270117E-3</c:v>
                </c:pt>
                <c:pt idx="456">
                  <c:v>2.0060233798772217E-3</c:v>
                </c:pt>
                <c:pt idx="457">
                  <c:v>2.0072450375106582E-3</c:v>
                </c:pt>
                <c:pt idx="458">
                  <c:v>2.0084328561149659E-3</c:v>
                </c:pt>
                <c:pt idx="459">
                  <c:v>2.0095747367097636E-3</c:v>
                </c:pt>
                <c:pt idx="460">
                  <c:v>2.0106591707188563E-3</c:v>
                </c:pt>
                <c:pt idx="461">
                  <c:v>2.0116754586620412E-3</c:v>
                </c:pt>
                <c:pt idx="462">
                  <c:v>2.0126139111304731E-3</c:v>
                </c:pt>
                <c:pt idx="463">
                  <c:v>2.0134660261075165E-3</c:v>
                </c:pt>
                <c:pt idx="464">
                  <c:v>2.0142246374638831E-3</c:v>
                </c:pt>
                <c:pt idx="465">
                  <c:v>2.0148840303992311E-3</c:v>
                </c:pt>
                <c:pt idx="466">
                  <c:v>2.0154400208560867E-3</c:v>
                </c:pt>
                <c:pt idx="467">
                  <c:v>2.0158899970580033E-3</c:v>
                </c:pt>
                <c:pt idx="468">
                  <c:v>2.0162329228191667E-3</c:v>
                </c:pt>
                <c:pt idx="469">
                  <c:v>2.0164693034166047E-3</c:v>
                </c:pt>
                <c:pt idx="470">
                  <c:v>2.0166011164202678E-3</c:v>
                </c:pt>
                <c:pt idx="471">
                  <c:v>2.0166317106439812E-3</c:v>
                </c:pt>
                <c:pt idx="472">
                  <c:v>2.0165656775344401E-3</c:v>
                </c:pt>
                <c:pt idx="473">
                  <c:v>2.0164087000897344E-3</c:v>
                </c:pt>
                <c:pt idx="474">
                  <c:v>2.0161673848542554E-3</c:v>
                </c:pt>
                <c:pt idx="475">
                  <c:v>2.0158490827874402E-3</c:v>
                </c:pt>
                <c:pt idx="476">
                  <c:v>2.01546170484984E-3</c:v>
                </c:pt>
                <c:pt idx="477">
                  <c:v>2.0150135379200986E-3</c:v>
                </c:pt>
                <c:pt idx="478">
                  <c:v>2.0145130662075619E-3</c:v>
                </c:pt>
                <c:pt idx="479">
                  <c:v>2.0139688027515402E-3</c:v>
                </c:pt>
                <c:pt idx="480">
                  <c:v>2.0133891348628414E-3</c:v>
                </c:pt>
                <c:pt idx="481">
                  <c:v>2.0127821865443471E-3</c:v>
                </c:pt>
                <c:pt idx="482">
                  <c:v>2.0121557000554488E-3</c:v>
                </c:pt>
                <c:pt idx="483">
                  <c:v>2.0115169379629856E-3</c:v>
                </c:pt>
                <c:pt idx="484">
                  <c:v>2.0108726062070792E-3</c:v>
                </c:pt>
                <c:pt idx="485">
                  <c:v>2.0102287979228482E-3</c:v>
                </c:pt>
                <c:pt idx="486">
                  <c:v>2.0095909571547152E-3</c:v>
                </c:pt>
                <c:pt idx="487">
                  <c:v>2.0089638610484052E-3</c:v>
                </c:pt>
                <c:pt idx="488">
                  <c:v>2.008351618667486E-3</c:v>
                </c:pt>
                <c:pt idx="489">
                  <c:v>2.0077576843452252E-3</c:v>
                </c:pt>
                <c:pt idx="490">
                  <c:v>2.0071848832360849E-3</c:v>
                </c:pt>
                <c:pt idx="491">
                  <c:v>2.0066354467259302E-3</c:v>
                </c:pt>
                <c:pt idx="492">
                  <c:v>2.0061110553598652E-3</c:v>
                </c:pt>
                <c:pt idx="493">
                  <c:v>2.0056128870768832E-3</c:v>
                </c:pt>
                <c:pt idx="494">
                  <c:v>2.0051416686994962E-3</c:v>
                </c:pt>
                <c:pt idx="495">
                  <c:v>2.0046977288597305E-3</c:v>
                </c:pt>
                <c:pt idx="496">
                  <c:v>2.0042810507937816E-3</c:v>
                </c:pt>
                <c:pt idx="497">
                  <c:v>2.0038913236825021E-3</c:v>
                </c:pt>
                <c:pt idx="498">
                  <c:v>2.0035279915436056E-3</c:v>
                </c:pt>
                <c:pt idx="499">
                  <c:v>2.003190298832851E-3</c:v>
                </c:pt>
                <c:pt idx="500">
                  <c:v>2.0028773322521712E-3</c:v>
                </c:pt>
                <c:pt idx="501">
                  <c:v>2.0025880584173331E-3</c:v>
                </c:pt>
                <c:pt idx="502">
                  <c:v>2.0023213572250083E-3</c:v>
                </c:pt>
                <c:pt idx="503">
                  <c:v>2.00207605094593E-3</c:v>
                </c:pt>
                <c:pt idx="504">
                  <c:v>2.0018509291624088E-3</c:v>
                </c:pt>
                <c:pt idx="505">
                  <c:v>2.0016447697594891E-3</c:v>
                </c:pt>
                <c:pt idx="506">
                  <c:v>2.0014563562734352E-3</c:v>
                </c:pt>
                <c:pt idx="507">
                  <c:v>2.0012844919528351E-3</c:v>
                </c:pt>
                <c:pt idx="508">
                  <c:v>2.001128010839849E-3</c:v>
                </c:pt>
                <c:pt idx="509">
                  <c:v>2.0009857862936012E-3</c:v>
                </c:pt>
                <c:pt idx="510">
                  <c:v>2.0008567372724437E-3</c:v>
                </c:pt>
                <c:pt idx="511">
                  <c:v>2.0007398327342536E-3</c:v>
                </c:pt>
                <c:pt idx="512">
                  <c:v>2.0006340944700683E-3</c:v>
                </c:pt>
                <c:pt idx="513">
                  <c:v>2.0005385986488016E-3</c:v>
                </c:pt>
                <c:pt idx="514">
                  <c:v>2.0004524763406798E-3</c:v>
                </c:pt>
                <c:pt idx="515">
                  <c:v>2.000374913212425E-3</c:v>
                </c:pt>
                <c:pt idx="516">
                  <c:v>2.0003051486335074E-3</c:v>
                </c:pt>
                <c:pt idx="517">
                  <c:v>2.0002424742797753E-3</c:v>
                </c:pt>
                <c:pt idx="518">
                  <c:v>2.0001862324218181E-3</c:v>
                </c:pt>
                <c:pt idx="519">
                  <c:v>2.0001358139290809E-3</c:v>
                </c:pt>
                <c:pt idx="520">
                  <c:v>2.0000906559032592E-3</c:v>
                </c:pt>
                <c:pt idx="521">
                  <c:v>2.0000502391073652E-3</c:v>
                </c:pt>
                <c:pt idx="522">
                  <c:v>2.0000140924756053E-3</c:v>
                </c:pt>
                <c:pt idx="523">
                  <c:v>1.9999817789927471E-3</c:v>
                </c:pt>
                <c:pt idx="524">
                  <c:v>1.9999528990447555E-3</c:v>
                </c:pt>
                <c:pt idx="525">
                  <c:v>1.9999270901861687E-3</c:v>
                </c:pt>
                <c:pt idx="526">
                  <c:v>1.9999040229745765E-3</c:v>
                </c:pt>
                <c:pt idx="527">
                  <c:v>1.9998833992074961E-3</c:v>
                </c:pt>
                <c:pt idx="528">
                  <c:v>1.9998649529233323E-3</c:v>
                </c:pt>
                <c:pt idx="529">
                  <c:v>1.9998484416401028E-3</c:v>
                </c:pt>
                <c:pt idx="530">
                  <c:v>1.999833648409814E-3</c:v>
                </c:pt>
                <c:pt idx="531">
                  <c:v>1.9998203801328725E-3</c:v>
                </c:pt>
                <c:pt idx="532">
                  <c:v>1.9998084648150225E-3</c:v>
                </c:pt>
                <c:pt idx="533">
                  <c:v>1.9997977496467615E-3</c:v>
                </c:pt>
                <c:pt idx="534">
                  <c:v>1.9997881001814683E-3</c:v>
                </c:pt>
                <c:pt idx="535">
                  <c:v>1.9997793976908223E-3</c:v>
                </c:pt>
                <c:pt idx="536">
                  <c:v>1.9997715373901749E-3</c:v>
                </c:pt>
                <c:pt idx="537">
                  <c:v>1.9997644270025941E-3</c:v>
                </c:pt>
                <c:pt idx="538">
                  <c:v>1.9997579852205644E-3</c:v>
                </c:pt>
                <c:pt idx="539">
                  <c:v>1.9997521420187544E-3</c:v>
                </c:pt>
                <c:pt idx="540">
                  <c:v>1.9997468338841373E-3</c:v>
                </c:pt>
                <c:pt idx="541">
                  <c:v>1.9997420064927899E-3</c:v>
                </c:pt>
                <c:pt idx="542">
                  <c:v>1.9997376117999303E-3</c:v>
                </c:pt>
                <c:pt idx="543">
                  <c:v>1.9997336058335921E-3</c:v>
                </c:pt>
                <c:pt idx="544">
                  <c:v>1.9997299504142781E-3</c:v>
                </c:pt>
                <c:pt idx="545">
                  <c:v>1.9997266122431731E-3</c:v>
                </c:pt>
                <c:pt idx="546">
                  <c:v>1.9997235597456423E-3</c:v>
                </c:pt>
                <c:pt idx="547">
                  <c:v>1.9997207649080496E-3</c:v>
                </c:pt>
                <c:pt idx="548">
                  <c:v>1.9997182028851021E-3</c:v>
                </c:pt>
                <c:pt idx="549">
                  <c:v>1.9997158504890182E-3</c:v>
                </c:pt>
                <c:pt idx="550">
                  <c:v>1.9997136863910592E-3</c:v>
                </c:pt>
                <c:pt idx="551">
                  <c:v>1.9997116913392783E-3</c:v>
                </c:pt>
                <c:pt idx="552">
                  <c:v>1.9997098486430119E-3</c:v>
                </c:pt>
                <c:pt idx="553">
                  <c:v>1.9997081411239617E-3</c:v>
                </c:pt>
                <c:pt idx="554">
                  <c:v>1.999706554121392E-3</c:v>
                </c:pt>
                <c:pt idx="555">
                  <c:v>1.9997050740769677E-3</c:v>
                </c:pt>
                <c:pt idx="556">
                  <c:v>1.999703688737186E-3</c:v>
                </c:pt>
                <c:pt idx="557">
                  <c:v>1.9997023870611821E-3</c:v>
                </c:pt>
                <c:pt idx="558">
                  <c:v>1.9997011591613243E-3</c:v>
                </c:pt>
                <c:pt idx="559">
                  <c:v>1.9996999959123202E-3</c:v>
                </c:pt>
                <c:pt idx="560">
                  <c:v>1.999698889437288E-3</c:v>
                </c:pt>
                <c:pt idx="561">
                  <c:v>1.9996978327248604E-3</c:v>
                </c:pt>
                <c:pt idx="562">
                  <c:v>1.9996968195963947E-3</c:v>
                </c:pt>
                <c:pt idx="563">
                  <c:v>1.999695844860963E-3</c:v>
                </c:pt>
                <c:pt idx="564">
                  <c:v>1.999694904157496E-3</c:v>
                </c:pt>
                <c:pt idx="565">
                  <c:v>1.9996939933277164E-3</c:v>
                </c:pt>
                <c:pt idx="566">
                  <c:v>1.9996931091252083E-3</c:v>
                </c:pt>
                <c:pt idx="567">
                  <c:v>1.9996922488336641E-3</c:v>
                </c:pt>
                <c:pt idx="568">
                  <c:v>1.99969141022102E-3</c:v>
                </c:pt>
                <c:pt idx="569">
                  <c:v>1.9996905914963156E-3</c:v>
                </c:pt>
                <c:pt idx="570">
                  <c:v>1.9996897911814383E-3</c:v>
                </c:pt>
                <c:pt idx="571">
                  <c:v>1.9996890081445343E-3</c:v>
                </c:pt>
                <c:pt idx="572">
                  <c:v>1.9996882414933812E-3</c:v>
                </c:pt>
                <c:pt idx="573">
                  <c:v>1.9996874905640442E-3</c:v>
                </c:pt>
                <c:pt idx="574">
                  <c:v>1.999686754879861E-3</c:v>
                </c:pt>
                <c:pt idx="575">
                  <c:v>1.9996860340748806E-3</c:v>
                </c:pt>
                <c:pt idx="576">
                  <c:v>1.9996853280334617E-3</c:v>
                </c:pt>
                <c:pt idx="577">
                  <c:v>1.9996846365382868E-3</c:v>
                </c:pt>
                <c:pt idx="578">
                  <c:v>1.9996839595434524E-3</c:v>
                </c:pt>
                <c:pt idx="579">
                  <c:v>1.9996832970594256E-3</c:v>
                </c:pt>
                <c:pt idx="580">
                  <c:v>1.9996826491399185E-3</c:v>
                </c:pt>
                <c:pt idx="581">
                  <c:v>1.9996820158757851E-3</c:v>
                </c:pt>
                <c:pt idx="582">
                  <c:v>1.9996813973916163E-3</c:v>
                </c:pt>
                <c:pt idx="583">
                  <c:v>1.9996807938408283E-3</c:v>
                </c:pt>
                <c:pt idx="584">
                  <c:v>1.9996802054053561E-3</c:v>
                </c:pt>
                <c:pt idx="585">
                  <c:v>1.999679632299346E-3</c:v>
                </c:pt>
                <c:pt idx="586">
                  <c:v>1.9996790747650222E-3</c:v>
                </c:pt>
                <c:pt idx="587">
                  <c:v>1.9996785330780721E-3</c:v>
                </c:pt>
                <c:pt idx="588">
                  <c:v>1.9996780075453423E-3</c:v>
                </c:pt>
                <c:pt idx="589">
                  <c:v>1.9996774985371803E-3</c:v>
                </c:pt>
                <c:pt idx="590">
                  <c:v>1.9996770064545106E-3</c:v>
                </c:pt>
                <c:pt idx="591">
                  <c:v>1.9996765317334369E-3</c:v>
                </c:pt>
                <c:pt idx="592">
                  <c:v>1.999676074867849E-3</c:v>
                </c:pt>
                <c:pt idx="593">
                  <c:v>1.9996756364123285E-3</c:v>
                </c:pt>
                <c:pt idx="594">
                  <c:v>1.9996752169778565E-3</c:v>
                </c:pt>
                <c:pt idx="595">
                  <c:v>1.9996748172350621E-3</c:v>
                </c:pt>
                <c:pt idx="596">
                  <c:v>1.9996744379149481E-3</c:v>
                </c:pt>
                <c:pt idx="597">
                  <c:v>1.9996740798101961E-3</c:v>
                </c:pt>
                <c:pt idx="598">
                  <c:v>1.9996737437764016E-3</c:v>
                </c:pt>
                <c:pt idx="599">
                  <c:v>1.9996734307309479E-3</c:v>
                </c:pt>
                <c:pt idx="600">
                  <c:v>1.9996731416508247E-3</c:v>
                </c:pt>
                <c:pt idx="601">
                  <c:v>1.9996728775719549E-3</c:v>
                </c:pt>
                <c:pt idx="602">
                  <c:v>1.9996726395859438E-3</c:v>
                </c:pt>
                <c:pt idx="603">
                  <c:v>1.9996724288376907E-3</c:v>
                </c:pt>
                <c:pt idx="604">
                  <c:v>1.9996722465206495E-3</c:v>
                </c:pt>
                <c:pt idx="605">
                  <c:v>1.9996720938745632E-3</c:v>
                </c:pt>
                <c:pt idx="606">
                  <c:v>1.9996719721813972E-3</c:v>
                </c:pt>
                <c:pt idx="607">
                  <c:v>1.9996718827608763E-3</c:v>
                </c:pt>
                <c:pt idx="608">
                  <c:v>1.9996718269684119E-3</c:v>
                </c:pt>
                <c:pt idx="609">
                  <c:v>1.999671806192053E-3</c:v>
                </c:pt>
                <c:pt idx="610">
                  <c:v>1.999671821851031E-3</c:v>
                </c:pt>
                <c:pt idx="611">
                  <c:v>1.9996718753949845E-3</c:v>
                </c:pt>
                <c:pt idx="612">
                  <c:v>1.9996719683049008E-3</c:v>
                </c:pt>
                <c:pt idx="613">
                  <c:v>1.9996721020945742E-3</c:v>
                </c:pt>
                <c:pt idx="614">
                  <c:v>1.9996722783144241E-3</c:v>
                </c:pt>
                <c:pt idx="615">
                  <c:v>1.9996724985563881E-3</c:v>
                </c:pt>
                <c:pt idx="616">
                  <c:v>1.9996727644603471E-3</c:v>
                </c:pt>
                <c:pt idx="617">
                  <c:v>1.9996730777221143E-3</c:v>
                </c:pt>
                <c:pt idx="618">
                  <c:v>1.9996734401026041E-3</c:v>
                </c:pt>
                <c:pt idx="619">
                  <c:v>1.9996738534381331E-3</c:v>
                </c:pt>
                <c:pt idx="620">
                  <c:v>1.9996743196517529E-3</c:v>
                </c:pt>
                <c:pt idx="621">
                  <c:v>1.9996748407658561E-3</c:v>
                </c:pt>
                <c:pt idx="622">
                  <c:v>1.999675418913922E-3</c:v>
                </c:pt>
                <c:pt idx="623">
                  <c:v>1.9996760563545223E-3</c:v>
                </c:pt>
                <c:pt idx="624">
                  <c:v>1.9996767554843566E-3</c:v>
                </c:pt>
                <c:pt idx="625">
                  <c:v>1.9996775188518222E-3</c:v>
                </c:pt>
                <c:pt idx="626">
                  <c:v>1.9996783491697326E-3</c:v>
                </c:pt>
                <c:pt idx="627">
                  <c:v>1.9996792493299155E-3</c:v>
                </c:pt>
                <c:pt idx="628">
                  <c:v>1.999680222416493E-3</c:v>
                </c:pt>
                <c:pt idx="629">
                  <c:v>1.9996812717203239E-3</c:v>
                </c:pt>
                <c:pt idx="630">
                  <c:v>1.9996824007529074E-3</c:v>
                </c:pt>
                <c:pt idx="631">
                  <c:v>1.9996836132631563E-3</c:v>
                </c:pt>
                <c:pt idx="632">
                  <c:v>1.999684913253003E-3</c:v>
                </c:pt>
                <c:pt idx="633">
                  <c:v>1.9996863049966326E-3</c:v>
                </c:pt>
                <c:pt idx="634">
                  <c:v>1.9996877930601362E-3</c:v>
                </c:pt>
                <c:pt idx="635">
                  <c:v>1.9996893823190664E-3</c:v>
                </c:pt>
                <c:pt idx="636">
                  <c:v>1.9996910779756902E-3</c:v>
                </c:pt>
                <c:pt idx="637">
                  <c:v>1.9996928855767911E-3</c:v>
                </c:pt>
                <c:pt idx="638">
                  <c:v>1.9996948110621304E-3</c:v>
                </c:pt>
                <c:pt idx="639">
                  <c:v>1.9996968608260281E-3</c:v>
                </c:pt>
                <c:pt idx="640">
                  <c:v>1.9996990417555523E-3</c:v>
                </c:pt>
                <c:pt idx="641">
                  <c:v>1.9997013612597326E-3</c:v>
                </c:pt>
                <c:pt idx="642">
                  <c:v>1.9997038273047701E-3</c:v>
                </c:pt>
                <c:pt idx="643">
                  <c:v>1.9997064484598803E-3</c:v>
                </c:pt>
                <c:pt idx="644">
                  <c:v>1.9997092339411032E-3</c:v>
                </c:pt>
                <c:pt idx="645">
                  <c:v>1.9997121936535223E-3</c:v>
                </c:pt>
                <c:pt idx="646">
                  <c:v>1.9997153382196229E-3</c:v>
                </c:pt>
                <c:pt idx="647">
                  <c:v>1.9997186790004303E-3</c:v>
                </c:pt>
                <c:pt idx="648">
                  <c:v>1.9997222280936861E-3</c:v>
                </c:pt>
                <c:pt idx="649">
                  <c:v>1.9997259983040023E-3</c:v>
                </c:pt>
                <c:pt idx="650">
                  <c:v>1.9997300030841743E-3</c:v>
                </c:pt>
                <c:pt idx="651">
                  <c:v>1.999734256414613E-3</c:v>
                </c:pt>
                <c:pt idx="652">
                  <c:v>1.9997387726330643E-3</c:v>
                </c:pt>
                <c:pt idx="653">
                  <c:v>1.9997435661832969E-3</c:v>
                </c:pt>
                <c:pt idx="654">
                  <c:v>1.9997486512701923E-3</c:v>
                </c:pt>
                <c:pt idx="655">
                  <c:v>1.9997540413963602E-3</c:v>
                </c:pt>
                <c:pt idx="656">
                  <c:v>1.9997597487800781E-3</c:v>
                </c:pt>
                <c:pt idx="657">
                  <c:v>1.9997657835892301E-3</c:v>
                </c:pt>
                <c:pt idx="658">
                  <c:v>1.9997721530432295E-3</c:v>
                </c:pt>
                <c:pt idx="659">
                  <c:v>1.9997788602915617E-3</c:v>
                </c:pt>
                <c:pt idx="660">
                  <c:v>1.9997859031074547E-3</c:v>
                </c:pt>
                <c:pt idx="661">
                  <c:v>1.9997932723406562E-3</c:v>
                </c:pt>
                <c:pt idx="662">
                  <c:v>1.999800950142279E-3</c:v>
                </c:pt>
                <c:pt idx="663">
                  <c:v>1.9998089079811049E-3</c:v>
                </c:pt>
                <c:pt idx="664">
                  <c:v>1.9998171044388366E-3</c:v>
                </c:pt>
                <c:pt idx="665">
                  <c:v>1.9998254828385493E-3</c:v>
                </c:pt>
                <c:pt idx="666">
                  <c:v>1.9998339687311612E-3</c:v>
                </c:pt>
                <c:pt idx="667">
                  <c:v>1.9998424672992179E-3</c:v>
                </c:pt>
                <c:pt idx="668">
                  <c:v>1.9998508607590431E-3</c:v>
                </c:pt>
                <c:pt idx="669">
                  <c:v>1.9998590058627683E-3</c:v>
                </c:pt>
                <c:pt idx="670">
                  <c:v>1.9998667315857541E-3</c:v>
                </c:pt>
                <c:pt idx="671">
                  <c:v>1.9998738371496531E-3</c:v>
                </c:pt>
                <c:pt idx="672">
                  <c:v>1.9998800904995262E-3</c:v>
                </c:pt>
                <c:pt idx="673">
                  <c:v>1.99988522737953E-3</c:v>
                </c:pt>
                <c:pt idx="674">
                  <c:v>1.9998889511428529E-3</c:v>
                </c:pt>
                <c:pt idx="675">
                  <c:v>1.9998909334217408E-3</c:v>
                </c:pt>
                <c:pt idx="676">
                  <c:v>1.9998908157873242E-3</c:v>
                </c:pt>
                <c:pt idx="677">
                  <c:v>1.9998882125108609E-3</c:v>
                </c:pt>
                <c:pt idx="678">
                  <c:v>1.9998827144240235E-3</c:v>
                </c:pt>
                <c:pt idx="679">
                  <c:v>1.9998738939773163E-3</c:v>
                </c:pt>
                <c:pt idx="680">
                  <c:v>1.9998613114185406E-3</c:v>
                </c:pt>
                <c:pt idx="681">
                  <c:v>1.9998445220293201E-3</c:v>
                </c:pt>
                <c:pt idx="682">
                  <c:v>1.9998230842397384E-3</c:v>
                </c:pt>
                <c:pt idx="683">
                  <c:v>1.9997965684820243E-3</c:v>
                </c:pt>
                <c:pt idx="684">
                  <c:v>1.9997645664580439E-3</c:v>
                </c:pt>
                <c:pt idx="685">
                  <c:v>1.9997267005671948E-3</c:v>
                </c:pt>
                <c:pt idx="686">
                  <c:v>1.9996826331407222E-3</c:v>
                </c:pt>
                <c:pt idx="687">
                  <c:v>1.9996320750621903E-3</c:v>
                </c:pt>
                <c:pt idx="688">
                  <c:v>1.9995747934389617E-3</c:v>
                </c:pt>
                <c:pt idx="689">
                  <c:v>1.9995106179319043E-3</c:v>
                </c:pt>
                <c:pt idx="690">
                  <c:v>1.9994394453434201E-3</c:v>
                </c:pt>
                <c:pt idx="691">
                  <c:v>1.999361242209282E-3</c:v>
                </c:pt>
                <c:pt idx="692">
                  <c:v>1.9992760450964703E-3</c:v>
                </c:pt>
                <c:pt idx="693">
                  <c:v>1.9991839584611632E-3</c:v>
                </c:pt>
                <c:pt idx="694">
                  <c:v>1.9990851499507262E-3</c:v>
                </c:pt>
                <c:pt idx="695">
                  <c:v>1.9989798432210912E-3</c:v>
                </c:pt>
                <c:pt idx="696">
                  <c:v>1.9988683083659083E-3</c:v>
                </c:pt>
                <c:pt idx="697">
                  <c:v>1.9987508502030951E-3</c:v>
                </c:pt>
                <c:pt idx="698">
                  <c:v>1.9986277948021791E-3</c:v>
                </c:pt>
                <c:pt idx="699">
                  <c:v>1.9984994747085628E-3</c:v>
                </c:pt>
                <c:pt idx="700">
                  <c:v>1.9983662135620861E-3</c:v>
                </c:pt>
                <c:pt idx="701">
                  <c:v>1.9982283125967869E-3</c:v>
                </c:pt>
                <c:pt idx="702">
                  <c:v>1.9980860267892154E-3</c:v>
                </c:pt>
                <c:pt idx="703">
                  <c:v>1.997939555299387E-3</c:v>
                </c:pt>
                <c:pt idx="704">
                  <c:v>1.9977890343848745E-3</c:v>
                </c:pt>
                <c:pt idx="705">
                  <c:v>1.9976345206019551E-3</c:v>
                </c:pt>
                <c:pt idx="706">
                  <c:v>1.9974759842225354E-3</c:v>
                </c:pt>
                <c:pt idx="707">
                  <c:v>1.9973133078204823E-3</c:v>
                </c:pt>
                <c:pt idx="708">
                  <c:v>1.9971462834469113E-3</c:v>
                </c:pt>
                <c:pt idx="709">
                  <c:v>1.9969746194818897E-3</c:v>
                </c:pt>
                <c:pt idx="710">
                  <c:v>1.9967979488781378E-3</c:v>
                </c:pt>
                <c:pt idx="711">
                  <c:v>1.9966158420405009E-3</c:v>
                </c:pt>
                <c:pt idx="712">
                  <c:v>1.9964278259627538E-3</c:v>
                </c:pt>
                <c:pt idx="713">
                  <c:v>1.9962334068961405E-3</c:v>
                </c:pt>
                <c:pt idx="714">
                  <c:v>1.9960320966310751E-3</c:v>
                </c:pt>
                <c:pt idx="715">
                  <c:v>1.9958234428913363E-3</c:v>
                </c:pt>
                <c:pt idx="716">
                  <c:v>1.9956070627988104E-3</c:v>
                </c:pt>
                <c:pt idx="717">
                  <c:v>1.9953826784480828E-3</c:v>
                </c:pt>
                <c:pt idx="718">
                  <c:v>1.9951501538858695E-3</c:v>
                </c:pt>
                <c:pt idx="719">
                  <c:v>1.9949095326808495E-3</c:v>
                </c:pt>
                <c:pt idx="720">
                  <c:v>1.9946610757940364E-3</c:v>
                </c:pt>
                <c:pt idx="721">
                  <c:v>1.994405287259614E-3</c:v>
                </c:pt>
                <c:pt idx="722">
                  <c:v>1.9941429606162818E-3</c:v>
                </c:pt>
                <c:pt idx="723">
                  <c:v>1.9938751981799403E-3</c:v>
                </c:pt>
                <c:pt idx="724">
                  <c:v>1.9936034356543932E-3</c:v>
                </c:pt>
                <c:pt idx="725">
                  <c:v>1.9933294594137972E-3</c:v>
                </c:pt>
                <c:pt idx="726">
                  <c:v>1.993055414332142E-3</c:v>
                </c:pt>
                <c:pt idx="727">
                  <c:v>1.9927838063779737E-3</c:v>
                </c:pt>
                <c:pt idx="728">
                  <c:v>1.9925174962009315E-3</c:v>
                </c:pt>
                <c:pt idx="729">
                  <c:v>1.9922596777032196E-3</c:v>
                </c:pt>
                <c:pt idx="730">
                  <c:v>1.992013859034822E-3</c:v>
                </c:pt>
                <c:pt idx="731">
                  <c:v>1.9917838222902671E-3</c:v>
                </c:pt>
                <c:pt idx="732">
                  <c:v>1.9915735770377539E-3</c:v>
                </c:pt>
                <c:pt idx="733">
                  <c:v>1.9913873103153588E-3</c:v>
                </c:pt>
                <c:pt idx="734">
                  <c:v>1.9912293213676141E-3</c:v>
                </c:pt>
                <c:pt idx="735">
                  <c:v>1.9911039522375381E-3</c:v>
                </c:pt>
                <c:pt idx="736">
                  <c:v>1.9910155112593257E-3</c:v>
                </c:pt>
                <c:pt idx="737">
                  <c:v>1.9909681925803081E-3</c:v>
                </c:pt>
                <c:pt idx="738">
                  <c:v>1.9909659904136234E-3</c:v>
                </c:pt>
                <c:pt idx="739">
                  <c:v>1.9910126144176798E-3</c:v>
                </c:pt>
                <c:pt idx="740">
                  <c:v>1.9911114072908892E-3</c:v>
                </c:pt>
                <c:pt idx="741">
                  <c:v>1.9912652615154576E-3</c:v>
                </c:pt>
                <c:pt idx="742">
                  <c:v>1.9914765411778953E-3</c:v>
                </c:pt>
                <c:pt idx="743">
                  <c:v>1.9917470165423316E-3</c:v>
                </c:pt>
                <c:pt idx="744">
                  <c:v>1.9920778050415574E-3</c:v>
                </c:pt>
                <c:pt idx="745">
                  <c:v>1.9924693222853843E-3</c:v>
                </c:pt>
                <c:pt idx="746">
                  <c:v>1.992921250305142E-3</c:v>
                </c:pt>
                <c:pt idx="747">
                  <c:v>1.9934325175407024E-3</c:v>
                </c:pt>
                <c:pt idx="748">
                  <c:v>1.9940012970234081E-3</c:v>
                </c:pt>
                <c:pt idx="749">
                  <c:v>1.994625018432021E-3</c:v>
                </c:pt>
                <c:pt idx="750">
                  <c:v>1.9953003990356641E-3</c:v>
                </c:pt>
                <c:pt idx="751">
                  <c:v>1.9960234875167843E-3</c:v>
                </c:pt>
                <c:pt idx="752">
                  <c:v>1.9967897229084351E-3</c:v>
                </c:pt>
                <c:pt idx="753">
                  <c:v>1.9975940064161381E-3</c:v>
                </c:pt>
                <c:pt idx="754">
                  <c:v>1.9984307821526263E-3</c:v>
                </c:pt>
                <c:pt idx="755">
                  <c:v>1.9992941253832203E-3</c:v>
                </c:pt>
                <c:pt idx="756">
                  <c:v>2.0001778341361218E-3</c:v>
                </c:pt>
                <c:pt idx="757">
                  <c:v>2.0010755240180023E-3</c:v>
                </c:pt>
                <c:pt idx="758">
                  <c:v>2.0019807195577753E-3</c:v>
                </c:pt>
                <c:pt idx="759">
                  <c:v>2.0028869415505456E-3</c:v>
                </c:pt>
                <c:pt idx="760">
                  <c:v>2.00378778797031E-3</c:v>
                </c:pt>
                <c:pt idx="761">
                  <c:v>2.0046770065647577E-3</c:v>
                </c:pt>
                <c:pt idx="762">
                  <c:v>2.0055485580736045E-3</c:v>
                </c:pt>
                <c:pt idx="763">
                  <c:v>2.0063966689468655E-3</c:v>
                </c:pt>
                <c:pt idx="764">
                  <c:v>2.0072158753838398E-3</c:v>
                </c:pt>
                <c:pt idx="765">
                  <c:v>2.0080010587854901E-3</c:v>
                </c:pt>
                <c:pt idx="766">
                  <c:v>2.0087474733997746E-3</c:v>
                </c:pt>
                <c:pt idx="767">
                  <c:v>2.0094507677708212E-3</c:v>
                </c:pt>
                <c:pt idx="768">
                  <c:v>2.0101070044080552E-3</c:v>
                </c:pt>
                <c:pt idx="769">
                  <c:v>2.0107126749269676E-3</c:v>
                </c:pt>
                <c:pt idx="770">
                  <c:v>2.0112647164858672E-3</c:v>
                </c:pt>
                <c:pt idx="771">
                  <c:v>2.0117605279326369E-3</c:v>
                </c:pt>
                <c:pt idx="772">
                  <c:v>2.0121979876449752E-3</c:v>
                </c:pt>
                <c:pt idx="773">
                  <c:v>2.0125754724298322E-3</c:v>
                </c:pt>
                <c:pt idx="774">
                  <c:v>2.0128918771142512E-3</c:v>
                </c:pt>
                <c:pt idx="775">
                  <c:v>2.0131466330424899E-3</c:v>
                </c:pt>
                <c:pt idx="776">
                  <c:v>2.0133397249178543E-3</c:v>
                </c:pt>
                <c:pt idx="777">
                  <c:v>2.0134717026578171E-3</c:v>
                </c:pt>
                <c:pt idx="778">
                  <c:v>2.0135436866701552E-3</c:v>
                </c:pt>
                <c:pt idx="779">
                  <c:v>2.0135573644328992E-3</c:v>
                </c:pt>
                <c:pt idx="780">
                  <c:v>2.0135149763697226E-3</c:v>
                </c:pt>
                <c:pt idx="781">
                  <c:v>2.0134192893936807E-3</c:v>
                </c:pt>
                <c:pt idx="782">
                  <c:v>2.0132735582095167E-3</c:v>
                </c:pt>
                <c:pt idx="783">
                  <c:v>2.0130814732530677E-3</c:v>
                </c:pt>
                <c:pt idx="784">
                  <c:v>2.0128470966801868E-3</c:v>
                </c:pt>
                <c:pt idx="785">
                  <c:v>2.0125747876410562E-3</c:v>
                </c:pt>
                <c:pt idx="786">
                  <c:v>2.0122691200839867E-3</c:v>
                </c:pt>
                <c:pt idx="787">
                  <c:v>2.0119347943147476E-3</c:v>
                </c:pt>
                <c:pt idx="788">
                  <c:v>2.0115765469830974E-3</c:v>
                </c:pt>
                <c:pt idx="789">
                  <c:v>2.0111990620869506E-3</c:v>
                </c:pt>
                <c:pt idx="790">
                  <c:v>2.0108068869948807E-3</c:v>
                </c:pt>
                <c:pt idx="791">
                  <c:v>2.0104043560011655E-3</c:v>
                </c:pt>
                <c:pt idx="792">
                  <c:v>2.0099955247793976E-3</c:v>
                </c:pt>
                <c:pt idx="793">
                  <c:v>2.009584117237936E-3</c:v>
                </c:pt>
                <c:pt idx="794">
                  <c:v>2.0091734864100012E-3</c:v>
                </c:pt>
                <c:pt idx="795">
                  <c:v>2.0087665900276356E-3</c:v>
                </c:pt>
                <c:pt idx="796">
                  <c:v>2.0083659802274745E-3</c:v>
                </c:pt>
                <c:pt idx="797">
                  <c:v>2.0079738067648447E-3</c:v>
                </c:pt>
                <c:pt idx="798">
                  <c:v>2.0075918319679294E-3</c:v>
                </c:pt>
                <c:pt idx="799">
                  <c:v>2.0072214553700104E-3</c:v>
                </c:pt>
                <c:pt idx="800">
                  <c:v>2.0068637459637632E-3</c:v>
                </c:pt>
                <c:pt idx="801">
                  <c:v>2.0065194790063801E-3</c:v>
                </c:pt>
                <c:pt idx="802">
                  <c:v>2.0061891753781007E-3</c:v>
                </c:pt>
                <c:pt idx="803">
                  <c:v>2.0058731409704337E-3</c:v>
                </c:pt>
                <c:pt idx="804">
                  <c:v>2.0055715042130002E-3</c:v>
                </c:pt>
                <c:pt idx="805">
                  <c:v>2.0052842501735091E-3</c:v>
                </c:pt>
                <c:pt idx="806">
                  <c:v>2.0050112498193632E-3</c:v>
                </c:pt>
                <c:pt idx="807">
                  <c:v>2.004752284936657E-3</c:v>
                </c:pt>
                <c:pt idx="808">
                  <c:v>2.0045070670346361E-3</c:v>
                </c:pt>
                <c:pt idx="809">
                  <c:v>2.0042752516190696E-3</c:v>
                </c:pt>
                <c:pt idx="810">
                  <c:v>2.0040564483374598E-3</c:v>
                </c:pt>
                <c:pt idx="811">
                  <c:v>2.0038502273262006E-3</c:v>
                </c:pt>
                <c:pt idx="812">
                  <c:v>2.0036561233788522E-3</c:v>
                </c:pt>
                <c:pt idx="813">
                  <c:v>2.0034736385359138E-3</c:v>
                </c:pt>
                <c:pt idx="814">
                  <c:v>2.003302244253889E-3</c:v>
                </c:pt>
                <c:pt idx="815">
                  <c:v>2.0031413839534098E-3</c:v>
                </c:pt>
                <c:pt idx="816">
                  <c:v>2.0029904764399852E-3</c:v>
                </c:pt>
                <c:pt idx="817">
                  <c:v>2.0028489207082442E-3</c:v>
                </c:pt>
                <c:pt idx="818">
                  <c:v>2.0027161022407049E-3</c:v>
                </c:pt>
                <c:pt idx="819">
                  <c:v>2.0025914006191006E-3</c:v>
                </c:pt>
                <c:pt idx="820">
                  <c:v>2.0024741981933556E-3</c:v>
                </c:pt>
                <c:pt idx="821">
                  <c:v>2.0023638885771052E-3</c:v>
                </c:pt>
                <c:pt idx="822">
                  <c:v>2.0022598907812319E-3</c:v>
                </c:pt>
                <c:pt idx="823">
                  <c:v>2.0021616536495292E-3</c:v>
                </c:pt>
                <c:pt idx="824">
                  <c:v>2.0020686617289694E-3</c:v>
                </c:pt>
                <c:pt idx="825">
                  <c:v>2.0019804468415069E-3</c:v>
                </c:pt>
                <c:pt idx="826">
                  <c:v>2.0018965914637998E-3</c:v>
                </c:pt>
                <c:pt idx="827">
                  <c:v>2.0018167298407352E-3</c:v>
                </c:pt>
                <c:pt idx="828">
                  <c:v>2.0017405504004185E-3</c:v>
                </c:pt>
                <c:pt idx="829">
                  <c:v>2.0016677922997115E-3</c:v>
                </c:pt>
                <c:pt idx="830">
                  <c:v>2.0015982425424434E-3</c:v>
                </c:pt>
                <c:pt idx="831">
                  <c:v>2.0015317311600114E-3</c:v>
                </c:pt>
                <c:pt idx="832">
                  <c:v>2.001468124188807E-3</c:v>
                </c:pt>
                <c:pt idx="833">
                  <c:v>2.001407316766408E-3</c:v>
                </c:pt>
                <c:pt idx="834">
                  <c:v>2.0013492261686484E-3</c:v>
                </c:pt>
                <c:pt idx="835">
                  <c:v>2.0012937846369395E-3</c:v>
                </c:pt>
                <c:pt idx="836">
                  <c:v>2.0012409327764586E-3</c:v>
                </c:pt>
                <c:pt idx="837">
                  <c:v>2.0011906140584984E-3</c:v>
                </c:pt>
                <c:pt idx="838">
                  <c:v>2.0011427703290566E-3</c:v>
                </c:pt>
                <c:pt idx="839">
                  <c:v>2.0010973385127455E-3</c:v>
                </c:pt>
                <c:pt idx="840">
                  <c:v>2.0010542481650692E-3</c:v>
                </c:pt>
                <c:pt idx="841">
                  <c:v>2.0010134251298587E-3</c:v>
                </c:pt>
                <c:pt idx="842">
                  <c:v>2.0009747822791069E-3</c:v>
                </c:pt>
                <c:pt idx="843">
                  <c:v>2.0009382275196692E-3</c:v>
                </c:pt>
                <c:pt idx="844">
                  <c:v>2.0009036634021891E-3</c:v>
                </c:pt>
                <c:pt idx="845">
                  <c:v>2.000870988555504E-3</c:v>
                </c:pt>
                <c:pt idx="846">
                  <c:v>2.0008401004635887E-3</c:v>
                </c:pt>
                <c:pt idx="847">
                  <c:v>2.0008108962588037E-3</c:v>
                </c:pt>
                <c:pt idx="848">
                  <c:v>2.0007832739733899E-3</c:v>
                </c:pt>
                <c:pt idx="849">
                  <c:v>2.0007571362574894E-3</c:v>
                </c:pt>
                <c:pt idx="850">
                  <c:v>2.0007323865812712E-3</c:v>
                </c:pt>
                <c:pt idx="851">
                  <c:v>2.0007089332191373E-3</c:v>
                </c:pt>
                <c:pt idx="852">
                  <c:v>2.0006866892406079E-3</c:v>
                </c:pt>
                <c:pt idx="853">
                  <c:v>2.0006655695524694E-3</c:v>
                </c:pt>
                <c:pt idx="854">
                  <c:v>2.0006454926941477E-3</c:v>
                </c:pt>
                <c:pt idx="855">
                  <c:v>2.0006263797835411E-3</c:v>
                </c:pt>
                <c:pt idx="856">
                  <c:v>2.0006081542589243E-3</c:v>
                </c:pt>
                <c:pt idx="857">
                  <c:v>2.0005907413208038E-3</c:v>
                </c:pt>
                <c:pt idx="858">
                  <c:v>2.0005740687495657E-3</c:v>
                </c:pt>
                <c:pt idx="859">
                  <c:v>2.000558066303124E-3</c:v>
                </c:pt>
                <c:pt idx="860">
                  <c:v>2.0005426652249612E-3</c:v>
                </c:pt>
                <c:pt idx="861">
                  <c:v>2.0005278004310641E-3</c:v>
                </c:pt>
                <c:pt idx="862">
                  <c:v>2.0005134120362092E-3</c:v>
                </c:pt>
                <c:pt idx="863">
                  <c:v>2.0004994440258371E-3</c:v>
                </c:pt>
                <c:pt idx="864">
                  <c:v>2.0004858458391563E-3</c:v>
                </c:pt>
                <c:pt idx="865">
                  <c:v>2.0004725743642789E-3</c:v>
                </c:pt>
                <c:pt idx="866">
                  <c:v>2.0004595933103592E-3</c:v>
                </c:pt>
                <c:pt idx="867">
                  <c:v>2.0004468745704546E-3</c:v>
                </c:pt>
                <c:pt idx="868">
                  <c:v>2.0004343976730396E-3</c:v>
                </c:pt>
                <c:pt idx="869">
                  <c:v>2.0004221504414596E-3</c:v>
                </c:pt>
                <c:pt idx="870">
                  <c:v>2.0004101275746546E-3</c:v>
                </c:pt>
                <c:pt idx="871">
                  <c:v>2.00039833071042E-3</c:v>
                </c:pt>
                <c:pt idx="872">
                  <c:v>2.0003867672531983E-3</c:v>
                </c:pt>
                <c:pt idx="873">
                  <c:v>2.0003754487909692E-3</c:v>
                </c:pt>
                <c:pt idx="874">
                  <c:v>2.0003643900913478E-3</c:v>
                </c:pt>
                <c:pt idx="875">
                  <c:v>2.0003536077222413E-3</c:v>
                </c:pt>
                <c:pt idx="876">
                  <c:v>2.0003431191013593E-3</c:v>
                </c:pt>
                <c:pt idx="877">
                  <c:v>2.000332940465646E-3</c:v>
                </c:pt>
                <c:pt idx="878">
                  <c:v>2.0003230863020441E-3</c:v>
                </c:pt>
                <c:pt idx="879">
                  <c:v>2.0003135685500691E-3</c:v>
                </c:pt>
                <c:pt idx="880">
                  <c:v>2.0003043959122757E-3</c:v>
                </c:pt>
                <c:pt idx="881">
                  <c:v>2.000295573450191E-3</c:v>
                </c:pt>
                <c:pt idx="882">
                  <c:v>2.0002871024489876E-3</c:v>
                </c:pt>
                <c:pt idx="883">
                  <c:v>2.0002789808327491E-3</c:v>
                </c:pt>
                <c:pt idx="884">
                  <c:v>2.0002712031702802E-3</c:v>
                </c:pt>
                <c:pt idx="885">
                  <c:v>2.0002637609489509E-3</c:v>
                </c:pt>
                <c:pt idx="886">
                  <c:v>2.0002566432946191E-3</c:v>
                </c:pt>
                <c:pt idx="887">
                  <c:v>2.0002498378799876E-3</c:v>
                </c:pt>
                <c:pt idx="888">
                  <c:v>2.0002433306834213E-3</c:v>
                </c:pt>
                <c:pt idx="889">
                  <c:v>2.000237107366049E-3</c:v>
                </c:pt>
                <c:pt idx="890">
                  <c:v>2.0002311532472503E-3</c:v>
                </c:pt>
                <c:pt idx="891">
                  <c:v>2.0002254538931787E-3</c:v>
                </c:pt>
                <c:pt idx="892">
                  <c:v>2.0002199952696182E-3</c:v>
                </c:pt>
                <c:pt idx="893">
                  <c:v>2.0002147639263898E-3</c:v>
                </c:pt>
                <c:pt idx="894">
                  <c:v>2.0002097470269284E-3</c:v>
                </c:pt>
                <c:pt idx="895">
                  <c:v>2.0002049325236193E-3</c:v>
                </c:pt>
                <c:pt idx="896">
                  <c:v>2.000200308813301E-3</c:v>
                </c:pt>
                <c:pt idx="897">
                  <c:v>2.000195864777698E-3</c:v>
                </c:pt>
                <c:pt idx="898">
                  <c:v>2.0001915896832013E-3</c:v>
                </c:pt>
                <c:pt idx="899">
                  <c:v>2.0001874730357586E-3</c:v>
                </c:pt>
                <c:pt idx="900">
                  <c:v>2.0001835044836974E-3</c:v>
                </c:pt>
                <c:pt idx="901">
                  <c:v>2.0001796738966012E-3</c:v>
                </c:pt>
                <c:pt idx="902">
                  <c:v>2.0001759711296804E-3</c:v>
                </c:pt>
                <c:pt idx="903">
                  <c:v>2.0001723862151403E-3</c:v>
                </c:pt>
                <c:pt idx="904">
                  <c:v>2.0001689094600048E-3</c:v>
                </c:pt>
                <c:pt idx="905">
                  <c:v>2.0001655316607193E-3</c:v>
                </c:pt>
                <c:pt idx="906">
                  <c:v>2.0001622439209115E-3</c:v>
                </c:pt>
                <c:pt idx="907">
                  <c:v>2.0001590380852442E-3</c:v>
                </c:pt>
                <c:pt idx="908">
                  <c:v>2.0001559067443176E-3</c:v>
                </c:pt>
                <c:pt idx="909">
                  <c:v>2.0001528434334171E-3</c:v>
                </c:pt>
                <c:pt idx="910">
                  <c:v>2.0001498426190632E-3</c:v>
                </c:pt>
                <c:pt idx="911">
                  <c:v>2.0001468998540328E-3</c:v>
                </c:pt>
                <c:pt idx="912">
                  <c:v>2.0001440116605516E-3</c:v>
                </c:pt>
                <c:pt idx="913">
                  <c:v>2.0001411755506092E-3</c:v>
                </c:pt>
                <c:pt idx="914">
                  <c:v>2.0001383899357012E-3</c:v>
                </c:pt>
                <c:pt idx="915">
                  <c:v>2.0001356539363011E-3</c:v>
                </c:pt>
                <c:pt idx="916">
                  <c:v>2.0001329672919327E-3</c:v>
                </c:pt>
                <c:pt idx="917">
                  <c:v>2.0001303301513231E-3</c:v>
                </c:pt>
                <c:pt idx="918">
                  <c:v>2.0001277429215554E-3</c:v>
                </c:pt>
                <c:pt idx="919">
                  <c:v>2.0001252061244198E-3</c:v>
                </c:pt>
                <c:pt idx="920">
                  <c:v>2.0001227201439063E-3</c:v>
                </c:pt>
                <c:pt idx="921">
                  <c:v>2.0001202851970337E-3</c:v>
                </c:pt>
                <c:pt idx="922">
                  <c:v>2.0001179012047493E-3</c:v>
                </c:pt>
                <c:pt idx="923">
                  <c:v>2.0001155677311509E-3</c:v>
                </c:pt>
                <c:pt idx="924">
                  <c:v>2.0001132839551888E-3</c:v>
                </c:pt>
                <c:pt idx="925">
                  <c:v>2.0001110486642503E-3</c:v>
                </c:pt>
                <c:pt idx="926">
                  <c:v>2.0001088604285682E-3</c:v>
                </c:pt>
                <c:pt idx="927">
                  <c:v>2.0001067173643599E-3</c:v>
                </c:pt>
                <c:pt idx="928">
                  <c:v>2.0001046174528752E-3</c:v>
                </c:pt>
                <c:pt idx="929">
                  <c:v>2.0001025585812235E-3</c:v>
                </c:pt>
                <c:pt idx="930">
                  <c:v>2.000100538529755E-3</c:v>
                </c:pt>
                <c:pt idx="931">
                  <c:v>2.0000985551704743E-3</c:v>
                </c:pt>
                <c:pt idx="932">
                  <c:v>2.0000966064608566E-3</c:v>
                </c:pt>
                <c:pt idx="933">
                  <c:v>2.0000946905352596E-3</c:v>
                </c:pt>
                <c:pt idx="934">
                  <c:v>2.0000928057381942E-3</c:v>
                </c:pt>
                <c:pt idx="935">
                  <c:v>2.000090950617582E-3</c:v>
                </c:pt>
                <c:pt idx="936">
                  <c:v>2.0000891239612597E-3</c:v>
                </c:pt>
                <c:pt idx="937">
                  <c:v>2.0000873247803265E-3</c:v>
                </c:pt>
                <c:pt idx="938">
                  <c:v>2.0000855522667388E-3</c:v>
                </c:pt>
                <c:pt idx="939">
                  <c:v>2.0000838057839866E-3</c:v>
                </c:pt>
                <c:pt idx="940">
                  <c:v>2.000082084826381E-3</c:v>
                </c:pt>
                <c:pt idx="941">
                  <c:v>2.0000803889829856E-3</c:v>
                </c:pt>
                <c:pt idx="942">
                  <c:v>2.0000787179028003E-3</c:v>
                </c:pt>
                <c:pt idx="943">
                  <c:v>2.0000770712867095E-3</c:v>
                </c:pt>
                <c:pt idx="944">
                  <c:v>2.0000754488281236E-3</c:v>
                </c:pt>
                <c:pt idx="945">
                  <c:v>2.0000738502141966E-3</c:v>
                </c:pt>
                <c:pt idx="946">
                  <c:v>2.0000722751207052E-3</c:v>
                </c:pt>
                <c:pt idx="947">
                  <c:v>2.0000707232361642E-3</c:v>
                </c:pt>
                <c:pt idx="948">
                  <c:v>2.000069194207167E-3</c:v>
                </c:pt>
                <c:pt idx="949">
                  <c:v>2.0000676876671336E-3</c:v>
                </c:pt>
                <c:pt idx="950">
                  <c:v>2.0000662032595802E-3</c:v>
                </c:pt>
                <c:pt idx="951">
                  <c:v>2.0000647406226871E-3</c:v>
                </c:pt>
                <c:pt idx="952">
                  <c:v>2.0000632994021952E-3</c:v>
                </c:pt>
                <c:pt idx="953">
                  <c:v>2.0000618792548196E-3</c:v>
                </c:pt>
                <c:pt idx="954">
                  <c:v>2.0000604798414636E-3</c:v>
                </c:pt>
                <c:pt idx="955">
                  <c:v>2.0000591008198397E-3</c:v>
                </c:pt>
                <c:pt idx="956">
                  <c:v>2.0000577418545595E-3</c:v>
                </c:pt>
                <c:pt idx="957">
                  <c:v>2.0000564025783392E-3</c:v>
                </c:pt>
                <c:pt idx="958">
                  <c:v>2.0000550826079393E-3</c:v>
                </c:pt>
                <c:pt idx="959">
                  <c:v>2.0000537815224916E-3</c:v>
                </c:pt>
                <c:pt idx="960">
                  <c:v>2.0000524988649975E-3</c:v>
                </c:pt>
                <c:pt idx="961">
                  <c:v>2.0000512341267957E-3</c:v>
                </c:pt>
                <c:pt idx="962">
                  <c:v>2.0000499867577413E-3</c:v>
                </c:pt>
                <c:pt idx="963">
                  <c:v>2.0000487561660897E-3</c:v>
                </c:pt>
                <c:pt idx="964">
                  <c:v>2.0000475417279594E-3</c:v>
                </c:pt>
                <c:pt idx="965">
                  <c:v>2.0000463428008612E-3</c:v>
                </c:pt>
                <c:pt idx="966">
                  <c:v>2.0000451587394211E-3</c:v>
                </c:pt>
                <c:pt idx="967">
                  <c:v>2.0000439889118482E-3</c:v>
                </c:pt>
                <c:pt idx="968">
                  <c:v>2.0000428327276052E-3</c:v>
                </c:pt>
                <c:pt idx="969">
                  <c:v>2.0000416896520492E-3</c:v>
                </c:pt>
                <c:pt idx="970">
                  <c:v>2.0000405592070351E-3</c:v>
                </c:pt>
                <c:pt idx="971">
                  <c:v>2.0000394410078911E-3</c:v>
                </c:pt>
                <c:pt idx="972">
                  <c:v>2.0000383347617834E-3</c:v>
                </c:pt>
                <c:pt idx="973">
                  <c:v>2.0000372402858499E-3</c:v>
                </c:pt>
                <c:pt idx="974">
                  <c:v>2.00003615749065E-3</c:v>
                </c:pt>
                <c:pt idx="975">
                  <c:v>2.0000350863926975E-3</c:v>
                </c:pt>
                <c:pt idx="976">
                  <c:v>2.0000340271022934E-3</c:v>
                </c:pt>
                <c:pt idx="977">
                  <c:v>2.0000329798121165E-3</c:v>
                </c:pt>
                <c:pt idx="978">
                  <c:v>2.0000319447882652E-3</c:v>
                </c:pt>
                <c:pt idx="979">
                  <c:v>2.0000309223581801E-3</c:v>
                </c:pt>
                <c:pt idx="980">
                  <c:v>2.000029912892002E-3</c:v>
                </c:pt>
                <c:pt idx="981">
                  <c:v>2.0000289167971556E-3</c:v>
                </c:pt>
                <c:pt idx="982">
                  <c:v>2.0000279345074356E-3</c:v>
                </c:pt>
                <c:pt idx="983">
                  <c:v>2.0000269664737446E-3</c:v>
                </c:pt>
                <c:pt idx="984">
                  <c:v>2.0000260131639411E-3</c:v>
                </c:pt>
                <c:pt idx="985">
                  <c:v>2.0000250750561001E-3</c:v>
                </c:pt>
                <c:pt idx="986">
                  <c:v>2.0000241526438862E-3</c:v>
                </c:pt>
                <c:pt idx="987">
                  <c:v>2.0000232464384171E-3</c:v>
                </c:pt>
                <c:pt idx="988">
                  <c:v>2.0000223569720918E-3</c:v>
                </c:pt>
                <c:pt idx="989">
                  <c:v>2.0000214848039585E-3</c:v>
                </c:pt>
                <c:pt idx="990">
                  <c:v>2.0000206305247001E-3</c:v>
                </c:pt>
                <c:pt idx="991">
                  <c:v>2.0000197947492786E-3</c:v>
                </c:pt>
                <c:pt idx="992">
                  <c:v>2.0000189781249106E-3</c:v>
                </c:pt>
                <c:pt idx="993">
                  <c:v>2.0000181813243211E-3</c:v>
                </c:pt>
                <c:pt idx="994">
                  <c:v>2.0000174050359256E-3</c:v>
                </c:pt>
                <c:pt idx="995">
                  <c:v>2.0000166499561222E-3</c:v>
                </c:pt>
                <c:pt idx="996">
                  <c:v>2.0000159167709213E-3</c:v>
                </c:pt>
                <c:pt idx="997">
                  <c:v>2.0000152061406609E-3</c:v>
                </c:pt>
                <c:pt idx="998">
                  <c:v>2.0000145186823397E-3</c:v>
                </c:pt>
                <c:pt idx="999">
                  <c:v>2.0000138549443199E-3</c:v>
                </c:pt>
                <c:pt idx="1000">
                  <c:v>2.0000000000000035E-3</c:v>
                </c:pt>
                <c:pt idx="1001">
                  <c:v>1.9999999997936603E-3</c:v>
                </c:pt>
                <c:pt idx="1002">
                  <c:v>1.9999999993027288E-3</c:v>
                </c:pt>
                <c:pt idx="1003">
                  <c:v>1.9999999982450501E-3</c:v>
                </c:pt>
                <c:pt idx="1004">
                  <c:v>1.9999999960303343E-3</c:v>
                </c:pt>
                <c:pt idx="1005">
                  <c:v>1.9999999915210655E-3</c:v>
                </c:pt>
                <c:pt idx="1006">
                  <c:v>1.99999998259051E-3</c:v>
                </c:pt>
                <c:pt idx="1007">
                  <c:v>1.9999999653908225E-3</c:v>
                </c:pt>
                <c:pt idx="1008">
                  <c:v>1.9999999331709963E-3</c:v>
                </c:pt>
                <c:pt idx="1009">
                  <c:v>1.9999998744631691E-3</c:v>
                </c:pt>
                <c:pt idx="1010">
                  <c:v>1.9999997704124054E-3</c:v>
                </c:pt>
                <c:pt idx="1011">
                  <c:v>1.999999591031807E-3</c:v>
                </c:pt>
                <c:pt idx="1012">
                  <c:v>1.9999992902227934E-3</c:v>
                </c:pt>
                <c:pt idx="1013">
                  <c:v>1.9999987995461543E-3</c:v>
                </c:pt>
                <c:pt idx="1014">
                  <c:v>1.9999980209817274E-3</c:v>
                </c:pt>
                <c:pt idx="1015">
                  <c:v>1.9999968192935483E-3</c:v>
                </c:pt>
                <c:pt idx="1016">
                  <c:v>1.9999950150572363E-3</c:v>
                </c:pt>
                <c:pt idx="1017">
                  <c:v>1.999992379902977E-3</c:v>
                </c:pt>
                <c:pt idx="1018">
                  <c:v>1.9999886358879788E-3</c:v>
                </c:pt>
                <c:pt idx="1019">
                  <c:v>1.9999834610484961E-3</c:v>
                </c:pt>
                <c:pt idx="1020">
                  <c:v>1.9999765028792661E-3</c:v>
                </c:pt>
                <c:pt idx="1021">
                  <c:v>1.9999674007073883E-3</c:v>
                </c:pt>
                <c:pt idx="1022">
                  <c:v>1.9999558165874412E-3</c:v>
                </c:pt>
                <c:pt idx="1023">
                  <c:v>1.9999414726455667E-3</c:v>
                </c:pt>
                <c:pt idx="1024">
                  <c:v>1.9999241909736025E-3</c:v>
                </c:pt>
                <c:pt idx="1025">
                  <c:v>1.9999039307136619E-3</c:v>
                </c:pt>
                <c:pt idx="1026">
                  <c:v>1.999880816209837E-3</c:v>
                </c:pt>
                <c:pt idx="1027">
                  <c:v>1.9998551504985551E-3</c:v>
                </c:pt>
                <c:pt idx="1028">
                  <c:v>1.9998274100074421E-3</c:v>
                </c:pt>
                <c:pt idx="1029">
                  <c:v>1.9997982189904474E-3</c:v>
                </c:pt>
                <c:pt idx="1030">
                  <c:v>1.9997683055303192E-3</c:v>
                </c:pt>
                <c:pt idx="1031">
                  <c:v>1.9997384441157173E-3</c:v>
                </c:pt>
                <c:pt idx="1032">
                  <c:v>1.9997093922641826E-3</c:v>
                </c:pt>
                <c:pt idx="1033">
                  <c:v>1.9996818297173045E-3</c:v>
                </c:pt>
                <c:pt idx="1034">
                  <c:v>1.9996563082599421E-3</c:v>
                </c:pt>
                <c:pt idx="1035">
                  <c:v>1.9996332182020226E-3</c:v>
                </c:pt>
                <c:pt idx="1036">
                  <c:v>1.9996127746094651E-3</c:v>
                </c:pt>
                <c:pt idx="1037">
                  <c:v>1.9995950230377582E-3</c:v>
                </c:pt>
                <c:pt idx="1038">
                  <c:v>1.9995798615935344E-3</c:v>
                </c:pt>
                <c:pt idx="1039">
                  <c:v>1.9995670741486614E-3</c:v>
                </c:pt>
                <c:pt idx="1040">
                  <c:v>1.9995563686943663E-3</c:v>
                </c:pt>
                <c:pt idx="1041">
                  <c:v>1.999547415173498E-3</c:v>
                </c:pt>
                <c:pt idx="1042">
                  <c:v>1.9995398783721283E-3</c:v>
                </c:pt>
                <c:pt idx="1043">
                  <c:v>1.9995334431357381E-3</c:v>
                </c:pt>
                <c:pt idx="1044">
                  <c:v>1.9995278309399471E-3</c:v>
                </c:pt>
                <c:pt idx="1045">
                  <c:v>1.999522808292705E-3</c:v>
                </c:pt>
                <c:pt idx="1046">
                  <c:v>1.9995181884431817E-3</c:v>
                </c:pt>
                <c:pt idx="1047">
                  <c:v>1.9995138283117964E-3</c:v>
                </c:pt>
                <c:pt idx="1048">
                  <c:v>1.9995096225837558E-3</c:v>
                </c:pt>
                <c:pt idx="1049">
                  <c:v>1.9995054966144227E-3</c:v>
                </c:pt>
                <c:pt idx="1050">
                  <c:v>1.9995013993551703E-3</c:v>
                </c:pt>
                <c:pt idx="1051">
                  <c:v>1.9994972970493411E-3</c:v>
                </c:pt>
                <c:pt idx="1052">
                  <c:v>1.9994931680533089E-3</c:v>
                </c:pt>
                <c:pt idx="1053">
                  <c:v>1.9994889988508026E-3</c:v>
                </c:pt>
                <c:pt idx="1054">
                  <c:v>1.9994847811526761E-3</c:v>
                </c:pt>
                <c:pt idx="1055">
                  <c:v>1.9994805098892151E-3</c:v>
                </c:pt>
                <c:pt idx="1056">
                  <c:v>1.9994761818917647E-3</c:v>
                </c:pt>
                <c:pt idx="1057">
                  <c:v>1.9994717950621585E-3</c:v>
                </c:pt>
                <c:pt idx="1058">
                  <c:v>1.9994673478835132E-3</c:v>
                </c:pt>
                <c:pt idx="1059">
                  <c:v>1.9994628391475045E-3</c:v>
                </c:pt>
                <c:pt idx="1060">
                  <c:v>1.9994582678187493E-3</c:v>
                </c:pt>
                <c:pt idx="1061">
                  <c:v>1.9994536330026381E-3</c:v>
                </c:pt>
                <c:pt idx="1062">
                  <c:v>1.9994489337712908E-3</c:v>
                </c:pt>
                <c:pt idx="1063">
                  <c:v>1.9994441692791579E-3</c:v>
                </c:pt>
                <c:pt idx="1064">
                  <c:v>1.9994393386526944E-3</c:v>
                </c:pt>
                <c:pt idx="1065">
                  <c:v>1.9994344409137803E-3</c:v>
                </c:pt>
                <c:pt idx="1066">
                  <c:v>1.9994294748942698E-3</c:v>
                </c:pt>
                <c:pt idx="1067">
                  <c:v>1.9994244391534429E-3</c:v>
                </c:pt>
                <c:pt idx="1068">
                  <c:v>1.9994193319100295E-3</c:v>
                </c:pt>
                <c:pt idx="1069">
                  <c:v>1.9994141509975848E-3</c:v>
                </c:pt>
                <c:pt idx="1070">
                  <c:v>1.9994088938679591E-3</c:v>
                </c:pt>
                <c:pt idx="1071">
                  <c:v>1.9994035576379097E-3</c:v>
                </c:pt>
                <c:pt idx="1072">
                  <c:v>1.9993981391802557E-3</c:v>
                </c:pt>
                <c:pt idx="1073">
                  <c:v>1.9993926352500739E-3</c:v>
                </c:pt>
                <c:pt idx="1074">
                  <c:v>1.9993870426237774E-3</c:v>
                </c:pt>
                <c:pt idx="1075">
                  <c:v>1.9993813582413963E-3</c:v>
                </c:pt>
                <c:pt idx="1076">
                  <c:v>1.9993755793287645E-3</c:v>
                </c:pt>
                <c:pt idx="1077">
                  <c:v>1.9993697034825083E-3</c:v>
                </c:pt>
                <c:pt idx="1078">
                  <c:v>1.9993637287174116E-3</c:v>
                </c:pt>
                <c:pt idx="1079">
                  <c:v>1.9993576534587231E-3</c:v>
                </c:pt>
                <c:pt idx="1080">
                  <c:v>1.9993514764948656E-3</c:v>
                </c:pt>
                <c:pt idx="1081">
                  <c:v>1.9993451968883086E-3</c:v>
                </c:pt>
                <c:pt idx="1082">
                  <c:v>1.9993388138575493E-3</c:v>
                </c:pt>
                <c:pt idx="1083">
                  <c:v>1.9993323266483129E-3</c:v>
                </c:pt>
                <c:pt idx="1084">
                  <c:v>1.9993257344020944E-3</c:v>
                </c:pt>
                <c:pt idx="1085">
                  <c:v>1.9993190360487849E-3</c:v>
                </c:pt>
                <c:pt idx="1086">
                  <c:v>1.9993122302294345E-3</c:v>
                </c:pt>
                <c:pt idx="1087">
                  <c:v>1.9993053152727986E-3</c:v>
                </c:pt>
                <c:pt idx="1088">
                  <c:v>1.9992982892150443E-3</c:v>
                </c:pt>
                <c:pt idx="1089">
                  <c:v>1.9992911498776323E-3</c:v>
                </c:pt>
                <c:pt idx="1090">
                  <c:v>1.9992838949749797E-3</c:v>
                </c:pt>
                <c:pt idx="1091">
                  <c:v>1.9992765222357697E-3</c:v>
                </c:pt>
                <c:pt idx="1092">
                  <c:v>1.9992690295156019E-3</c:v>
                </c:pt>
                <c:pt idx="1093">
                  <c:v>1.9992614148749547E-3</c:v>
                </c:pt>
                <c:pt idx="1094">
                  <c:v>1.9992536766041307E-3</c:v>
                </c:pt>
                <c:pt idx="1095">
                  <c:v>1.9992458131896321E-3</c:v>
                </c:pt>
                <c:pt idx="1096">
                  <c:v>1.9992378232340405E-3</c:v>
                </c:pt>
                <c:pt idx="1097">
                  <c:v>1.9992297053451603E-3</c:v>
                </c:pt>
                <c:pt idx="1098">
                  <c:v>1.9992214580257833E-3</c:v>
                </c:pt>
                <c:pt idx="1099">
                  <c:v>1.9992130795910227E-3</c:v>
                </c:pt>
                <c:pt idx="1100">
                  <c:v>1.9992045681349541E-3</c:v>
                </c:pt>
                <c:pt idx="1101">
                  <c:v>1.9991959215690095E-3</c:v>
                </c:pt>
                <c:pt idx="1102">
                  <c:v>1.9991871377194009E-3</c:v>
                </c:pt>
                <c:pt idx="1103">
                  <c:v>1.9991782144735634E-3</c:v>
                </c:pt>
                <c:pt idx="1104">
                  <c:v>1.9991691499546549E-3</c:v>
                </c:pt>
                <c:pt idx="1105">
                  <c:v>1.9991599426982505E-3</c:v>
                </c:pt>
                <c:pt idx="1106">
                  <c:v>1.9991505918085396E-3</c:v>
                </c:pt>
                <c:pt idx="1107">
                  <c:v>1.9991410970816061E-3</c:v>
                </c:pt>
                <c:pt idx="1108">
                  <c:v>1.9991314591005639E-3</c:v>
                </c:pt>
                <c:pt idx="1109">
                  <c:v>1.9991216792995163E-3</c:v>
                </c:pt>
                <c:pt idx="1110">
                  <c:v>1.9991117600202928E-3</c:v>
                </c:pt>
                <c:pt idx="1111">
                  <c:v>1.9991017045783211E-3</c:v>
                </c:pt>
                <c:pt idx="1112">
                  <c:v>1.9990915173516621E-3</c:v>
                </c:pt>
                <c:pt idx="1113">
                  <c:v>1.9990812039130871E-3</c:v>
                </c:pt>
                <c:pt idx="1114">
                  <c:v>1.999070771232102E-3</c:v>
                </c:pt>
                <c:pt idx="1115">
                  <c:v>1.99906022796198E-3</c:v>
                </c:pt>
                <c:pt idx="1116">
                  <c:v>1.9990495848496059E-3</c:v>
                </c:pt>
                <c:pt idx="1117">
                  <c:v>1.9990388553248403E-3</c:v>
                </c:pt>
                <c:pt idx="1118">
                  <c:v>1.9990280563033369E-3</c:v>
                </c:pt>
                <c:pt idx="1119">
                  <c:v>1.9990172091535578E-3</c:v>
                </c:pt>
                <c:pt idx="1120">
                  <c:v>1.9990063408659641E-3</c:v>
                </c:pt>
                <c:pt idx="1121">
                  <c:v>1.9989954863546661E-3</c:v>
                </c:pt>
                <c:pt idx="1122">
                  <c:v>1.9989846909239141E-3</c:v>
                </c:pt>
                <c:pt idx="1123">
                  <c:v>1.9989740130569879E-3</c:v>
                </c:pt>
                <c:pt idx="1124">
                  <c:v>1.9989635279258101E-3</c:v>
                </c:pt>
                <c:pt idx="1125">
                  <c:v>1.9989533312103824E-3</c:v>
                </c:pt>
                <c:pt idx="1126">
                  <c:v>1.9989435427105948E-3</c:v>
                </c:pt>
                <c:pt idx="1127">
                  <c:v>1.9989343088659302E-3</c:v>
                </c:pt>
                <c:pt idx="1128">
                  <c:v>1.9989258026314035E-3</c:v>
                </c:pt>
                <c:pt idx="1129">
                  <c:v>1.9989182186280073E-3</c:v>
                </c:pt>
                <c:pt idx="1130">
                  <c:v>1.9989117605412809E-3</c:v>
                </c:pt>
                <c:pt idx="1131">
                  <c:v>1.9989066174929751E-3</c:v>
                </c:pt>
                <c:pt idx="1132">
                  <c:v>1.9989029256837275E-3</c:v>
                </c:pt>
                <c:pt idx="1133">
                  <c:v>1.998900712542535E-3</c:v>
                </c:pt>
                <c:pt idx="1134">
                  <c:v>1.9988998221124451E-3</c:v>
                </c:pt>
                <c:pt idx="1135">
                  <c:v>1.9988998237615218E-3</c:v>
                </c:pt>
                <c:pt idx="1136">
                  <c:v>1.9988999105590931E-3</c:v>
                </c:pt>
                <c:pt idx="1137">
                  <c:v>1.9988987991596723E-3</c:v>
                </c:pt>
                <c:pt idx="1138">
                  <c:v>1.9988946479922603E-3</c:v>
                </c:pt>
                <c:pt idx="1139">
                  <c:v>1.9988850143392869E-3</c:v>
                </c:pt>
                <c:pt idx="1140">
                  <c:v>1.9988668717855589E-3</c:v>
                </c:pt>
                <c:pt idx="1141">
                  <c:v>1.9988367061483038E-3</c:v>
                </c:pt>
                <c:pt idx="1142">
                  <c:v>1.9987906994646575E-3</c:v>
                </c:pt>
                <c:pt idx="1143">
                  <c:v>1.9987249979335803E-3</c:v>
                </c:pt>
                <c:pt idx="1144">
                  <c:v>1.9986360433261862E-3</c:v>
                </c:pt>
                <c:pt idx="1145">
                  <c:v>1.9985209302261046E-3</c:v>
                </c:pt>
                <c:pt idx="1146">
                  <c:v>1.9983777382224718E-3</c:v>
                </c:pt>
                <c:pt idx="1147">
                  <c:v>1.9982057815354157E-3</c:v>
                </c:pt>
                <c:pt idx="1148">
                  <c:v>1.9980057221070388E-3</c:v>
                </c:pt>
                <c:pt idx="1149">
                  <c:v>1.9977795062242829E-3</c:v>
                </c:pt>
                <c:pt idx="1150">
                  <c:v>1.9975301089527517E-3</c:v>
                </c:pt>
                <c:pt idx="1151">
                  <c:v>1.997261104319397E-3</c:v>
                </c:pt>
                <c:pt idx="1152">
                  <c:v>1.9969760913396881E-3</c:v>
                </c:pt>
                <c:pt idx="1153">
                  <c:v>1.9966780626599935E-3</c:v>
                </c:pt>
                <c:pt idx="1154">
                  <c:v>1.9963688320221878E-3</c:v>
                </c:pt>
                <c:pt idx="1155">
                  <c:v>1.9960485690421318E-3</c:v>
                </c:pt>
                <c:pt idx="1156">
                  <c:v>1.9957155806072449E-3</c:v>
                </c:pt>
                <c:pt idx="1157">
                  <c:v>1.9953663964968923E-3</c:v>
                </c:pt>
                <c:pt idx="1158">
                  <c:v>1.9949962047067817E-3</c:v>
                </c:pt>
                <c:pt idx="1159">
                  <c:v>1.9945996349563719E-3</c:v>
                </c:pt>
                <c:pt idx="1160">
                  <c:v>1.9941718479305681E-3</c:v>
                </c:pt>
                <c:pt idx="1161">
                  <c:v>1.9937098270523109E-3</c:v>
                </c:pt>
                <c:pt idx="1162">
                  <c:v>1.9932137471472219E-3</c:v>
                </c:pt>
                <c:pt idx="1163">
                  <c:v>1.9926882447249598E-3</c:v>
                </c:pt>
                <c:pt idx="1164">
                  <c:v>1.9921434219186372E-3</c:v>
                </c:pt>
                <c:pt idx="1165">
                  <c:v>1.991595400569385E-3</c:v>
                </c:pt>
                <c:pt idx="1166">
                  <c:v>1.9910662927630591E-3</c:v>
                </c:pt>
                <c:pt idx="1167">
                  <c:v>1.9905834851825241E-3</c:v>
                </c:pt>
                <c:pt idx="1168">
                  <c:v>1.9901782048333924E-3</c:v>
                </c:pt>
                <c:pt idx="1169">
                  <c:v>1.9898834137501461E-3</c:v>
                </c:pt>
                <c:pt idx="1170">
                  <c:v>1.9897311615810318E-3</c:v>
                </c:pt>
                <c:pt idx="1171">
                  <c:v>1.9897496087877141E-3</c:v>
                </c:pt>
                <c:pt idx="1172">
                  <c:v>1.9899600087237932E-3</c:v>
                </c:pt>
                <c:pt idx="1173">
                  <c:v>1.990373994244469E-3</c:v>
                </c:pt>
                <c:pt idx="1174">
                  <c:v>1.9909915189239738E-3</c:v>
                </c:pt>
                <c:pt idx="1175">
                  <c:v>1.9917997866226523E-3</c:v>
                </c:pt>
                <c:pt idx="1176">
                  <c:v>1.9927734007400707E-3</c:v>
                </c:pt>
                <c:pt idx="1177">
                  <c:v>1.9938758261707971E-3</c:v>
                </c:pt>
                <c:pt idx="1178">
                  <c:v>1.9950621409045564E-3</c:v>
                </c:pt>
                <c:pt idx="1179">
                  <c:v>1.9962827380375667E-3</c:v>
                </c:pt>
                <c:pt idx="1180">
                  <c:v>1.997487615773137E-3</c:v>
                </c:pt>
                <c:pt idx="1181">
                  <c:v>1.9986307114709017E-3</c:v>
                </c:pt>
                <c:pt idx="1182">
                  <c:v>1.9996737652363075E-3</c:v>
                </c:pt>
                <c:pt idx="1183">
                  <c:v>2.0005892459450877E-3</c:v>
                </c:pt>
                <c:pt idx="1184">
                  <c:v>2.0013620544516411E-3</c:v>
                </c:pt>
                <c:pt idx="1185">
                  <c:v>2.0019898977878289E-3</c:v>
                </c:pt>
                <c:pt idx="1186">
                  <c:v>2.0024824635907737E-3</c:v>
                </c:pt>
                <c:pt idx="1187">
                  <c:v>2.0028596168498586E-3</c:v>
                </c:pt>
                <c:pt idx="1188">
                  <c:v>2.0031489798042388E-3</c:v>
                </c:pt>
                <c:pt idx="1189">
                  <c:v>2.0033832284903118E-3</c:v>
                </c:pt>
                <c:pt idx="1190">
                  <c:v>2.0035973657367961E-3</c:v>
                </c:pt>
                <c:pt idx="1191">
                  <c:v>2.0038261376380071E-3</c:v>
                </c:pt>
                <c:pt idx="1192">
                  <c:v>2.0041016471142852E-3</c:v>
                </c:pt>
                <c:pt idx="1193">
                  <c:v>2.0044511480369234E-3</c:v>
                </c:pt>
                <c:pt idx="1194">
                  <c:v>2.0048949963417956E-3</c:v>
                </c:pt>
                <c:pt idx="1195">
                  <c:v>2.0054447726070147E-3</c:v>
                </c:pt>
                <c:pt idx="1196">
                  <c:v>2.0061016874402728E-3</c:v>
                </c:pt>
                <c:pt idx="1197">
                  <c:v>2.0068554689475402E-3</c:v>
                </c:pt>
                <c:pt idx="1198">
                  <c:v>2.0076840035084895E-3</c:v>
                </c:pt>
                <c:pt idx="1199">
                  <c:v>2.0085539998535716E-3</c:v>
                </c:pt>
                <c:pt idx="1200">
                  <c:v>2.0094228636539256E-3</c:v>
                </c:pt>
                <c:pt idx="1201">
                  <c:v>2.0102418067480142E-3</c:v>
                </c:pt>
                <c:pt idx="1202">
                  <c:v>2.0109599985980542E-3</c:v>
                </c:pt>
                <c:pt idx="1203">
                  <c:v>2.0115293441167292E-3</c:v>
                </c:pt>
                <c:pt idx="1204">
                  <c:v>2.011909300932444E-3</c:v>
                </c:pt>
                <c:pt idx="1205">
                  <c:v>2.0120710692422081E-3</c:v>
                </c:pt>
                <c:pt idx="1206">
                  <c:v>2.0120005474570817E-3</c:v>
                </c:pt>
                <c:pt idx="1207">
                  <c:v>2.0116996141637867E-3</c:v>
                </c:pt>
                <c:pt idx="1208">
                  <c:v>2.0111855649795241E-3</c:v>
                </c:pt>
                <c:pt idx="1209">
                  <c:v>2.0104888421628485E-3</c:v>
                </c:pt>
                <c:pt idx="1210">
                  <c:v>2.0096494592386177E-3</c:v>
                </c:pt>
                <c:pt idx="1211">
                  <c:v>2.0087126925068251E-3</c:v>
                </c:pt>
                <c:pt idx="1212">
                  <c:v>2.0077247007394446E-3</c:v>
                </c:pt>
                <c:pt idx="1213">
                  <c:v>2.0067286455025296E-3</c:v>
                </c:pt>
                <c:pt idx="1214">
                  <c:v>2.0057617403602388E-3</c:v>
                </c:pt>
                <c:pt idx="1215">
                  <c:v>2.0048534706572198E-3</c:v>
                </c:pt>
                <c:pt idx="1216">
                  <c:v>2.0040249651541802E-3</c:v>
                </c:pt>
                <c:pt idx="1217">
                  <c:v>2.0032893769251054E-3</c:v>
                </c:pt>
                <c:pt idx="1218">
                  <c:v>2.0026529922126638E-3</c:v>
                </c:pt>
                <c:pt idx="1219">
                  <c:v>2.0021167584897805E-3</c:v>
                </c:pt>
                <c:pt idx="1220">
                  <c:v>2.0016779325708681E-3</c:v>
                </c:pt>
                <c:pt idx="1221">
                  <c:v>2.0013316098032516E-3</c:v>
                </c:pt>
                <c:pt idx="1222">
                  <c:v>2.0010719601157956E-3</c:v>
                </c:pt>
                <c:pt idx="1223">
                  <c:v>2.0008930789965646E-3</c:v>
                </c:pt>
                <c:pt idx="1224">
                  <c:v>2.0007894148270011E-3</c:v>
                </c:pt>
                <c:pt idx="1225">
                  <c:v>2.0007558037212878E-3</c:v>
                </c:pt>
                <c:pt idx="1226">
                  <c:v>2.0007871666560696E-3</c:v>
                </c:pt>
                <c:pt idx="1227">
                  <c:v>2.0008779753466592E-3</c:v>
                </c:pt>
                <c:pt idx="1228">
                  <c:v>2.0010216127333597E-3</c:v>
                </c:pt>
                <c:pt idx="1229">
                  <c:v>2.0012097704481552E-3</c:v>
                </c:pt>
                <c:pt idx="1230">
                  <c:v>2.0014320283861212E-3</c:v>
                </c:pt>
                <c:pt idx="1231">
                  <c:v>2.0016757418001652E-3</c:v>
                </c:pt>
                <c:pt idx="1232">
                  <c:v>2.0019263180322626E-3</c:v>
                </c:pt>
                <c:pt idx="1233">
                  <c:v>2.00216790242952E-3</c:v>
                </c:pt>
                <c:pt idx="1234">
                  <c:v>2.002384423625941E-3</c:v>
                </c:pt>
                <c:pt idx="1235">
                  <c:v>2.0025608702828211E-3</c:v>
                </c:pt>
                <c:pt idx="1236">
                  <c:v>2.0026846240022078E-3</c:v>
                </c:pt>
                <c:pt idx="1237">
                  <c:v>2.0027466442748797E-3</c:v>
                </c:pt>
                <c:pt idx="1238">
                  <c:v>2.0027423035124626E-3</c:v>
                </c:pt>
                <c:pt idx="1239">
                  <c:v>2.002671765517381E-3</c:v>
                </c:pt>
                <c:pt idx="1240">
                  <c:v>2.0025398130159092E-3</c:v>
                </c:pt>
                <c:pt idx="1241">
                  <c:v>2.0023551742246568E-3</c:v>
                </c:pt>
                <c:pt idx="1242">
                  <c:v>2.0021294483443569E-3</c:v>
                </c:pt>
                <c:pt idx="1243">
                  <c:v>2.0018758053749748E-3</c:v>
                </c:pt>
                <c:pt idx="1244">
                  <c:v>2.0016076464097641E-3</c:v>
                </c:pt>
                <c:pt idx="1245">
                  <c:v>2.00133741134649E-3</c:v>
                </c:pt>
                <c:pt idx="1246">
                  <c:v>2.0010756616692972E-3</c:v>
                </c:pt>
                <c:pt idx="1247">
                  <c:v>2.0008305345514746E-3</c:v>
                </c:pt>
                <c:pt idx="1248">
                  <c:v>2.0006075677678737E-3</c:v>
                </c:pt>
                <c:pt idx="1249">
                  <c:v>2.0004098604544693E-3</c:v>
                </c:pt>
                <c:pt idx="1250">
                  <c:v>2.0002384858457344E-3</c:v>
                </c:pt>
                <c:pt idx="1251">
                  <c:v>2.000093048711989E-3</c:v>
                </c:pt>
                <c:pt idx="1252">
                  <c:v>1.9999722816457155E-3</c:v>
                </c:pt>
                <c:pt idx="1253">
                  <c:v>1.9998745865901341E-3</c:v>
                </c:pt>
                <c:pt idx="1254">
                  <c:v>1.9997984500267777E-3</c:v>
                </c:pt>
                <c:pt idx="1255">
                  <c:v>1.9997426930268565E-3</c:v>
                </c:pt>
                <c:pt idx="1256">
                  <c:v>1.9997065410260416E-3</c:v>
                </c:pt>
                <c:pt idx="1257">
                  <c:v>1.9996895299626239E-3</c:v>
                </c:pt>
                <c:pt idx="1258">
                  <c:v>1.9996912827204235E-3</c:v>
                </c:pt>
                <c:pt idx="1259">
                  <c:v>1.9997112072125327E-3</c:v>
                </c:pt>
                <c:pt idx="1260">
                  <c:v>1.9997481759415196E-3</c:v>
                </c:pt>
                <c:pt idx="1261">
                  <c:v>1.9998002485611863E-3</c:v>
                </c:pt>
                <c:pt idx="1262">
                  <c:v>1.9998644931415073E-3</c:v>
                </c:pt>
                <c:pt idx="1263">
                  <c:v>1.9999369491088331E-3</c:v>
                </c:pt>
                <c:pt idx="1264">
                  <c:v>2.0000127536580286E-3</c:v>
                </c:pt>
                <c:pt idx="1265">
                  <c:v>2.0000864299289552E-3</c:v>
                </c:pt>
                <c:pt idx="1266">
                  <c:v>2.0001523051734155E-3</c:v>
                </c:pt>
                <c:pt idx="1267">
                  <c:v>2.0002050072411206E-3</c:v>
                </c:pt>
                <c:pt idx="1268">
                  <c:v>2.0002399690131098E-3</c:v>
                </c:pt>
                <c:pt idx="1269">
                  <c:v>2.0002538640831254E-3</c:v>
                </c:pt>
                <c:pt idx="1270">
                  <c:v>2.0002449094998166E-3</c:v>
                </c:pt>
                <c:pt idx="1271">
                  <c:v>2.0002129954129395E-3</c:v>
                </c:pt>
                <c:pt idx="1272">
                  <c:v>2.0001596198430112E-3</c:v>
                </c:pt>
                <c:pt idx="1273">
                  <c:v>2.0000876511170091E-3</c:v>
                </c:pt>
                <c:pt idx="1274">
                  <c:v>2.0000009594622246E-3</c:v>
                </c:pt>
                <c:pt idx="1275">
                  <c:v>1.9999039797613657E-3</c:v>
                </c:pt>
                <c:pt idx="1276">
                  <c:v>1.9998012731514895E-3</c:v>
                </c:pt>
                <c:pt idx="1277">
                  <c:v>1.9996971434420203E-3</c:v>
                </c:pt>
                <c:pt idx="1278">
                  <c:v>1.9995953523112312E-3</c:v>
                </c:pt>
                <c:pt idx="1279">
                  <c:v>1.9994989499187983E-3</c:v>
                </c:pt>
                <c:pt idx="1280">
                  <c:v>1.9994102178863813E-3</c:v>
                </c:pt>
                <c:pt idx="1281">
                  <c:v>1.9993307031621831E-3</c:v>
                </c:pt>
                <c:pt idx="1282">
                  <c:v>1.9992613099031127E-3</c:v>
                </c:pt>
                <c:pt idx="1283">
                  <c:v>1.9992024112412332E-3</c:v>
                </c:pt>
                <c:pt idx="1284">
                  <c:v>1.9991539486101306E-3</c:v>
                </c:pt>
                <c:pt idx="1285">
                  <c:v>1.9991154906304283E-3</c:v>
                </c:pt>
                <c:pt idx="1286">
                  <c:v>1.9990862401866941E-3</c:v>
                </c:pt>
                <c:pt idx="1287">
                  <c:v>1.9990649874147663E-3</c:v>
                </c:pt>
                <c:pt idx="1288">
                  <c:v>1.9990500216546104E-3</c:v>
                </c:pt>
                <c:pt idx="1289">
                  <c:v>1.9990390265411081E-3</c:v>
                </c:pt>
                <c:pt idx="1290">
                  <c:v>1.9990289902119727E-3</c:v>
                </c:pt>
                <c:pt idx="1291">
                  <c:v>1.9990161663028276E-3</c:v>
                </c:pt>
                <c:pt idx="1292">
                  <c:v>1.9989961184508592E-3</c:v>
                </c:pt>
                <c:pt idx="1293">
                  <c:v>1.9989638712374978E-3</c:v>
                </c:pt>
                <c:pt idx="1294">
                  <c:v>1.9989141736014696E-3</c:v>
                </c:pt>
                <c:pt idx="1295">
                  <c:v>1.9988418599482687E-3</c:v>
                </c:pt>
                <c:pt idx="1296">
                  <c:v>1.9987422712638577E-3</c:v>
                </c:pt>
                <c:pt idx="1297">
                  <c:v>1.9986116792673351E-3</c:v>
                </c:pt>
                <c:pt idx="1298">
                  <c:v>1.9984476444872478E-3</c:v>
                </c:pt>
                <c:pt idx="1299">
                  <c:v>1.9982492392289415E-3</c:v>
                </c:pt>
                <c:pt idx="1300">
                  <c:v>1.9980170807151736E-3</c:v>
                </c:pt>
                <c:pt idx="1301">
                  <c:v>1.9977531456545489E-3</c:v>
                </c:pt>
                <c:pt idx="1302">
                  <c:v>1.9974603683455589E-3</c:v>
                </c:pt>
                <c:pt idx="1303">
                  <c:v>1.9971420554834841E-3</c:v>
                </c:pt>
                <c:pt idx="1304">
                  <c:v>1.9968012537374255E-3</c:v>
                </c:pt>
                <c:pt idx="1305">
                  <c:v>1.9964401034552708E-3</c:v>
                </c:pt>
                <c:pt idx="1306">
                  <c:v>1.9960593478673401E-3</c:v>
                </c:pt>
                <c:pt idx="1307">
                  <c:v>1.9956580945241901E-3</c:v>
                </c:pt>
                <c:pt idx="1308">
                  <c:v>1.9952339166970415E-3</c:v>
                </c:pt>
                <c:pt idx="1309">
                  <c:v>1.9947833386230436E-3</c:v>
                </c:pt>
                <c:pt idx="1310">
                  <c:v>1.9943026966434863E-3</c:v>
                </c:pt>
                <c:pt idx="1311">
                  <c:v>1.9937893099855842E-3</c:v>
                </c:pt>
                <c:pt idx="1312">
                  <c:v>1.9932428406683753E-3</c:v>
                </c:pt>
                <c:pt idx="1313">
                  <c:v>1.992666678866026E-3</c:v>
                </c:pt>
                <c:pt idx="1314">
                  <c:v>1.9920691672709384E-3</c:v>
                </c:pt>
                <c:pt idx="1315">
                  <c:v>1.9914644620241655E-3</c:v>
                </c:pt>
                <c:pt idx="1316">
                  <c:v>1.9908728581117924E-3</c:v>
                </c:pt>
                <c:pt idx="1317">
                  <c:v>1.9903204443380163E-3</c:v>
                </c:pt>
                <c:pt idx="1318">
                  <c:v>1.9898380021992246E-3</c:v>
                </c:pt>
                <c:pt idx="1319">
                  <c:v>1.9894591617540267E-3</c:v>
                </c:pt>
                <c:pt idx="1320">
                  <c:v>1.9892178984285539E-3</c:v>
                </c:pt>
                <c:pt idx="1321">
                  <c:v>1.9891455560320103E-3</c:v>
                </c:pt>
                <c:pt idx="1322">
                  <c:v>1.9892676703597515E-3</c:v>
                </c:pt>
                <c:pt idx="1323">
                  <c:v>1.9896009334751047E-3</c:v>
                </c:pt>
                <c:pt idx="1324">
                  <c:v>1.9901506755664821E-3</c:v>
                </c:pt>
                <c:pt idx="1325">
                  <c:v>1.9909092362750706E-3</c:v>
                </c:pt>
                <c:pt idx="1326">
                  <c:v>1.9918555254060974E-3</c:v>
                </c:pt>
                <c:pt idx="1327">
                  <c:v>1.9929559425370569E-3</c:v>
                </c:pt>
                <c:pt idx="1328">
                  <c:v>1.9941666568533021E-3</c:v>
                </c:pt>
                <c:pt idx="1329">
                  <c:v>1.9954370449225471E-3</c:v>
                </c:pt>
                <c:pt idx="1330">
                  <c:v>1.9967139008222282E-3</c:v>
                </c:pt>
                <c:pt idx="1331">
                  <c:v>1.9979459022548352E-3</c:v>
                </c:pt>
                <c:pt idx="1332">
                  <c:v>1.9990877549316407E-3</c:v>
                </c:pt>
                <c:pt idx="1333">
                  <c:v>2.000103506280348E-3</c:v>
                </c:pt>
                <c:pt idx="1334">
                  <c:v>2.0009686314919643E-3</c:v>
                </c:pt>
                <c:pt idx="1335">
                  <c:v>2.0016707230110071E-3</c:v>
                </c:pt>
                <c:pt idx="1336">
                  <c:v>2.0022088326883142E-3</c:v>
                </c:pt>
                <c:pt idx="1337">
                  <c:v>2.0025917077360713E-3</c:v>
                </c:pt>
                <c:pt idx="1338">
                  <c:v>2.0028352930918777E-3</c:v>
                </c:pt>
                <c:pt idx="1339">
                  <c:v>2.0029600026676376E-3</c:v>
                </c:pt>
                <c:pt idx="1340">
                  <c:v>2.0029881097118705E-3</c:v>
                </c:pt>
                <c:pt idx="1341">
                  <c:v>2.0029416058533426E-3</c:v>
                </c:pt>
                <c:pt idx="1342">
                  <c:v>2.0028407295141397E-3</c:v>
                </c:pt>
                <c:pt idx="1343">
                  <c:v>2.0027032138473068E-3</c:v>
                </c:pt>
                <c:pt idx="1344">
                  <c:v>2.0025441868901312E-3</c:v>
                </c:pt>
                <c:pt idx="1345">
                  <c:v>2.0023765917205629E-3</c:v>
                </c:pt>
                <c:pt idx="1346">
                  <c:v>2.0022119376774208E-3</c:v>
                </c:pt>
                <c:pt idx="1347">
                  <c:v>2.0020611952755235E-3</c:v>
                </c:pt>
                <c:pt idx="1348">
                  <c:v>2.0019356486695146E-3</c:v>
                </c:pt>
                <c:pt idx="1349">
                  <c:v>2.0018475641155951E-3</c:v>
                </c:pt>
                <c:pt idx="1350">
                  <c:v>2.0018105514639185E-3</c:v>
                </c:pt>
                <c:pt idx="1351">
                  <c:v>2.0018395302743197E-3</c:v>
                </c:pt>
                <c:pt idx="1352">
                  <c:v>2.0019502510822814E-3</c:v>
                </c:pt>
                <c:pt idx="1353">
                  <c:v>2.0021583402984842E-3</c:v>
                </c:pt>
                <c:pt idx="1354">
                  <c:v>2.0024779118803212E-3</c:v>
                </c:pt>
                <c:pt idx="1355">
                  <c:v>2.0029198308917934E-3</c:v>
                </c:pt>
                <c:pt idx="1356">
                  <c:v>2.0034897858644467E-3</c:v>
                </c:pt>
                <c:pt idx="1357">
                  <c:v>2.0041864060240302E-3</c:v>
                </c:pt>
                <c:pt idx="1358">
                  <c:v>2.0049997071214447E-3</c:v>
                </c:pt>
                <c:pt idx="1359">
                  <c:v>2.005910171788851E-3</c:v>
                </c:pt>
                <c:pt idx="1360">
                  <c:v>2.0068887377404092E-3</c:v>
                </c:pt>
                <c:pt idx="1361">
                  <c:v>2.0078978743003945E-3</c:v>
                </c:pt>
                <c:pt idx="1362">
                  <c:v>2.0088937821962525E-3</c:v>
                </c:pt>
                <c:pt idx="1363">
                  <c:v>2.0098295685577971E-3</c:v>
                </c:pt>
                <c:pt idx="1364">
                  <c:v>2.0106590531329851E-3</c:v>
                </c:pt>
                <c:pt idx="1365">
                  <c:v>2.0113407659631552E-3</c:v>
                </c:pt>
                <c:pt idx="1366">
                  <c:v>2.0118415773572552E-3</c:v>
                </c:pt>
                <c:pt idx="1367">
                  <c:v>2.0121394743238138E-3</c:v>
                </c:pt>
                <c:pt idx="1368">
                  <c:v>2.0122251116322983E-3</c:v>
                </c:pt>
                <c:pt idx="1369">
                  <c:v>2.0121019701504401E-3</c:v>
                </c:pt>
                <c:pt idx="1370">
                  <c:v>2.0117851779026612E-3</c:v>
                </c:pt>
                <c:pt idx="1371">
                  <c:v>2.0112992537506202E-3</c:v>
                </c:pt>
                <c:pt idx="1372">
                  <c:v>2.0106751770847227E-3</c:v>
                </c:pt>
                <c:pt idx="1373">
                  <c:v>2.0099472362095712E-3</c:v>
                </c:pt>
                <c:pt idx="1374">
                  <c:v>2.0091500756100455E-3</c:v>
                </c:pt>
                <c:pt idx="1375">
                  <c:v>2.0083162618086958E-3</c:v>
                </c:pt>
                <c:pt idx="1376">
                  <c:v>2.0074745399946562E-3</c:v>
                </c:pt>
                <c:pt idx="1377">
                  <c:v>2.0066488194465998E-3</c:v>
                </c:pt>
                <c:pt idx="1378">
                  <c:v>2.0058578131753792E-3</c:v>
                </c:pt>
                <c:pt idx="1379">
                  <c:v>2.0051151799458608E-3</c:v>
                </c:pt>
                <c:pt idx="1380">
                  <c:v>2.0044300015380407E-3</c:v>
                </c:pt>
                <c:pt idx="1381">
                  <c:v>2.0038074348746487E-3</c:v>
                </c:pt>
                <c:pt idx="1382">
                  <c:v>2.0032494164068382E-3</c:v>
                </c:pt>
                <c:pt idx="1383">
                  <c:v>2.0027553368301941E-3</c:v>
                </c:pt>
                <c:pt idx="1384">
                  <c:v>2.0023226467888082E-3</c:v>
                </c:pt>
                <c:pt idx="1385">
                  <c:v>2.0019473760393564E-3</c:v>
                </c:pt>
                <c:pt idx="1386">
                  <c:v>2.0016245724386811E-3</c:v>
                </c:pt>
                <c:pt idx="1387">
                  <c:v>2.0013486728288426E-3</c:v>
                </c:pt>
                <c:pt idx="1388">
                  <c:v>2.0011138071612824E-3</c:v>
                </c:pt>
                <c:pt idx="1389">
                  <c:v>2.0009140644181959E-3</c:v>
                </c:pt>
                <c:pt idx="1390">
                  <c:v>2.0007437151867537E-3</c:v>
                </c:pt>
                <c:pt idx="1391">
                  <c:v>2.0005973956672665E-3</c:v>
                </c:pt>
                <c:pt idx="1392">
                  <c:v>2.0004702719240205E-3</c:v>
                </c:pt>
                <c:pt idx="1393">
                  <c:v>2.0003581749584638E-3</c:v>
                </c:pt>
                <c:pt idx="1394">
                  <c:v>2.0002577221980046E-3</c:v>
                </c:pt>
                <c:pt idx="1395">
                  <c:v>2.0001664242088667E-3</c:v>
                </c:pt>
                <c:pt idx="1396">
                  <c:v>2.0000827725874938E-3</c:v>
                </c:pt>
                <c:pt idx="1397">
                  <c:v>2.0000063133439401E-3</c:v>
                </c:pt>
                <c:pt idx="1398">
                  <c:v>1.9999376953567312E-3</c:v>
                </c:pt>
                <c:pt idx="1399">
                  <c:v>1.9998786660347183E-3</c:v>
                </c:pt>
                <c:pt idx="1400">
                  <c:v>1.999832027894157E-3</c:v>
                </c:pt>
                <c:pt idx="1401">
                  <c:v>1.9998015172111561E-3</c:v>
                </c:pt>
                <c:pt idx="1402">
                  <c:v>1.9997915884965214E-3</c:v>
                </c:pt>
                <c:pt idx="1403">
                  <c:v>1.999807096356923E-3</c:v>
                </c:pt>
                <c:pt idx="1404">
                  <c:v>1.999852868024986E-3</c:v>
                </c:pt>
                <c:pt idx="1405">
                  <c:v>1.999933176649486E-3</c:v>
                </c:pt>
                <c:pt idx="1406">
                  <c:v>2.00005114293478E-3</c:v>
                </c:pt>
                <c:pt idx="1407">
                  <c:v>2.0002081175853892E-3</c:v>
                </c:pt>
                <c:pt idx="1408">
                  <c:v>2.0004031182556956E-3</c:v>
                </c:pt>
                <c:pt idx="1409">
                  <c:v>2.0006324057718684E-3</c:v>
                </c:pt>
                <c:pt idx="1410">
                  <c:v>2.0008892906663847E-3</c:v>
                </c:pt>
                <c:pt idx="1411">
                  <c:v>2.0011642434765104E-3</c:v>
                </c:pt>
                <c:pt idx="1412">
                  <c:v>2.0014453473519538E-3</c:v>
                </c:pt>
                <c:pt idx="1413">
                  <c:v>2.0017190882737892E-3</c:v>
                </c:pt>
                <c:pt idx="1414">
                  <c:v>2.0019714111265395E-3</c:v>
                </c:pt>
                <c:pt idx="1415">
                  <c:v>2.0021889273302857E-3</c:v>
                </c:pt>
                <c:pt idx="1416">
                  <c:v>2.0023601205438799E-3</c:v>
                </c:pt>
                <c:pt idx="1417">
                  <c:v>2.0024763842193182E-3</c:v>
                </c:pt>
                <c:pt idx="1418">
                  <c:v>2.0025327482589847E-3</c:v>
                </c:pt>
                <c:pt idx="1419">
                  <c:v>2.0025281984712689E-3</c:v>
                </c:pt>
                <c:pt idx="1420">
                  <c:v>2.0024655576263476E-3</c:v>
                </c:pt>
                <c:pt idx="1421">
                  <c:v>2.0023509653487089E-3</c:v>
                </c:pt>
                <c:pt idx="1422">
                  <c:v>2.0021930549650232E-3</c:v>
                </c:pt>
                <c:pt idx="1423">
                  <c:v>2.0020019591564984E-3</c:v>
                </c:pt>
                <c:pt idx="1424">
                  <c:v>2.0017882905620892E-3</c:v>
                </c:pt>
                <c:pt idx="1425">
                  <c:v>2.0015622265647241E-3</c:v>
                </c:pt>
                <c:pt idx="1426">
                  <c:v>2.0013327939991396E-3</c:v>
                </c:pt>
                <c:pt idx="1427">
                  <c:v>2.0011074052513206E-3</c:v>
                </c:pt>
                <c:pt idx="1428">
                  <c:v>2.0008916538497784E-3</c:v>
                </c:pt>
                <c:pt idx="1429">
                  <c:v>2.0006893386652546E-3</c:v>
                </c:pt>
                <c:pt idx="1430">
                  <c:v>2.0005026619458102E-3</c:v>
                </c:pt>
                <c:pt idx="1431">
                  <c:v>2.0003325333952091E-3</c:v>
                </c:pt>
                <c:pt idx="1432">
                  <c:v>2.0001789100513806E-3</c:v>
                </c:pt>
                <c:pt idx="1433">
                  <c:v>2.0000411122562253E-3</c:v>
                </c:pt>
                <c:pt idx="1434">
                  <c:v>1.9999180694656809E-3</c:v>
                </c:pt>
                <c:pt idx="1435">
                  <c:v>1.9998084674684837E-3</c:v>
                </c:pt>
                <c:pt idx="1436">
                  <c:v>1.9997107910665612E-3</c:v>
                </c:pt>
                <c:pt idx="1437">
                  <c:v>1.9996232736531924E-3</c:v>
                </c:pt>
                <c:pt idx="1438">
                  <c:v>1.999543782815142E-3</c:v>
                </c:pt>
                <c:pt idx="1439">
                  <c:v>1.9994696798300141E-3</c:v>
                </c:pt>
                <c:pt idx="1440">
                  <c:v>1.999397706990477E-3</c:v>
                </c:pt>
                <c:pt idx="1441">
                  <c:v>1.9993239403270943E-3</c:v>
                </c:pt>
                <c:pt idx="1442">
                  <c:v>1.9992438462204613E-3</c:v>
                </c:pt>
                <c:pt idx="1443">
                  <c:v>1.999152464293978E-3</c:v>
                </c:pt>
                <c:pt idx="1444">
                  <c:v>1.9990447115133558E-3</c:v>
                </c:pt>
                <c:pt idx="1445">
                  <c:v>1.9989157844292746E-3</c:v>
                </c:pt>
                <c:pt idx="1446">
                  <c:v>1.998761610908398E-3</c:v>
                </c:pt>
                <c:pt idx="1447">
                  <c:v>1.9985792889225923E-3</c:v>
                </c:pt>
                <c:pt idx="1448">
                  <c:v>1.9983674412861574E-3</c:v>
                </c:pt>
                <c:pt idx="1449">
                  <c:v>1.998126414431495E-3</c:v>
                </c:pt>
                <c:pt idx="1450">
                  <c:v>1.9978582761222426E-3</c:v>
                </c:pt>
                <c:pt idx="1451">
                  <c:v>1.9975665856967711E-3</c:v>
                </c:pt>
                <c:pt idx="1452">
                  <c:v>1.9972559374206596E-3</c:v>
                </c:pt>
                <c:pt idx="1453">
                  <c:v>1.9969313055632223E-3</c:v>
                </c:pt>
                <c:pt idx="1454">
                  <c:v>1.9965973121937614E-3</c:v>
                </c:pt>
                <c:pt idx="1455">
                  <c:v>1.9962574567265389E-3</c:v>
                </c:pt>
                <c:pt idx="1456">
                  <c:v>1.9959134537978801E-3</c:v>
                </c:pt>
                <c:pt idx="1457">
                  <c:v>1.9955647816886583E-3</c:v>
                </c:pt>
                <c:pt idx="1458">
                  <c:v>1.9952085512838598E-3</c:v>
                </c:pt>
                <c:pt idx="1459">
                  <c:v>1.9948397657532737E-3</c:v>
                </c:pt>
                <c:pt idx="1460">
                  <c:v>1.9944520100786517E-3</c:v>
                </c:pt>
                <c:pt idx="1461">
                  <c:v>1.9940385560867032E-3</c:v>
                </c:pt>
                <c:pt idx="1462">
                  <c:v>1.9935938076290323E-3</c:v>
                </c:pt>
                <c:pt idx="1463">
                  <c:v>1.9931149509783176E-3</c:v>
                </c:pt>
                <c:pt idx="1464">
                  <c:v>1.9926036214120385E-3</c:v>
                </c:pt>
                <c:pt idx="1465">
                  <c:v>1.9920673544654567E-3</c:v>
                </c:pt>
                <c:pt idx="1466">
                  <c:v>1.991520582104648E-3</c:v>
                </c:pt>
                <c:pt idx="1467">
                  <c:v>1.9909849471898312E-3</c:v>
                </c:pt>
                <c:pt idx="1468">
                  <c:v>1.9904887665533905E-3</c:v>
                </c:pt>
                <c:pt idx="1469">
                  <c:v>1.9900655577190819E-3</c:v>
                </c:pt>
                <c:pt idx="1470">
                  <c:v>1.9897516610064446E-3</c:v>
                </c:pt>
                <c:pt idx="1471">
                  <c:v>1.9895831168557075E-3</c:v>
                </c:pt>
                <c:pt idx="1472">
                  <c:v>1.9895920858945941E-3</c:v>
                </c:pt>
                <c:pt idx="1473">
                  <c:v>1.9898032046601903E-3</c:v>
                </c:pt>
                <c:pt idx="1474">
                  <c:v>1.9902303337036944E-3</c:v>
                </c:pt>
                <c:pt idx="1475">
                  <c:v>1.9908741562902825E-3</c:v>
                </c:pt>
                <c:pt idx="1476">
                  <c:v>1.9917210189339387E-3</c:v>
                </c:pt>
                <c:pt idx="1477">
                  <c:v>1.9927432645658167E-3</c:v>
                </c:pt>
                <c:pt idx="1478">
                  <c:v>1.9939011133924462E-3</c:v>
                </c:pt>
                <c:pt idx="1479">
                  <c:v>1.9951459218664029E-3</c:v>
                </c:pt>
                <c:pt idx="1480">
                  <c:v>1.9964244371877926E-3</c:v>
                </c:pt>
                <c:pt idx="1481">
                  <c:v>1.9976835051181935E-3</c:v>
                </c:pt>
                <c:pt idx="1482">
                  <c:v>1.9988746151093509E-3</c:v>
                </c:pt>
                <c:pt idx="1483">
                  <c:v>1.9999577030827206E-3</c:v>
                </c:pt>
                <c:pt idx="1484">
                  <c:v>2.000903760701475E-3</c:v>
                </c:pt>
                <c:pt idx="1485">
                  <c:v>2.0016960109293966E-3</c:v>
                </c:pt>
                <c:pt idx="1486">
                  <c:v>2.0023296441851125E-3</c:v>
                </c:pt>
                <c:pt idx="1487">
                  <c:v>2.0028103264326546E-3</c:v>
                </c:pt>
                <c:pt idx="1488">
                  <c:v>2.0031518480457693E-3</c:v>
                </c:pt>
                <c:pt idx="1489">
                  <c:v>2.0033733577755233E-3</c:v>
                </c:pt>
                <c:pt idx="1490">
                  <c:v>2.0034966048543619E-3</c:v>
                </c:pt>
                <c:pt idx="1491">
                  <c:v>2.0035435386123197E-3</c:v>
                </c:pt>
                <c:pt idx="1492">
                  <c:v>2.0035344812680935E-3</c:v>
                </c:pt>
                <c:pt idx="1493">
                  <c:v>2.0034869558719247E-3</c:v>
                </c:pt>
                <c:pt idx="1494">
                  <c:v>2.003415135378623E-3</c:v>
                </c:pt>
                <c:pt idx="1495">
                  <c:v>2.003329807745357E-3</c:v>
                </c:pt>
                <c:pt idx="1496">
                  <c:v>2.0032386892518718E-3</c:v>
                </c:pt>
                <c:pt idx="1497">
                  <c:v>2.0031469474487799E-3</c:v>
                </c:pt>
                <c:pt idx="1498">
                  <c:v>2.0030577853974883E-3</c:v>
                </c:pt>
                <c:pt idx="1499">
                  <c:v>2.0029730032732197E-3</c:v>
                </c:pt>
                <c:pt idx="1500">
                  <c:v>2.002893466242855E-3</c:v>
                </c:pt>
                <c:pt idx="1501">
                  <c:v>2.0028194675373629E-3</c:v>
                </c:pt>
                <c:pt idx="1502">
                  <c:v>2.0027509722871052E-3</c:v>
                </c:pt>
                <c:pt idx="1503">
                  <c:v>2.0026877686468636E-3</c:v>
                </c:pt>
                <c:pt idx="1504">
                  <c:v>2.0026295402197892E-3</c:v>
                </c:pt>
                <c:pt idx="1505">
                  <c:v>2.0025758836770603E-3</c:v>
                </c:pt>
                <c:pt idx="1506">
                  <c:v>2.0025262926146488E-3</c:v>
                </c:pt>
                <c:pt idx="1507">
                  <c:v>2.0024801221734576E-3</c:v>
                </c:pt>
                <c:pt idx="1508">
                  <c:v>2.0024365473018855E-3</c:v>
                </c:pt>
                <c:pt idx="1509">
                  <c:v>2.0023945242974256E-3</c:v>
                </c:pt>
                <c:pt idx="1510">
                  <c:v>2.0023527676350204E-3</c:v>
                </c:pt>
                <c:pt idx="1511">
                  <c:v>2.0023097496036993E-3</c:v>
                </c:pt>
                <c:pt idx="1512">
                  <c:v>2.0022637293363563E-3</c:v>
                </c:pt>
                <c:pt idx="1513">
                  <c:v>2.0022128202206511E-3</c:v>
                </c:pt>
                <c:pt idx="1514">
                  <c:v>2.0021550832884827E-3</c:v>
                </c:pt>
                <c:pt idx="1515">
                  <c:v>2.0020886590265408E-3</c:v>
                </c:pt>
                <c:pt idx="1516">
                  <c:v>2.0020119130964584E-3</c:v>
                </c:pt>
                <c:pt idx="1517">
                  <c:v>2.0019235831450766E-3</c:v>
                </c:pt>
                <c:pt idx="1518">
                  <c:v>2.0018229005917426E-3</c:v>
                </c:pt>
                <c:pt idx="1519">
                  <c:v>2.0017097149187682E-3</c:v>
                </c:pt>
                <c:pt idx="1520">
                  <c:v>2.0015845732550244E-3</c:v>
                </c:pt>
                <c:pt idx="1521">
                  <c:v>2.0014487729636183E-3</c:v>
                </c:pt>
                <c:pt idx="1522">
                  <c:v>2.0013044196489005E-3</c:v>
                </c:pt>
                <c:pt idx="1523">
                  <c:v>2.0011544903824467E-3</c:v>
                </c:pt>
                <c:pt idx="1524">
                  <c:v>2.0010029224685534E-3</c:v>
                </c:pt>
                <c:pt idx="1525">
                  <c:v>2.0008547355655692E-3</c:v>
                </c:pt>
                <c:pt idx="1526">
                  <c:v>2.0007161968326197E-3</c:v>
                </c:pt>
                <c:pt idx="1527">
                  <c:v>2.0005949826552611E-3</c:v>
                </c:pt>
                <c:pt idx="1528">
                  <c:v>2.0005003152157876E-3</c:v>
                </c:pt>
                <c:pt idx="1529">
                  <c:v>2.0004430101530253E-3</c:v>
                </c:pt>
                <c:pt idx="1530">
                  <c:v>2.0004353679819245E-3</c:v>
                </c:pt>
                <c:pt idx="1531">
                  <c:v>2.0004908390949812E-3</c:v>
                </c:pt>
                <c:pt idx="1532">
                  <c:v>2.0006234015829297E-3</c:v>
                </c:pt>
                <c:pt idx="1533">
                  <c:v>2.0008466163027438E-3</c:v>
                </c:pt>
                <c:pt idx="1534">
                  <c:v>2.0011723621832915E-3</c:v>
                </c:pt>
                <c:pt idx="1535">
                  <c:v>2.0016093208582177E-3</c:v>
                </c:pt>
                <c:pt idx="1536">
                  <c:v>2.002161330640784E-3</c:v>
                </c:pt>
                <c:pt idx="1537">
                  <c:v>2.0028258125449191E-3</c:v>
                </c:pt>
                <c:pt idx="1538">
                  <c:v>2.0035925117460104E-3</c:v>
                </c:pt>
                <c:pt idx="1539">
                  <c:v>2.004442820039139E-3</c:v>
                </c:pt>
                <c:pt idx="1540">
                  <c:v>2.0053499148341277E-3</c:v>
                </c:pt>
                <c:pt idx="1541">
                  <c:v>2.006279866361955E-3</c:v>
                </c:pt>
                <c:pt idx="1542">
                  <c:v>2.0071937339213191E-3</c:v>
                </c:pt>
                <c:pt idx="1543">
                  <c:v>2.0080505052850685E-3</c:v>
                </c:pt>
                <c:pt idx="1544">
                  <c:v>2.0088105757324441E-3</c:v>
                </c:pt>
                <c:pt idx="1545">
                  <c:v>2.0094393362172151E-3</c:v>
                </c:pt>
                <c:pt idx="1546">
                  <c:v>2.0099103844483475E-3</c:v>
                </c:pt>
                <c:pt idx="1547">
                  <c:v>2.0102079062531484E-3</c:v>
                </c:pt>
                <c:pt idx="1548">
                  <c:v>2.0103278935056407E-3</c:v>
                </c:pt>
                <c:pt idx="1549">
                  <c:v>2.0102780445214767E-3</c:v>
                </c:pt>
                <c:pt idx="1550">
                  <c:v>2.010076408105339E-3</c:v>
                </c:pt>
                <c:pt idx="1551">
                  <c:v>2.0097490153959852E-3</c:v>
                </c:pt>
                <c:pt idx="1552">
                  <c:v>2.009326887493966E-3</c:v>
                </c:pt>
                <c:pt idx="1553">
                  <c:v>2.0088428618002742E-3</c:v>
                </c:pt>
                <c:pt idx="1554">
                  <c:v>2.0083286536360595E-3</c:v>
                </c:pt>
                <c:pt idx="1555">
                  <c:v>2.0078124788481546E-3</c:v>
                </c:pt>
                <c:pt idx="1556">
                  <c:v>2.0073174377073827E-3</c:v>
                </c:pt>
                <c:pt idx="1557">
                  <c:v>2.0068607034164402E-3</c:v>
                </c:pt>
                <c:pt idx="1558">
                  <c:v>2.0064534500363082E-3</c:v>
                </c:pt>
                <c:pt idx="1559">
                  <c:v>2.0061013681692418E-3</c:v>
                </c:pt>
                <c:pt idx="1560">
                  <c:v>2.0058055576458091E-3</c:v>
                </c:pt>
                <c:pt idx="1561">
                  <c:v>2.0055635998068012E-3</c:v>
                </c:pt>
                <c:pt idx="1562">
                  <c:v>2.0053706388552602E-3</c:v>
                </c:pt>
                <c:pt idx="1563">
                  <c:v>2.0052203394776693E-3</c:v>
                </c:pt>
                <c:pt idx="1564">
                  <c:v>2.0051056547471056E-3</c:v>
                </c:pt>
                <c:pt idx="1565">
                  <c:v>2.0050193789733143E-3</c:v>
                </c:pt>
                <c:pt idx="1566">
                  <c:v>2.0049545015274344E-3</c:v>
                </c:pt>
                <c:pt idx="1567">
                  <c:v>2.0049044029921358E-3</c:v>
                </c:pt>
                <c:pt idx="1568">
                  <c:v>2.0048629438945897E-3</c:v>
                </c:pt>
                <c:pt idx="1569">
                  <c:v>2.0048244956788999E-3</c:v>
                </c:pt>
                <c:pt idx="1570">
                  <c:v>2.0047839534014437E-3</c:v>
                </c:pt>
                <c:pt idx="1571">
                  <c:v>2.0047367581779245E-3</c:v>
                </c:pt>
                <c:pt idx="1572">
                  <c:v>2.0046789430995669E-3</c:v>
                </c:pt>
                <c:pt idx="1573">
                  <c:v>2.004607202972161E-3</c:v>
                </c:pt>
                <c:pt idx="1574">
                  <c:v>2.0045189797208837E-3</c:v>
                </c:pt>
                <c:pt idx="1575">
                  <c:v>2.0044125522336435E-3</c:v>
                </c:pt>
                <c:pt idx="1576">
                  <c:v>2.0042871098724419E-3</c:v>
                </c:pt>
                <c:pt idx="1577">
                  <c:v>2.0041427944983451E-3</c:v>
                </c:pt>
                <c:pt idx="1578">
                  <c:v>2.0039806965323937E-3</c:v>
                </c:pt>
                <c:pt idx="1579">
                  <c:v>2.0038027849448971E-3</c:v>
                </c:pt>
                <c:pt idx="1580">
                  <c:v>2.003611787820062E-3</c:v>
                </c:pt>
                <c:pt idx="1581">
                  <c:v>2.0034110179110373E-3</c:v>
                </c:pt>
                <c:pt idx="1582">
                  <c:v>2.0032041547075816E-3</c:v>
                </c:pt>
                <c:pt idx="1583">
                  <c:v>2.0029950140192545E-3</c:v>
                </c:pt>
                <c:pt idx="1584">
                  <c:v>2.0027873245640542E-3</c:v>
                </c:pt>
                <c:pt idx="1585">
                  <c:v>2.0025845333098151E-3</c:v>
                </c:pt>
                <c:pt idx="1586">
                  <c:v>2.0023896520374057E-3</c:v>
                </c:pt>
                <c:pt idx="1587">
                  <c:v>2.0022051623077848E-3</c:v>
                </c:pt>
                <c:pt idx="1588">
                  <c:v>2.0020329678745183E-3</c:v>
                </c:pt>
                <c:pt idx="1589">
                  <c:v>2.0018743925302018E-3</c:v>
                </c:pt>
                <c:pt idx="1590">
                  <c:v>2.0017302108402526E-3</c:v>
                </c:pt>
                <c:pt idx="1591">
                  <c:v>2.0016007002638591E-3</c:v>
                </c:pt>
                <c:pt idx="1592">
                  <c:v>2.0014857048516656E-3</c:v>
                </c:pt>
                <c:pt idx="1593">
                  <c:v>2.0013847040742856E-3</c:v>
                </c:pt>
                <c:pt idx="1594">
                  <c:v>2.0012968834394089E-3</c:v>
                </c:pt>
                <c:pt idx="1595">
                  <c:v>2.0012212032956486E-3</c:v>
                </c:pt>
                <c:pt idx="1596">
                  <c:v>2.0011564684136052E-3</c:v>
                </c:pt>
                <c:pt idx="1597">
                  <c:v>2.0011013943237272E-3</c:v>
                </c:pt>
                <c:pt idx="1598">
                  <c:v>2.0010546704096301E-3</c:v>
                </c:pt>
                <c:pt idx="1599">
                  <c:v>2.0010150158172057E-3</c:v>
                </c:pt>
                <c:pt idx="1600">
                  <c:v>2.0009812281261779E-3</c:v>
                </c:pt>
                <c:pt idx="1601">
                  <c:v>2.000952219243634E-3</c:v>
                </c:pt>
                <c:pt idx="1602">
                  <c:v>2.0009270399683602E-3</c:v>
                </c:pt>
                <c:pt idx="1603">
                  <c:v>2.0009048906267954E-3</c:v>
                </c:pt>
                <c:pt idx="1604">
                  <c:v>2.0008851195360867E-3</c:v>
                </c:pt>
                <c:pt idx="1605">
                  <c:v>2.0008672090088058E-3</c:v>
                </c:pt>
                <c:pt idx="1606">
                  <c:v>2.0008507530929046E-3</c:v>
                </c:pt>
                <c:pt idx="1607">
                  <c:v>2.0008354272491673E-3</c:v>
                </c:pt>
                <c:pt idx="1608">
                  <c:v>2.0008209551846401E-3</c:v>
                </c:pt>
                <c:pt idx="1609">
                  <c:v>2.0008070760343627E-3</c:v>
                </c:pt>
                <c:pt idx="1610">
                  <c:v>2.0007935146378253E-3</c:v>
                </c:pt>
                <c:pt idx="1611">
                  <c:v>2.0007799599982665E-3</c:v>
                </c:pt>
                <c:pt idx="1612">
                  <c:v>2.0007660536355849E-3</c:v>
                </c:pt>
                <c:pt idx="1613">
                  <c:v>2.0007513895760839E-3</c:v>
                </c:pt>
                <c:pt idx="1614">
                  <c:v>2.0007355268344446E-3</c:v>
                </c:pt>
                <c:pt idx="1615">
                  <c:v>2.000718012670365E-3</c:v>
                </c:pt>
                <c:pt idx="1616">
                  <c:v>2.0006984115846544E-3</c:v>
                </c:pt>
                <c:pt idx="1617">
                  <c:v>2.0006763401491682E-3</c:v>
                </c:pt>
                <c:pt idx="1618">
                  <c:v>2.0006514984954806E-3</c:v>
                </c:pt>
                <c:pt idx="1619">
                  <c:v>2.0006236936657425E-3</c:v>
                </c:pt>
                <c:pt idx="1620">
                  <c:v>2.0005928564600247E-3</c:v>
                </c:pt>
                <c:pt idx="1621">
                  <c:v>2.0005590459809216E-3</c:v>
                </c:pt>
                <c:pt idx="1622">
                  <c:v>2.0005224358657352E-3</c:v>
                </c:pt>
                <c:pt idx="1623">
                  <c:v>2.0004833050720886E-3</c:v>
                </c:pt>
                <c:pt idx="1624">
                  <c:v>2.0004420173952604E-3</c:v>
                </c:pt>
                <c:pt idx="1625">
                  <c:v>2.0003990084383762E-3</c:v>
                </c:pt>
                <c:pt idx="1626">
                  <c:v>2.0003547829657241E-3</c:v>
                </c:pt>
                <c:pt idx="1627">
                  <c:v>2.0003099325488732E-3</c:v>
                </c:pt>
                <c:pt idx="1628">
                  <c:v>2.0002651751393342E-3</c:v>
                </c:pt>
                <c:pt idx="1629">
                  <c:v>2.0002214156911412E-3</c:v>
                </c:pt>
                <c:pt idx="1630">
                  <c:v>2.0001798328206496E-3</c:v>
                </c:pt>
                <c:pt idx="1631">
                  <c:v>2.0001419729959165E-3</c:v>
                </c:pt>
                <c:pt idx="1632">
                  <c:v>2.0001098469826285E-3</c:v>
                </c:pt>
                <c:pt idx="1633">
                  <c:v>2.0000860082829176E-3</c:v>
                </c:pt>
                <c:pt idx="1634">
                  <c:v>2.0000735928246589E-3</c:v>
                </c:pt>
                <c:pt idx="1635">
                  <c:v>2.0000762963615095E-3</c:v>
                </c:pt>
                <c:pt idx="1636">
                  <c:v>2.000098266462344E-3</c:v>
                </c:pt>
                <c:pt idx="1637">
                  <c:v>2.0001438902757457E-3</c:v>
                </c:pt>
                <c:pt idx="1638">
                  <c:v>2.0002174686376451E-3</c:v>
                </c:pt>
                <c:pt idx="1639">
                  <c:v>2.0003227822017111E-3</c:v>
                </c:pt>
                <c:pt idx="1640">
                  <c:v>2.0004625753822802E-3</c:v>
                </c:pt>
                <c:pt idx="1641">
                  <c:v>2.0006380068313336E-3</c:v>
                </c:pt>
                <c:pt idx="1642">
                  <c:v>2.0008481366886577E-3</c:v>
                </c:pt>
                <c:pt idx="1643">
                  <c:v>2.0010895353920052E-3</c:v>
                </c:pt>
                <c:pt idx="1644">
                  <c:v>2.0013561007997511E-3</c:v>
                </c:pt>
                <c:pt idx="1645">
                  <c:v>2.0016391556573099E-3</c:v>
                </c:pt>
                <c:pt idx="1646">
                  <c:v>2.0019278643810729E-3</c:v>
                </c:pt>
                <c:pt idx="1647">
                  <c:v>2.00220996131546E-3</c:v>
                </c:pt>
                <c:pt idx="1648">
                  <c:v>2.0024727286500166E-3</c:v>
                </c:pt>
                <c:pt idx="1649">
                  <c:v>2.0027041126565431E-3</c:v>
                </c:pt>
                <c:pt idx="1650">
                  <c:v>2.0028938335676576E-3</c:v>
                </c:pt>
                <c:pt idx="1651">
                  <c:v>2.0030343359480241E-3</c:v>
                </c:pt>
                <c:pt idx="1652">
                  <c:v>2.003121445645877E-3</c:v>
                </c:pt>
                <c:pt idx="1653">
                  <c:v>2.003154645199279E-3</c:v>
                </c:pt>
                <c:pt idx="1654">
                  <c:v>2.0031369407178851E-3</c:v>
                </c:pt>
                <c:pt idx="1655">
                  <c:v>2.003074357821235E-3</c:v>
                </c:pt>
                <c:pt idx="1656">
                  <c:v>2.0029751585707652E-3</c:v>
                </c:pt>
                <c:pt idx="1657">
                  <c:v>2.0028489056424827E-3</c:v>
                </c:pt>
                <c:pt idx="1658">
                  <c:v>2.0027055083087645E-3</c:v>
                </c:pt>
                <c:pt idx="1659">
                  <c:v>2.0025543704151392E-3</c:v>
                </c:pt>
                <c:pt idx="1660">
                  <c:v>2.0024037260839372E-3</c:v>
                </c:pt>
                <c:pt idx="1661">
                  <c:v>2.0022602097898227E-3</c:v>
                </c:pt>
                <c:pt idx="1662">
                  <c:v>2.0021286629063749E-3</c:v>
                </c:pt>
                <c:pt idx="1663">
                  <c:v>2.0020121485545416E-3</c:v>
                </c:pt>
                <c:pt idx="1664">
                  <c:v>2.0019121270090845E-3</c:v>
                </c:pt>
                <c:pt idx="1665">
                  <c:v>2.0018287293309383E-3</c:v>
                </c:pt>
                <c:pt idx="1666">
                  <c:v>2.0017610761007636E-3</c:v>
                </c:pt>
                <c:pt idx="1667">
                  <c:v>2.0017075944355148E-3</c:v>
                </c:pt>
                <c:pt idx="1668">
                  <c:v>2.0016663003008628E-3</c:v>
                </c:pt>
                <c:pt idx="1669">
                  <c:v>2.0016350282607296E-3</c:v>
                </c:pt>
                <c:pt idx="1670">
                  <c:v>2.0016116023506949E-3</c:v>
                </c:pt>
                <c:pt idx="1671">
                  <c:v>2.0015939507626443E-3</c:v>
                </c:pt>
                <c:pt idx="1672">
                  <c:v>2.0015801736342751E-3</c:v>
                </c:pt>
                <c:pt idx="1673">
                  <c:v>2.0015685755177936E-3</c:v>
                </c:pt>
                <c:pt idx="1674">
                  <c:v>2.0015576745211015E-3</c:v>
                </c:pt>
                <c:pt idx="1675">
                  <c:v>2.0015461988267592E-3</c:v>
                </c:pt>
                <c:pt idx="1676">
                  <c:v>2.0015330795337448E-3</c:v>
                </c:pt>
                <c:pt idx="1677">
                  <c:v>2.001517444087139E-3</c:v>
                </c:pt>
                <c:pt idx="1678">
                  <c:v>2.0014986146901273E-3</c:v>
                </c:pt>
                <c:pt idx="1679">
                  <c:v>2.0014761102108737E-3</c:v>
                </c:pt>
                <c:pt idx="1680">
                  <c:v>2.0014496503087597E-3</c:v>
                </c:pt>
                <c:pt idx="1681">
                  <c:v>2.0014191578125477E-3</c:v>
                </c:pt>
                <c:pt idx="1682">
                  <c:v>2.0013847573973871E-3</c:v>
                </c:pt>
                <c:pt idx="1683">
                  <c:v>2.0013467605870649E-3</c:v>
                </c:pt>
                <c:pt idx="1684">
                  <c:v>2.0013056443595476E-3</c:v>
                </c:pt>
                <c:pt idx="1685">
                  <c:v>2.0012620165021479E-3</c:v>
                </c:pt>
                <c:pt idx="1686">
                  <c:v>2.0012165729468736E-3</c:v>
                </c:pt>
                <c:pt idx="1687">
                  <c:v>2.001170050157115E-3</c:v>
                </c:pt>
                <c:pt idx="1688">
                  <c:v>2.0011231794582066E-3</c:v>
                </c:pt>
                <c:pt idx="1689">
                  <c:v>2.0010766483359627E-3</c:v>
                </c:pt>
                <c:pt idx="1690">
                  <c:v>2.0010310700811136E-3</c:v>
                </c:pt>
                <c:pt idx="1691">
                  <c:v>2.0009869678022812E-3</c:v>
                </c:pt>
                <c:pt idx="1692">
                  <c:v>2.000944767887839E-3</c:v>
                </c:pt>
                <c:pt idx="1693">
                  <c:v>2.0009048021425693E-3</c:v>
                </c:pt>
                <c:pt idx="1694">
                  <c:v>2.0008673144182834E-3</c:v>
                </c:pt>
                <c:pt idx="1695">
                  <c:v>2.0008324682419059E-3</c:v>
                </c:pt>
                <c:pt idx="1696">
                  <c:v>2.0008003532213359E-3</c:v>
                </c:pt>
                <c:pt idx="1697">
                  <c:v>2.0007709893161202E-3</c:v>
                </c:pt>
                <c:pt idx="1698">
                  <c:v>2.0007443298232942E-3</c:v>
                </c:pt>
                <c:pt idx="1699">
                  <c:v>2.0007202646741898E-3</c:v>
                </c:pt>
                <c:pt idx="1700">
                  <c:v>2.0006986258590742E-3</c:v>
                </c:pt>
                <c:pt idx="1701">
                  <c:v>2.0006791961415266E-3</c:v>
                </c:pt>
                <c:pt idx="1702">
                  <c:v>2.0006617209775202E-3</c:v>
                </c:pt>
                <c:pt idx="1703">
                  <c:v>2.0006459231653594E-3</c:v>
                </c:pt>
                <c:pt idx="1704">
                  <c:v>2.0006315183820019E-3</c:v>
                </c:pt>
                <c:pt idx="1705">
                  <c:v>2.0006182294340889E-3</c:v>
                </c:pt>
                <c:pt idx="1706">
                  <c:v>2.0006057984650223E-3</c:v>
                </c:pt>
                <c:pt idx="1707">
                  <c:v>2.0005939947457612E-3</c:v>
                </c:pt>
                <c:pt idx="1708">
                  <c:v>2.0005826190746447E-3</c:v>
                </c:pt>
                <c:pt idx="1709">
                  <c:v>2.0005715038884978E-3</c:v>
                </c:pt>
                <c:pt idx="1710">
                  <c:v>2.000560511020395E-3</c:v>
                </c:pt>
                <c:pt idx="1711">
                  <c:v>2.0005495268022046E-3</c:v>
                </c:pt>
                <c:pt idx="1712">
                  <c:v>2.0005384568907614E-3</c:v>
                </c:pt>
                <c:pt idx="1713">
                  <c:v>2.0005272204033637E-3</c:v>
                </c:pt>
                <c:pt idx="1714">
                  <c:v>2.0005157446247256E-3</c:v>
                </c:pt>
                <c:pt idx="1715">
                  <c:v>2.0005039605093221E-3</c:v>
                </c:pt>
                <c:pt idx="1716">
                  <c:v>2.0004917993354434E-3</c:v>
                </c:pt>
                <c:pt idx="1717">
                  <c:v>2.0004791905758068E-3</c:v>
                </c:pt>
                <c:pt idx="1718">
                  <c:v>2.0004660611834015E-3</c:v>
                </c:pt>
                <c:pt idx="1719">
                  <c:v>2.0004523362100748E-3</c:v>
                </c:pt>
                <c:pt idx="1720">
                  <c:v>2.0004379406485507E-3</c:v>
                </c:pt>
                <c:pt idx="1721">
                  <c:v>2.0004228024831892E-3</c:v>
                </c:pt>
                <c:pt idx="1722">
                  <c:v>2.0004068558091012E-3</c:v>
                </c:pt>
                <c:pt idx="1723">
                  <c:v>2.0003900447025818E-3</c:v>
                </c:pt>
                <c:pt idx="1724">
                  <c:v>2.0003723251564185E-3</c:v>
                </c:pt>
                <c:pt idx="1725">
                  <c:v>2.0003536675102618E-3</c:v>
                </c:pt>
                <c:pt idx="1726">
                  <c:v>2.0003340574137008E-3</c:v>
                </c:pt>
                <c:pt idx="1727">
                  <c:v>2.0003134946937461E-3</c:v>
                </c:pt>
                <c:pt idx="1728">
                  <c:v>2.0002919941235352E-3</c:v>
                </c:pt>
                <c:pt idx="1729">
                  <c:v>2.0002695869224809E-3</c:v>
                </c:pt>
                <c:pt idx="1730">
                  <c:v>2.0002463244501037E-3</c:v>
                </c:pt>
                <c:pt idx="1731">
                  <c:v>2.0002222854618992E-3</c:v>
                </c:pt>
                <c:pt idx="1732">
                  <c:v>2.0001975896913396E-3</c:v>
                </c:pt>
                <c:pt idx="1733">
                  <c:v>2.0001724169897111E-3</c:v>
                </c:pt>
                <c:pt idx="1734">
                  <c:v>2.0001470326982992E-3</c:v>
                </c:pt>
                <c:pt idx="1735">
                  <c:v>2.0001218189096117E-3</c:v>
                </c:pt>
                <c:pt idx="1736">
                  <c:v>2.0000973094678387E-3</c:v>
                </c:pt>
                <c:pt idx="1737">
                  <c:v>2.0000742244286082E-3</c:v>
                </c:pt>
                <c:pt idx="1738">
                  <c:v>2.0000534997452277E-3</c:v>
                </c:pt>
                <c:pt idx="1739">
                  <c:v>2.0000363048949879E-3</c:v>
                </c:pt>
                <c:pt idx="1740">
                  <c:v>2.0000240403731662E-3</c:v>
                </c:pt>
                <c:pt idx="1741">
                  <c:v>2.0000183063249403E-3</c:v>
                </c:pt>
                <c:pt idx="1742">
                  <c:v>2.0000208344088757E-3</c:v>
                </c:pt>
                <c:pt idx="1743">
                  <c:v>2.0000333777311459E-3</c:v>
                </c:pt>
                <c:pt idx="1744">
                  <c:v>2.0000575587232092E-3</c:v>
                </c:pt>
                <c:pt idx="1745">
                  <c:v>2.0000946820858418E-3</c:v>
                </c:pt>
                <c:pt idx="1746">
                  <c:v>2.0001455285891191E-3</c:v>
                </c:pt>
                <c:pt idx="1747">
                  <c:v>2.0002101541959486E-3</c:v>
                </c:pt>
                <c:pt idx="1748">
                  <c:v>2.0002877254686811E-3</c:v>
                </c:pt>
                <c:pt idx="1749">
                  <c:v>2.0003764245142604E-3</c:v>
                </c:pt>
                <c:pt idx="1750">
                  <c:v>2.0004734526768743E-3</c:v>
                </c:pt>
                <c:pt idx="1751">
                  <c:v>2.000575151442426E-3</c:v>
                </c:pt>
                <c:pt idx="1752">
                  <c:v>2.0006772423214214E-3</c:v>
                </c:pt>
                <c:pt idx="1753">
                  <c:v>2.0007751680458691E-3</c:v>
                </c:pt>
                <c:pt idx="1754">
                  <c:v>2.0008644962971156E-3</c:v>
                </c:pt>
                <c:pt idx="1755">
                  <c:v>2.0009413350385494E-3</c:v>
                </c:pt>
                <c:pt idx="1756">
                  <c:v>2.0010027013025026E-3</c:v>
                </c:pt>
                <c:pt idx="1757">
                  <c:v>2.0010467906278542E-3</c:v>
                </c:pt>
                <c:pt idx="1758">
                  <c:v>2.0010731090417426E-3</c:v>
                </c:pt>
                <c:pt idx="1759">
                  <c:v>2.0010824514471179E-3</c:v>
                </c:pt>
                <c:pt idx="1760">
                  <c:v>2.0010767346035998E-3</c:v>
                </c:pt>
                <c:pt idx="1761">
                  <c:v>2.0010587147038538E-3</c:v>
                </c:pt>
                <c:pt idx="1762">
                  <c:v>2.0010316346207482E-3</c:v>
                </c:pt>
                <c:pt idx="1763">
                  <c:v>2.0009988516222206E-3</c:v>
                </c:pt>
                <c:pt idx="1764">
                  <c:v>2.0009634934694087E-3</c:v>
                </c:pt>
                <c:pt idx="1765">
                  <c:v>2.0009281803138345E-3</c:v>
                </c:pt>
                <c:pt idx="1766">
                  <c:v>2.0008948351732552E-3</c:v>
                </c:pt>
                <c:pt idx="1767">
                  <c:v>2.0008645915554316E-3</c:v>
                </c:pt>
                <c:pt idx="1768">
                  <c:v>2.0008377930080547E-3</c:v>
                </c:pt>
                <c:pt idx="1769">
                  <c:v>2.0008140714826489E-3</c:v>
                </c:pt>
                <c:pt idx="1770">
                  <c:v>2.0007924853529379E-3</c:v>
                </c:pt>
                <c:pt idx="1771">
                  <c:v>2.0007716972811093E-3</c:v>
                </c:pt>
                <c:pt idx="1772">
                  <c:v>2.0007501716076195E-3</c:v>
                </c:pt>
                <c:pt idx="1773">
                  <c:v>2.0007263734800516E-3</c:v>
                </c:pt>
                <c:pt idx="1774">
                  <c:v>2.000698952862198E-3</c:v>
                </c:pt>
                <c:pt idx="1775">
                  <c:v>2.0006668989260611E-3</c:v>
                </c:pt>
                <c:pt idx="1776">
                  <c:v>2.0006296524272596E-3</c:v>
                </c:pt>
                <c:pt idx="1777">
                  <c:v>2.0005871668342212E-3</c:v>
                </c:pt>
                <c:pt idx="1778">
                  <c:v>2.0005399133300452E-3</c:v>
                </c:pt>
                <c:pt idx="1779">
                  <c:v>2.0004888302880318E-3</c:v>
                </c:pt>
                <c:pt idx="1780">
                  <c:v>2.0004352241648135E-3</c:v>
                </c:pt>
                <c:pt idx="1781">
                  <c:v>2.0003806345868214E-3</c:v>
                </c:pt>
                <c:pt idx="1782">
                  <c:v>2.0003266812862017E-3</c:v>
                </c:pt>
                <c:pt idx="1783">
                  <c:v>2.0002749118477616E-3</c:v>
                </c:pt>
                <c:pt idx="1784">
                  <c:v>2.0002266693657051E-3</c:v>
                </c:pt>
                <c:pt idx="1785">
                  <c:v>2.0001829942043739E-3</c:v>
                </c:pt>
                <c:pt idx="1786">
                  <c:v>2.0001445686857037E-3</c:v>
                </c:pt>
                <c:pt idx="1787">
                  <c:v>2.0001117068071143E-3</c:v>
                </c:pt>
                <c:pt idx="1788">
                  <c:v>2.0000843827633198E-3</c:v>
                </c:pt>
                <c:pt idx="1789">
                  <c:v>2.0000622898455186E-3</c:v>
                </c:pt>
                <c:pt idx="1790">
                  <c:v>2.0000449168029559E-3</c:v>
                </c:pt>
                <c:pt idx="1791">
                  <c:v>2.0000316289098489E-3</c:v>
                </c:pt>
                <c:pt idx="1792">
                  <c:v>2.0000217426335183E-3</c:v>
                </c:pt>
                <c:pt idx="1793">
                  <c:v>2.0000145872317607E-3</c:v>
                </c:pt>
                <c:pt idx="1794">
                  <c:v>2.0000095490117836E-3</c:v>
                </c:pt>
                <c:pt idx="1795">
                  <c:v>2.0000060977582441E-3</c:v>
                </c:pt>
                <c:pt idx="1796">
                  <c:v>2.0000037976134126E-3</c:v>
                </c:pt>
                <c:pt idx="1797">
                  <c:v>2.0000023061448671E-3</c:v>
                </c:pt>
                <c:pt idx="1798">
                  <c:v>2.0000013652083622E-3</c:v>
                </c:pt>
                <c:pt idx="1799">
                  <c:v>2.0000007876468206E-3</c:v>
                </c:pt>
                <c:pt idx="1800">
                  <c:v>2.0000004427164894E-3</c:v>
                </c:pt>
                <c:pt idx="1801">
                  <c:v>2.0000002422867489E-3</c:v>
                </c:pt>
                <c:pt idx="1802">
                  <c:v>2.0000001289703626E-3</c:v>
                </c:pt>
                <c:pt idx="1803">
                  <c:v>2.0000000666363996E-3</c:v>
                </c:pt>
                <c:pt idx="1804">
                  <c:v>2.0000000332732427E-3</c:v>
                </c:pt>
                <c:pt idx="1805">
                  <c:v>2.000000015897856E-3</c:v>
                </c:pt>
                <c:pt idx="1806">
                  <c:v>2.0000000070928615E-3</c:v>
                </c:pt>
                <c:pt idx="1807">
                  <c:v>2.000000002751124E-3</c:v>
                </c:pt>
                <c:pt idx="1808">
                  <c:v>2.0000000006729769E-3</c:v>
                </c:pt>
                <c:pt idx="1809">
                  <c:v>1.9999999997083089E-3</c:v>
                </c:pt>
                <c:pt idx="1810">
                  <c:v>1.9999999992771651E-3</c:v>
                </c:pt>
                <c:pt idx="1811">
                  <c:v>1.9999999991056321E-3</c:v>
                </c:pt>
                <c:pt idx="1812">
                  <c:v>1.9999999990855861E-3</c:v>
                </c:pt>
                <c:pt idx="1813">
                  <c:v>1.9999999990855861E-3</c:v>
                </c:pt>
                <c:pt idx="1814">
                  <c:v>1.9999999990855861E-3</c:v>
                </c:pt>
                <c:pt idx="1815">
                  <c:v>1.9999999990855861E-3</c:v>
                </c:pt>
                <c:pt idx="1816">
                  <c:v>1.9999999990855861E-3</c:v>
                </c:pt>
                <c:pt idx="1817">
                  <c:v>1.9999999990855861E-3</c:v>
                </c:pt>
                <c:pt idx="1818">
                  <c:v>1.9999999990855861E-3</c:v>
                </c:pt>
                <c:pt idx="1819">
                  <c:v>1.9999999990855861E-3</c:v>
                </c:pt>
                <c:pt idx="1820">
                  <c:v>1.9999999990855861E-3</c:v>
                </c:pt>
                <c:pt idx="1821">
                  <c:v>1.9999999990855861E-3</c:v>
                </c:pt>
                <c:pt idx="1822">
                  <c:v>1.9999999990855861E-3</c:v>
                </c:pt>
                <c:pt idx="1823">
                  <c:v>1.9999999990855861E-3</c:v>
                </c:pt>
                <c:pt idx="1824">
                  <c:v>1.9999999990855861E-3</c:v>
                </c:pt>
                <c:pt idx="1825">
                  <c:v>1.9999999990855861E-3</c:v>
                </c:pt>
                <c:pt idx="1826">
                  <c:v>1.9999999990855861E-3</c:v>
                </c:pt>
                <c:pt idx="1827">
                  <c:v>1.9999999990855861E-3</c:v>
                </c:pt>
                <c:pt idx="1828">
                  <c:v>1.9999999990855861E-3</c:v>
                </c:pt>
                <c:pt idx="1829">
                  <c:v>1.9999999990855861E-3</c:v>
                </c:pt>
                <c:pt idx="1830">
                  <c:v>1.9999999990855861E-3</c:v>
                </c:pt>
                <c:pt idx="1831">
                  <c:v>1.9999999990855861E-3</c:v>
                </c:pt>
                <c:pt idx="1832">
                  <c:v>1.9999999990855861E-3</c:v>
                </c:pt>
                <c:pt idx="1833">
                  <c:v>1.9999999990855861E-3</c:v>
                </c:pt>
                <c:pt idx="1834">
                  <c:v>1.9999999990855861E-3</c:v>
                </c:pt>
                <c:pt idx="1835">
                  <c:v>1.9999999990855861E-3</c:v>
                </c:pt>
                <c:pt idx="1836">
                  <c:v>1.9999999990855861E-3</c:v>
                </c:pt>
                <c:pt idx="1837">
                  <c:v>1.9999999990855861E-3</c:v>
                </c:pt>
                <c:pt idx="1838">
                  <c:v>1.9999999990855861E-3</c:v>
                </c:pt>
                <c:pt idx="1839">
                  <c:v>1.9999999990855861E-3</c:v>
                </c:pt>
                <c:pt idx="1840">
                  <c:v>1.9999999990855861E-3</c:v>
                </c:pt>
                <c:pt idx="1841">
                  <c:v>1.9999999990855861E-3</c:v>
                </c:pt>
                <c:pt idx="1842">
                  <c:v>1.9999999990855861E-3</c:v>
                </c:pt>
                <c:pt idx="1843">
                  <c:v>1.9999999990855861E-3</c:v>
                </c:pt>
                <c:pt idx="1844">
                  <c:v>1.9999999990855861E-3</c:v>
                </c:pt>
                <c:pt idx="1845">
                  <c:v>1.9999999990855861E-3</c:v>
                </c:pt>
                <c:pt idx="1846">
                  <c:v>1.9999999990855861E-3</c:v>
                </c:pt>
                <c:pt idx="1847">
                  <c:v>1.9999999990855861E-3</c:v>
                </c:pt>
                <c:pt idx="1848">
                  <c:v>1.9999999990855861E-3</c:v>
                </c:pt>
                <c:pt idx="1849">
                  <c:v>1.9999999990855861E-3</c:v>
                </c:pt>
                <c:pt idx="1850">
                  <c:v>1.9999999990855861E-3</c:v>
                </c:pt>
                <c:pt idx="1851">
                  <c:v>1.9999999990855861E-3</c:v>
                </c:pt>
                <c:pt idx="1852">
                  <c:v>1.9999999990855861E-3</c:v>
                </c:pt>
                <c:pt idx="1853">
                  <c:v>1.9999999990855861E-3</c:v>
                </c:pt>
                <c:pt idx="1854">
                  <c:v>1.9999999990855861E-3</c:v>
                </c:pt>
                <c:pt idx="1855">
                  <c:v>1.9999999990855891E-3</c:v>
                </c:pt>
                <c:pt idx="1856">
                  <c:v>1.9999999990855961E-3</c:v>
                </c:pt>
                <c:pt idx="1857">
                  <c:v>1.9999999990856117E-3</c:v>
                </c:pt>
                <c:pt idx="1858">
                  <c:v>1.9999999990856325E-3</c:v>
                </c:pt>
                <c:pt idx="1859">
                  <c:v>1.9999999990856763E-3</c:v>
                </c:pt>
                <c:pt idx="1860">
                  <c:v>1.999999999085757E-3</c:v>
                </c:pt>
                <c:pt idx="1861">
                  <c:v>1.9999999990858897E-3</c:v>
                </c:pt>
                <c:pt idx="1862">
                  <c:v>1.9999999990861117E-3</c:v>
                </c:pt>
                <c:pt idx="1863">
                  <c:v>1.9999999990864721E-3</c:v>
                </c:pt>
                <c:pt idx="1864">
                  <c:v>1.9999999990870415E-3</c:v>
                </c:pt>
                <c:pt idx="1865">
                  <c:v>1.9999999990879202E-3</c:v>
                </c:pt>
                <c:pt idx="1866">
                  <c:v>1.9999999990892347E-3</c:v>
                </c:pt>
                <c:pt idx="1867">
                  <c:v>1.9999999990911481E-3</c:v>
                </c:pt>
                <c:pt idx="1868">
                  <c:v>1.9999999990938577E-3</c:v>
                </c:pt>
                <c:pt idx="1869">
                  <c:v>1.9999999990975795E-3</c:v>
                </c:pt>
                <c:pt idx="1870">
                  <c:v>1.9999999991025664E-3</c:v>
                </c:pt>
                <c:pt idx="1871">
                  <c:v>1.9999999991090595E-3</c:v>
                </c:pt>
                <c:pt idx="1872">
                  <c:v>1.9999999991172821E-3</c:v>
                </c:pt>
                <c:pt idx="1873">
                  <c:v>1.9999999991274085E-3</c:v>
                </c:pt>
                <c:pt idx="1874">
                  <c:v>1.9999999991395403E-3</c:v>
                </c:pt>
                <c:pt idx="1875">
                  <c:v>1.9999999991536723E-3</c:v>
                </c:pt>
                <c:pt idx="1876">
                  <c:v>1.9999999991696868E-3</c:v>
                </c:pt>
                <c:pt idx="1877">
                  <c:v>1.9999999991873367E-3</c:v>
                </c:pt>
                <c:pt idx="1878">
                  <c:v>1.9999999992062595E-3</c:v>
                </c:pt>
                <c:pt idx="1879">
                  <c:v>1.9999999992259803E-3</c:v>
                </c:pt>
                <c:pt idx="1880">
                  <c:v>1.9999999992459821E-3</c:v>
                </c:pt>
                <c:pt idx="1881">
                  <c:v>1.9999999992657072E-3</c:v>
                </c:pt>
                <c:pt idx="1882">
                  <c:v>1.9999999992846235E-3</c:v>
                </c:pt>
                <c:pt idx="1883">
                  <c:v>1.9999999993022743E-3</c:v>
                </c:pt>
                <c:pt idx="1884">
                  <c:v>1.9999999993182901E-3</c:v>
                </c:pt>
                <c:pt idx="1885">
                  <c:v>1.9999999993324221E-3</c:v>
                </c:pt>
                <c:pt idx="1886">
                  <c:v>1.9999999993445521E-3</c:v>
                </c:pt>
                <c:pt idx="1887">
                  <c:v>1.9999999993546786E-3</c:v>
                </c:pt>
                <c:pt idx="1888">
                  <c:v>1.9999999993629007E-3</c:v>
                </c:pt>
                <c:pt idx="1889">
                  <c:v>1.9999999993693942E-3</c:v>
                </c:pt>
                <c:pt idx="1890">
                  <c:v>1.9999999993743807E-3</c:v>
                </c:pt>
                <c:pt idx="1891">
                  <c:v>1.999999999378109E-3</c:v>
                </c:pt>
                <c:pt idx="1892">
                  <c:v>1.9999999993808143E-3</c:v>
                </c:pt>
                <c:pt idx="1893">
                  <c:v>1.9999999993827291E-3</c:v>
                </c:pt>
                <c:pt idx="1894">
                  <c:v>1.9999999993840401E-3</c:v>
                </c:pt>
                <c:pt idx="1895">
                  <c:v>1.9999999993849191E-3</c:v>
                </c:pt>
                <c:pt idx="1896">
                  <c:v>1.9999999993854903E-3</c:v>
                </c:pt>
                <c:pt idx="1897">
                  <c:v>1.999999999385855E-3</c:v>
                </c:pt>
                <c:pt idx="1898">
                  <c:v>1.9999999993860771E-3</c:v>
                </c:pt>
                <c:pt idx="1899">
                  <c:v>1.9999999993862106E-3</c:v>
                </c:pt>
                <c:pt idx="1900">
                  <c:v>1.999999999386287E-3</c:v>
                </c:pt>
                <c:pt idx="1901">
                  <c:v>1.9999999993863303E-3</c:v>
                </c:pt>
                <c:pt idx="1902">
                  <c:v>1.9999999993863551E-3</c:v>
                </c:pt>
                <c:pt idx="1903">
                  <c:v>1.9999999993863663E-3</c:v>
                </c:pt>
                <c:pt idx="1904">
                  <c:v>1.9999999993863741E-3</c:v>
                </c:pt>
                <c:pt idx="1905">
                  <c:v>1.9999999993863763E-3</c:v>
                </c:pt>
                <c:pt idx="1906">
                  <c:v>1.9999999993863763E-3</c:v>
                </c:pt>
                <c:pt idx="1907">
                  <c:v>1.9999999993863802E-3</c:v>
                </c:pt>
                <c:pt idx="1908">
                  <c:v>1.9999999993863811E-3</c:v>
                </c:pt>
                <c:pt idx="1909">
                  <c:v>1.9999999993863811E-3</c:v>
                </c:pt>
                <c:pt idx="1910">
                  <c:v>1.9999999993863811E-3</c:v>
                </c:pt>
                <c:pt idx="1911">
                  <c:v>1.9999999993863811E-3</c:v>
                </c:pt>
                <c:pt idx="1912">
                  <c:v>1.9999999993863811E-3</c:v>
                </c:pt>
                <c:pt idx="1913">
                  <c:v>1.9999999993863811E-3</c:v>
                </c:pt>
                <c:pt idx="1914">
                  <c:v>1.9999999993863811E-3</c:v>
                </c:pt>
                <c:pt idx="1915">
                  <c:v>1.9999999993863811E-3</c:v>
                </c:pt>
                <c:pt idx="1916">
                  <c:v>1.9999999993863811E-3</c:v>
                </c:pt>
                <c:pt idx="1917">
                  <c:v>1.9999999993863811E-3</c:v>
                </c:pt>
                <c:pt idx="1918">
                  <c:v>1.9999999993863811E-3</c:v>
                </c:pt>
                <c:pt idx="1919">
                  <c:v>1.9999999993863811E-3</c:v>
                </c:pt>
                <c:pt idx="1920">
                  <c:v>1.9999999993863811E-3</c:v>
                </c:pt>
                <c:pt idx="1921">
                  <c:v>1.9999999993863811E-3</c:v>
                </c:pt>
                <c:pt idx="1922">
                  <c:v>1.9999999993863811E-3</c:v>
                </c:pt>
                <c:pt idx="1923">
                  <c:v>1.9999999993863811E-3</c:v>
                </c:pt>
                <c:pt idx="1924">
                  <c:v>1.9999999993863811E-3</c:v>
                </c:pt>
                <c:pt idx="1925">
                  <c:v>1.9999999993863811E-3</c:v>
                </c:pt>
                <c:pt idx="1926">
                  <c:v>1.9999999993863811E-3</c:v>
                </c:pt>
                <c:pt idx="1927">
                  <c:v>1.9999999993863811E-3</c:v>
                </c:pt>
                <c:pt idx="1928">
                  <c:v>1.9999999993863811E-3</c:v>
                </c:pt>
                <c:pt idx="1929">
                  <c:v>1.9999999993863811E-3</c:v>
                </c:pt>
                <c:pt idx="1930">
                  <c:v>1.9999999993863811E-3</c:v>
                </c:pt>
                <c:pt idx="1931">
                  <c:v>1.9999999993863811E-3</c:v>
                </c:pt>
                <c:pt idx="1932">
                  <c:v>1.9999999993863811E-3</c:v>
                </c:pt>
                <c:pt idx="1933">
                  <c:v>1.9999999993863811E-3</c:v>
                </c:pt>
                <c:pt idx="1934">
                  <c:v>1.9999999993863811E-3</c:v>
                </c:pt>
                <c:pt idx="1935">
                  <c:v>1.9999999993863811E-3</c:v>
                </c:pt>
                <c:pt idx="1936">
                  <c:v>1.9999999993863811E-3</c:v>
                </c:pt>
                <c:pt idx="1937">
                  <c:v>1.9999999993863811E-3</c:v>
                </c:pt>
                <c:pt idx="1938">
                  <c:v>1.9999999993863811E-3</c:v>
                </c:pt>
                <c:pt idx="1939">
                  <c:v>1.9999999993863811E-3</c:v>
                </c:pt>
                <c:pt idx="1940">
                  <c:v>1.9999999993863811E-3</c:v>
                </c:pt>
                <c:pt idx="1941">
                  <c:v>1.9999999993863811E-3</c:v>
                </c:pt>
                <c:pt idx="1942">
                  <c:v>1.9999999993863811E-3</c:v>
                </c:pt>
                <c:pt idx="1943">
                  <c:v>1.9999999993863811E-3</c:v>
                </c:pt>
                <c:pt idx="1944">
                  <c:v>1.9999999993863811E-3</c:v>
                </c:pt>
                <c:pt idx="1945">
                  <c:v>1.9999999993863811E-3</c:v>
                </c:pt>
                <c:pt idx="1946">
                  <c:v>1.9999999993863811E-3</c:v>
                </c:pt>
                <c:pt idx="1947">
                  <c:v>1.9999999993863811E-3</c:v>
                </c:pt>
                <c:pt idx="1948">
                  <c:v>1.9999999993863811E-3</c:v>
                </c:pt>
                <c:pt idx="1949">
                  <c:v>1.9999999993863811E-3</c:v>
                </c:pt>
                <c:pt idx="1950">
                  <c:v>1.9999999993863811E-3</c:v>
                </c:pt>
              </c:numCache>
            </c:numRef>
          </c:yVal>
        </c:ser>
        <c:ser>
          <c:idx val="1"/>
          <c:order val="1"/>
          <c:tx>
            <c:strRef>
              <c:f>'Y signal'!$P$4</c:f>
              <c:strCache>
                <c:ptCount val="1"/>
                <c:pt idx="0">
                  <c:v>ch 2</c:v>
                </c:pt>
              </c:strCache>
            </c:strRef>
          </c:tx>
          <c:marker>
            <c:symbol val="none"/>
          </c:marker>
          <c:xVal>
            <c:numRef>
              <c:f>'Y signal'!$N$5:$N$1955</c:f>
              <c:numCache>
                <c:formatCode>General</c:formatCode>
                <c:ptCount val="1951"/>
                <c:pt idx="0">
                  <c:v>0</c:v>
                </c:pt>
                <c:pt idx="1">
                  <c:v>5.0000000000000024E-2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8.3500000000000068</c:v>
                </c:pt>
                <c:pt idx="168">
                  <c:v>8.4</c:v>
                </c:pt>
                <c:pt idx="169">
                  <c:v>8.4500000000000028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8.8500000000000068</c:v>
                </c:pt>
                <c:pt idx="178">
                  <c:v>8.9</c:v>
                </c:pt>
                <c:pt idx="179">
                  <c:v>8.9500000000000028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9.3500000000000068</c:v>
                </c:pt>
                <c:pt idx="188">
                  <c:v>9.4</c:v>
                </c:pt>
                <c:pt idx="189">
                  <c:v>9.4500000000000028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9.8500000000000068</c:v>
                </c:pt>
                <c:pt idx="198">
                  <c:v>9.9</c:v>
                </c:pt>
                <c:pt idx="199">
                  <c:v>9.9500000000000028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10.350000000000014</c:v>
                </c:pt>
                <c:pt idx="208">
                  <c:v>10.4</c:v>
                </c:pt>
                <c:pt idx="209">
                  <c:v>10.450000000000006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10.850000000000014</c:v>
                </c:pt>
                <c:pt idx="218">
                  <c:v>10.9</c:v>
                </c:pt>
                <c:pt idx="219">
                  <c:v>10.950000000000006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11.350000000000014</c:v>
                </c:pt>
                <c:pt idx="228">
                  <c:v>11.4</c:v>
                </c:pt>
                <c:pt idx="229">
                  <c:v>11.450000000000006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11.850000000000014</c:v>
                </c:pt>
                <c:pt idx="238">
                  <c:v>11.9</c:v>
                </c:pt>
                <c:pt idx="239">
                  <c:v>11.950000000000006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12.350000000000014</c:v>
                </c:pt>
                <c:pt idx="248">
                  <c:v>12.4</c:v>
                </c:pt>
                <c:pt idx="249">
                  <c:v>12.450000000000006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12.850000000000014</c:v>
                </c:pt>
                <c:pt idx="258">
                  <c:v>12.9</c:v>
                </c:pt>
                <c:pt idx="259">
                  <c:v>12.950000000000006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13.350000000000014</c:v>
                </c:pt>
                <c:pt idx="268">
                  <c:v>13.4</c:v>
                </c:pt>
                <c:pt idx="269">
                  <c:v>13.450000000000006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13.850000000000014</c:v>
                </c:pt>
                <c:pt idx="278">
                  <c:v>13.9</c:v>
                </c:pt>
                <c:pt idx="279">
                  <c:v>13.950000000000006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14.350000000000014</c:v>
                </c:pt>
                <c:pt idx="288">
                  <c:v>14.4</c:v>
                </c:pt>
                <c:pt idx="289">
                  <c:v>14.450000000000006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14.850000000000014</c:v>
                </c:pt>
                <c:pt idx="298">
                  <c:v>14.9</c:v>
                </c:pt>
                <c:pt idx="299">
                  <c:v>14.950000000000006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15.350000000000014</c:v>
                </c:pt>
                <c:pt idx="308">
                  <c:v>15.4</c:v>
                </c:pt>
                <c:pt idx="309">
                  <c:v>15.450000000000006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15.850000000000014</c:v>
                </c:pt>
                <c:pt idx="318">
                  <c:v>15.9</c:v>
                </c:pt>
                <c:pt idx="319">
                  <c:v>15.950000000000006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20.650000000000027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21.150000000000027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21.650000000000027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22.150000000000027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22.650000000000027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23.150000000000027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23.650000000000027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24.150000000000027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24.650000000000027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25.150000000000027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25.650000000000027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26.150000000000027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26.650000000000027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27.150000000000027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27.650000000000027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28.150000000000027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28.650000000000027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29.150000000000027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29.650000000000027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30.150000000000027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30.650000000000027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31.150000000000027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31.650000000000027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45.899999999999913</c:v>
                </c:pt>
                <c:pt idx="919">
                  <c:v>45.949999999999903</c:v>
                </c:pt>
                <c:pt idx="920">
                  <c:v>45.999999999999957</c:v>
                </c:pt>
                <c:pt idx="921">
                  <c:v>46.049999999999912</c:v>
                </c:pt>
                <c:pt idx="922">
                  <c:v>46.099999999999966</c:v>
                </c:pt>
                <c:pt idx="923">
                  <c:v>46.149999999999913</c:v>
                </c:pt>
                <c:pt idx="924">
                  <c:v>46.199999999999974</c:v>
                </c:pt>
                <c:pt idx="925">
                  <c:v>46.249999999999957</c:v>
                </c:pt>
                <c:pt idx="926">
                  <c:v>46.29999999999999</c:v>
                </c:pt>
                <c:pt idx="927">
                  <c:v>46.349999999999902</c:v>
                </c:pt>
                <c:pt idx="928">
                  <c:v>46.399999999999913</c:v>
                </c:pt>
                <c:pt idx="929">
                  <c:v>46.449999999999903</c:v>
                </c:pt>
                <c:pt idx="930">
                  <c:v>46.499999999999957</c:v>
                </c:pt>
                <c:pt idx="931">
                  <c:v>46.549999999999912</c:v>
                </c:pt>
                <c:pt idx="932">
                  <c:v>46.599999999999966</c:v>
                </c:pt>
                <c:pt idx="933">
                  <c:v>46.649999999999913</c:v>
                </c:pt>
                <c:pt idx="934">
                  <c:v>46.699999999999974</c:v>
                </c:pt>
                <c:pt idx="935">
                  <c:v>46.749999999999957</c:v>
                </c:pt>
                <c:pt idx="936">
                  <c:v>46.79999999999999</c:v>
                </c:pt>
                <c:pt idx="937">
                  <c:v>46.849999999999902</c:v>
                </c:pt>
                <c:pt idx="938">
                  <c:v>46.899999999999913</c:v>
                </c:pt>
                <c:pt idx="939">
                  <c:v>46.949999999999903</c:v>
                </c:pt>
                <c:pt idx="940">
                  <c:v>46.999999999999957</c:v>
                </c:pt>
                <c:pt idx="941">
                  <c:v>47.049999999999912</c:v>
                </c:pt>
                <c:pt idx="942">
                  <c:v>47.099999999999966</c:v>
                </c:pt>
                <c:pt idx="943">
                  <c:v>47.149999999999913</c:v>
                </c:pt>
                <c:pt idx="944">
                  <c:v>47.199999999999974</c:v>
                </c:pt>
                <c:pt idx="945">
                  <c:v>47.249999999999957</c:v>
                </c:pt>
                <c:pt idx="946">
                  <c:v>47.29999999999999</c:v>
                </c:pt>
                <c:pt idx="947">
                  <c:v>47.349999999999902</c:v>
                </c:pt>
                <c:pt idx="948">
                  <c:v>47.399999999999913</c:v>
                </c:pt>
                <c:pt idx="949">
                  <c:v>47.449999999999903</c:v>
                </c:pt>
                <c:pt idx="950">
                  <c:v>47.499999999999957</c:v>
                </c:pt>
                <c:pt idx="951">
                  <c:v>47.549999999999912</c:v>
                </c:pt>
                <c:pt idx="952">
                  <c:v>47.599999999999966</c:v>
                </c:pt>
                <c:pt idx="953">
                  <c:v>47.649999999999856</c:v>
                </c:pt>
                <c:pt idx="954">
                  <c:v>47.699999999999875</c:v>
                </c:pt>
                <c:pt idx="955">
                  <c:v>47.749999999999865</c:v>
                </c:pt>
                <c:pt idx="956">
                  <c:v>47.799999999999891</c:v>
                </c:pt>
                <c:pt idx="957">
                  <c:v>47.849999999999802</c:v>
                </c:pt>
                <c:pt idx="958">
                  <c:v>47.899999999999856</c:v>
                </c:pt>
                <c:pt idx="959">
                  <c:v>47.949999999999811</c:v>
                </c:pt>
                <c:pt idx="960">
                  <c:v>47.999999999999865</c:v>
                </c:pt>
                <c:pt idx="961">
                  <c:v>48.049999999999812</c:v>
                </c:pt>
                <c:pt idx="962">
                  <c:v>48.099999999999874</c:v>
                </c:pt>
                <c:pt idx="963">
                  <c:v>48.149999999999856</c:v>
                </c:pt>
                <c:pt idx="964">
                  <c:v>48.199999999999875</c:v>
                </c:pt>
                <c:pt idx="965">
                  <c:v>48.249999999999865</c:v>
                </c:pt>
                <c:pt idx="966">
                  <c:v>48.299999999999891</c:v>
                </c:pt>
                <c:pt idx="967">
                  <c:v>48.349999999999802</c:v>
                </c:pt>
                <c:pt idx="968">
                  <c:v>48.399999999999856</c:v>
                </c:pt>
                <c:pt idx="969">
                  <c:v>48.449999999999811</c:v>
                </c:pt>
                <c:pt idx="970">
                  <c:v>48.499999999999865</c:v>
                </c:pt>
                <c:pt idx="971">
                  <c:v>48.549999999999812</c:v>
                </c:pt>
                <c:pt idx="972">
                  <c:v>48.599999999999874</c:v>
                </c:pt>
                <c:pt idx="973">
                  <c:v>48.649999999999856</c:v>
                </c:pt>
                <c:pt idx="974">
                  <c:v>48.699999999999875</c:v>
                </c:pt>
                <c:pt idx="975">
                  <c:v>48.749999999999865</c:v>
                </c:pt>
                <c:pt idx="976">
                  <c:v>48.799999999999891</c:v>
                </c:pt>
                <c:pt idx="977">
                  <c:v>48.849999999999802</c:v>
                </c:pt>
                <c:pt idx="978">
                  <c:v>48.899999999999856</c:v>
                </c:pt>
                <c:pt idx="979">
                  <c:v>48.949999999999811</c:v>
                </c:pt>
                <c:pt idx="980">
                  <c:v>48.999999999999865</c:v>
                </c:pt>
                <c:pt idx="981">
                  <c:v>49.049999999999812</c:v>
                </c:pt>
                <c:pt idx="982">
                  <c:v>49.099999999999874</c:v>
                </c:pt>
                <c:pt idx="983">
                  <c:v>49.149999999999856</c:v>
                </c:pt>
                <c:pt idx="984">
                  <c:v>49.199999999999875</c:v>
                </c:pt>
                <c:pt idx="985">
                  <c:v>49.249999999999865</c:v>
                </c:pt>
                <c:pt idx="986">
                  <c:v>49.299999999999891</c:v>
                </c:pt>
                <c:pt idx="987">
                  <c:v>49.349999999999802</c:v>
                </c:pt>
                <c:pt idx="988">
                  <c:v>49.399999999999757</c:v>
                </c:pt>
                <c:pt idx="989">
                  <c:v>49.449999999999697</c:v>
                </c:pt>
                <c:pt idx="990">
                  <c:v>49.499999999999766</c:v>
                </c:pt>
                <c:pt idx="991">
                  <c:v>49.549999999999699</c:v>
                </c:pt>
                <c:pt idx="992">
                  <c:v>49.599999999999774</c:v>
                </c:pt>
                <c:pt idx="993">
                  <c:v>49.649999999999757</c:v>
                </c:pt>
                <c:pt idx="994">
                  <c:v>49.69999999999979</c:v>
                </c:pt>
                <c:pt idx="995">
                  <c:v>49.749999999999766</c:v>
                </c:pt>
                <c:pt idx="996">
                  <c:v>49.799999999999798</c:v>
                </c:pt>
                <c:pt idx="997">
                  <c:v>49.849999999999703</c:v>
                </c:pt>
                <c:pt idx="998">
                  <c:v>49.899999999999757</c:v>
                </c:pt>
                <c:pt idx="999">
                  <c:v>49.949999999999697</c:v>
                </c:pt>
                <c:pt idx="1000">
                  <c:v>50</c:v>
                </c:pt>
                <c:pt idx="1001">
                  <c:v>50.1</c:v>
                </c:pt>
                <c:pt idx="1002">
                  <c:v>50.2</c:v>
                </c:pt>
                <c:pt idx="1003">
                  <c:v>50.3</c:v>
                </c:pt>
                <c:pt idx="1004">
                  <c:v>50.4</c:v>
                </c:pt>
                <c:pt idx="1005">
                  <c:v>50.5</c:v>
                </c:pt>
                <c:pt idx="1006">
                  <c:v>50.6</c:v>
                </c:pt>
                <c:pt idx="1007">
                  <c:v>50.7</c:v>
                </c:pt>
                <c:pt idx="1008">
                  <c:v>50.8</c:v>
                </c:pt>
                <c:pt idx="1009">
                  <c:v>50.9</c:v>
                </c:pt>
                <c:pt idx="1010">
                  <c:v>51</c:v>
                </c:pt>
                <c:pt idx="1011">
                  <c:v>51.1</c:v>
                </c:pt>
                <c:pt idx="1012">
                  <c:v>51.2</c:v>
                </c:pt>
                <c:pt idx="1013">
                  <c:v>51.3</c:v>
                </c:pt>
                <c:pt idx="1014">
                  <c:v>51.4</c:v>
                </c:pt>
                <c:pt idx="1015">
                  <c:v>51.5</c:v>
                </c:pt>
                <c:pt idx="1016">
                  <c:v>51.6</c:v>
                </c:pt>
                <c:pt idx="1017">
                  <c:v>51.7</c:v>
                </c:pt>
                <c:pt idx="1018">
                  <c:v>51.8</c:v>
                </c:pt>
                <c:pt idx="1019">
                  <c:v>51.9</c:v>
                </c:pt>
                <c:pt idx="1020">
                  <c:v>52</c:v>
                </c:pt>
                <c:pt idx="1021">
                  <c:v>52.1</c:v>
                </c:pt>
                <c:pt idx="1022">
                  <c:v>52.2</c:v>
                </c:pt>
                <c:pt idx="1023">
                  <c:v>52.3</c:v>
                </c:pt>
                <c:pt idx="1024">
                  <c:v>52.4</c:v>
                </c:pt>
                <c:pt idx="1025">
                  <c:v>52.5</c:v>
                </c:pt>
                <c:pt idx="1026">
                  <c:v>52.6</c:v>
                </c:pt>
                <c:pt idx="1027">
                  <c:v>52.7</c:v>
                </c:pt>
                <c:pt idx="1028">
                  <c:v>52.8</c:v>
                </c:pt>
                <c:pt idx="1029">
                  <c:v>52.9</c:v>
                </c:pt>
                <c:pt idx="1030">
                  <c:v>53</c:v>
                </c:pt>
                <c:pt idx="1031">
                  <c:v>53.1</c:v>
                </c:pt>
                <c:pt idx="1032">
                  <c:v>53.200000000000102</c:v>
                </c:pt>
                <c:pt idx="1033">
                  <c:v>53.3</c:v>
                </c:pt>
                <c:pt idx="1034">
                  <c:v>53.4</c:v>
                </c:pt>
                <c:pt idx="1035">
                  <c:v>53.5</c:v>
                </c:pt>
                <c:pt idx="1036">
                  <c:v>53.600000000000101</c:v>
                </c:pt>
                <c:pt idx="1037">
                  <c:v>53.700000000000102</c:v>
                </c:pt>
                <c:pt idx="1038">
                  <c:v>53.8</c:v>
                </c:pt>
                <c:pt idx="1039">
                  <c:v>53.900000000000098</c:v>
                </c:pt>
                <c:pt idx="1040">
                  <c:v>54.000000000000099</c:v>
                </c:pt>
                <c:pt idx="1041">
                  <c:v>54.100000000000101</c:v>
                </c:pt>
                <c:pt idx="1042">
                  <c:v>54.200000000000102</c:v>
                </c:pt>
                <c:pt idx="1043">
                  <c:v>54.300000000000097</c:v>
                </c:pt>
                <c:pt idx="1044">
                  <c:v>54.400000000000098</c:v>
                </c:pt>
                <c:pt idx="1045">
                  <c:v>54.500000000000099</c:v>
                </c:pt>
                <c:pt idx="1046">
                  <c:v>54.600000000000101</c:v>
                </c:pt>
                <c:pt idx="1047">
                  <c:v>54.700000000000102</c:v>
                </c:pt>
                <c:pt idx="1048">
                  <c:v>54.800000000000097</c:v>
                </c:pt>
                <c:pt idx="1049">
                  <c:v>54.900000000000098</c:v>
                </c:pt>
                <c:pt idx="1050">
                  <c:v>55.000000000000099</c:v>
                </c:pt>
                <c:pt idx="1051">
                  <c:v>55.100000000000101</c:v>
                </c:pt>
                <c:pt idx="1052">
                  <c:v>55.200000000000102</c:v>
                </c:pt>
                <c:pt idx="1053">
                  <c:v>55.300000000000097</c:v>
                </c:pt>
                <c:pt idx="1054">
                  <c:v>55.400000000000098</c:v>
                </c:pt>
                <c:pt idx="1055">
                  <c:v>55.500000000000099</c:v>
                </c:pt>
                <c:pt idx="1056">
                  <c:v>55.600000000000101</c:v>
                </c:pt>
                <c:pt idx="1057">
                  <c:v>55.700000000000102</c:v>
                </c:pt>
                <c:pt idx="1058">
                  <c:v>55.800000000000097</c:v>
                </c:pt>
                <c:pt idx="1059">
                  <c:v>55.900000000000098</c:v>
                </c:pt>
                <c:pt idx="1060">
                  <c:v>56.000000000000099</c:v>
                </c:pt>
                <c:pt idx="1061">
                  <c:v>56.100000000000101</c:v>
                </c:pt>
                <c:pt idx="1062">
                  <c:v>56.200000000000102</c:v>
                </c:pt>
                <c:pt idx="1063">
                  <c:v>56.300000000000097</c:v>
                </c:pt>
                <c:pt idx="1064">
                  <c:v>56.400000000000098</c:v>
                </c:pt>
                <c:pt idx="1065">
                  <c:v>56.500000000000099</c:v>
                </c:pt>
                <c:pt idx="1066">
                  <c:v>56.600000000000101</c:v>
                </c:pt>
                <c:pt idx="1067">
                  <c:v>56.700000000000102</c:v>
                </c:pt>
                <c:pt idx="1068">
                  <c:v>56.800000000000097</c:v>
                </c:pt>
                <c:pt idx="1069">
                  <c:v>56.900000000000098</c:v>
                </c:pt>
                <c:pt idx="1070">
                  <c:v>57.000000000000099</c:v>
                </c:pt>
                <c:pt idx="1071">
                  <c:v>57.100000000000101</c:v>
                </c:pt>
                <c:pt idx="1072">
                  <c:v>57.200000000000102</c:v>
                </c:pt>
                <c:pt idx="1073">
                  <c:v>57.300000000000097</c:v>
                </c:pt>
                <c:pt idx="1074">
                  <c:v>57.400000000000098</c:v>
                </c:pt>
                <c:pt idx="1075">
                  <c:v>57.500000000000099</c:v>
                </c:pt>
                <c:pt idx="1076">
                  <c:v>57.600000000000101</c:v>
                </c:pt>
                <c:pt idx="1077">
                  <c:v>57.700000000000102</c:v>
                </c:pt>
                <c:pt idx="1078">
                  <c:v>57.800000000000097</c:v>
                </c:pt>
                <c:pt idx="1079">
                  <c:v>57.900000000000098</c:v>
                </c:pt>
                <c:pt idx="1080">
                  <c:v>58.000000000000099</c:v>
                </c:pt>
                <c:pt idx="1081">
                  <c:v>58.100000000000101</c:v>
                </c:pt>
                <c:pt idx="1082">
                  <c:v>58.200000000000102</c:v>
                </c:pt>
                <c:pt idx="1083">
                  <c:v>58.300000000000097</c:v>
                </c:pt>
                <c:pt idx="1084">
                  <c:v>58.400000000000098</c:v>
                </c:pt>
                <c:pt idx="1085">
                  <c:v>58.500000000000099</c:v>
                </c:pt>
                <c:pt idx="1086">
                  <c:v>58.600000000000101</c:v>
                </c:pt>
                <c:pt idx="1087">
                  <c:v>58.700000000000102</c:v>
                </c:pt>
                <c:pt idx="1088">
                  <c:v>58.800000000000097</c:v>
                </c:pt>
                <c:pt idx="1089">
                  <c:v>58.900000000000098</c:v>
                </c:pt>
                <c:pt idx="1090">
                  <c:v>59.000000000000099</c:v>
                </c:pt>
                <c:pt idx="1091">
                  <c:v>59.100000000000101</c:v>
                </c:pt>
                <c:pt idx="1092">
                  <c:v>59.200000000000102</c:v>
                </c:pt>
                <c:pt idx="1093">
                  <c:v>59.300000000000097</c:v>
                </c:pt>
                <c:pt idx="1094">
                  <c:v>59.400000000000098</c:v>
                </c:pt>
                <c:pt idx="1095">
                  <c:v>59.500000000000099</c:v>
                </c:pt>
                <c:pt idx="1096">
                  <c:v>59.600000000000101</c:v>
                </c:pt>
                <c:pt idx="1097">
                  <c:v>59.700000000000102</c:v>
                </c:pt>
                <c:pt idx="1098">
                  <c:v>59.800000000000097</c:v>
                </c:pt>
                <c:pt idx="1099">
                  <c:v>59.900000000000098</c:v>
                </c:pt>
                <c:pt idx="1100">
                  <c:v>60.000000000000099</c:v>
                </c:pt>
                <c:pt idx="1101">
                  <c:v>60.100000000000101</c:v>
                </c:pt>
                <c:pt idx="1102">
                  <c:v>60.200000000000102</c:v>
                </c:pt>
                <c:pt idx="1103">
                  <c:v>60.300000000000097</c:v>
                </c:pt>
                <c:pt idx="1104">
                  <c:v>60.400000000000098</c:v>
                </c:pt>
                <c:pt idx="1105">
                  <c:v>60.500000000000099</c:v>
                </c:pt>
                <c:pt idx="1106">
                  <c:v>60.6000000000002</c:v>
                </c:pt>
                <c:pt idx="1107">
                  <c:v>60.700000000000202</c:v>
                </c:pt>
                <c:pt idx="1108">
                  <c:v>60.800000000000196</c:v>
                </c:pt>
                <c:pt idx="1109">
                  <c:v>60.900000000000198</c:v>
                </c:pt>
                <c:pt idx="1110">
                  <c:v>61.000000000000199</c:v>
                </c:pt>
                <c:pt idx="1111">
                  <c:v>61.1000000000002</c:v>
                </c:pt>
                <c:pt idx="1112">
                  <c:v>61.200000000000202</c:v>
                </c:pt>
                <c:pt idx="1113">
                  <c:v>61.300000000000196</c:v>
                </c:pt>
                <c:pt idx="1114">
                  <c:v>61.400000000000198</c:v>
                </c:pt>
                <c:pt idx="1115">
                  <c:v>61.500000000000199</c:v>
                </c:pt>
                <c:pt idx="1116">
                  <c:v>61.6000000000002</c:v>
                </c:pt>
                <c:pt idx="1117">
                  <c:v>61.700000000000202</c:v>
                </c:pt>
                <c:pt idx="1118">
                  <c:v>61.800000000000196</c:v>
                </c:pt>
                <c:pt idx="1119">
                  <c:v>61.900000000000198</c:v>
                </c:pt>
                <c:pt idx="1120">
                  <c:v>62.000000000000199</c:v>
                </c:pt>
                <c:pt idx="1121">
                  <c:v>62.1000000000002</c:v>
                </c:pt>
                <c:pt idx="1122">
                  <c:v>62.200000000000202</c:v>
                </c:pt>
                <c:pt idx="1123">
                  <c:v>62.300000000000196</c:v>
                </c:pt>
                <c:pt idx="1124">
                  <c:v>62.400000000000198</c:v>
                </c:pt>
                <c:pt idx="1125">
                  <c:v>62.500000000000199</c:v>
                </c:pt>
                <c:pt idx="1126">
                  <c:v>62.6000000000002</c:v>
                </c:pt>
                <c:pt idx="1127">
                  <c:v>62.700000000000202</c:v>
                </c:pt>
                <c:pt idx="1128">
                  <c:v>62.800000000000196</c:v>
                </c:pt>
                <c:pt idx="1129">
                  <c:v>62.900000000000198</c:v>
                </c:pt>
                <c:pt idx="1130">
                  <c:v>63.000000000000199</c:v>
                </c:pt>
                <c:pt idx="1131">
                  <c:v>63.1000000000002</c:v>
                </c:pt>
                <c:pt idx="1132">
                  <c:v>63.200000000000202</c:v>
                </c:pt>
                <c:pt idx="1133">
                  <c:v>63.300000000000196</c:v>
                </c:pt>
                <c:pt idx="1134">
                  <c:v>63.400000000000198</c:v>
                </c:pt>
                <c:pt idx="1135">
                  <c:v>63.500000000000199</c:v>
                </c:pt>
                <c:pt idx="1136">
                  <c:v>63.6000000000002</c:v>
                </c:pt>
                <c:pt idx="1137">
                  <c:v>63.700000000000202</c:v>
                </c:pt>
                <c:pt idx="1138">
                  <c:v>63.800000000000196</c:v>
                </c:pt>
                <c:pt idx="1139">
                  <c:v>63.900000000000198</c:v>
                </c:pt>
                <c:pt idx="1140">
                  <c:v>64.000000000000199</c:v>
                </c:pt>
                <c:pt idx="1141">
                  <c:v>64.100000000000179</c:v>
                </c:pt>
                <c:pt idx="1142">
                  <c:v>64.200000000000202</c:v>
                </c:pt>
                <c:pt idx="1143">
                  <c:v>64.300000000000182</c:v>
                </c:pt>
                <c:pt idx="1144">
                  <c:v>64.400000000000205</c:v>
                </c:pt>
                <c:pt idx="1145">
                  <c:v>64.500000000000199</c:v>
                </c:pt>
                <c:pt idx="1146">
                  <c:v>64.600000000000179</c:v>
                </c:pt>
                <c:pt idx="1147">
                  <c:v>64.700000000000202</c:v>
                </c:pt>
                <c:pt idx="1148">
                  <c:v>64.800000000000182</c:v>
                </c:pt>
                <c:pt idx="1149">
                  <c:v>64.900000000000205</c:v>
                </c:pt>
                <c:pt idx="1150">
                  <c:v>65.000000000000199</c:v>
                </c:pt>
                <c:pt idx="1151">
                  <c:v>65.099999999999994</c:v>
                </c:pt>
                <c:pt idx="1152">
                  <c:v>65.2</c:v>
                </c:pt>
                <c:pt idx="1153">
                  <c:v>65.3</c:v>
                </c:pt>
                <c:pt idx="1154">
                  <c:v>65.400000000000006</c:v>
                </c:pt>
                <c:pt idx="1155">
                  <c:v>65.5</c:v>
                </c:pt>
                <c:pt idx="1156">
                  <c:v>65.599999999999994</c:v>
                </c:pt>
                <c:pt idx="1157">
                  <c:v>65.7</c:v>
                </c:pt>
                <c:pt idx="1158">
                  <c:v>65.8</c:v>
                </c:pt>
                <c:pt idx="1159">
                  <c:v>65.900000000000006</c:v>
                </c:pt>
                <c:pt idx="1160">
                  <c:v>66</c:v>
                </c:pt>
                <c:pt idx="1161">
                  <c:v>66.099999999999994</c:v>
                </c:pt>
                <c:pt idx="1162">
                  <c:v>66.199999999999903</c:v>
                </c:pt>
                <c:pt idx="1163">
                  <c:v>66.299999999999926</c:v>
                </c:pt>
                <c:pt idx="1164">
                  <c:v>66.399999999999906</c:v>
                </c:pt>
                <c:pt idx="1165">
                  <c:v>66.5</c:v>
                </c:pt>
                <c:pt idx="1166">
                  <c:v>66.599999999999895</c:v>
                </c:pt>
                <c:pt idx="1167">
                  <c:v>66.699999999999903</c:v>
                </c:pt>
                <c:pt idx="1168">
                  <c:v>66.799999999999926</c:v>
                </c:pt>
                <c:pt idx="1169">
                  <c:v>66.899999999999906</c:v>
                </c:pt>
                <c:pt idx="1170">
                  <c:v>67</c:v>
                </c:pt>
                <c:pt idx="1171">
                  <c:v>67.099999999999895</c:v>
                </c:pt>
                <c:pt idx="1172">
                  <c:v>67.199999999999903</c:v>
                </c:pt>
                <c:pt idx="1173">
                  <c:v>67.299999999999926</c:v>
                </c:pt>
                <c:pt idx="1174">
                  <c:v>67.399999999999906</c:v>
                </c:pt>
                <c:pt idx="1175">
                  <c:v>67.5</c:v>
                </c:pt>
                <c:pt idx="1176">
                  <c:v>67.599999999999895</c:v>
                </c:pt>
                <c:pt idx="1177">
                  <c:v>67.699999999999903</c:v>
                </c:pt>
                <c:pt idx="1178">
                  <c:v>67.799999999999926</c:v>
                </c:pt>
                <c:pt idx="1179">
                  <c:v>67.899999999999807</c:v>
                </c:pt>
                <c:pt idx="1180">
                  <c:v>67.999999999999929</c:v>
                </c:pt>
                <c:pt idx="1181">
                  <c:v>68.099999999999795</c:v>
                </c:pt>
                <c:pt idx="1182">
                  <c:v>68.199999999999804</c:v>
                </c:pt>
                <c:pt idx="1183">
                  <c:v>68.299999999999827</c:v>
                </c:pt>
                <c:pt idx="1184">
                  <c:v>68.399999999999807</c:v>
                </c:pt>
                <c:pt idx="1185">
                  <c:v>68.499999999999929</c:v>
                </c:pt>
                <c:pt idx="1186">
                  <c:v>68.599999999999795</c:v>
                </c:pt>
                <c:pt idx="1187">
                  <c:v>68.699999999999804</c:v>
                </c:pt>
                <c:pt idx="1188">
                  <c:v>68.799999999999827</c:v>
                </c:pt>
                <c:pt idx="1189">
                  <c:v>68.899999999999807</c:v>
                </c:pt>
                <c:pt idx="1190">
                  <c:v>68.999999999999929</c:v>
                </c:pt>
                <c:pt idx="1191">
                  <c:v>69.099999999999795</c:v>
                </c:pt>
                <c:pt idx="1192">
                  <c:v>69.199999999999804</c:v>
                </c:pt>
                <c:pt idx="1193">
                  <c:v>69.299999999999827</c:v>
                </c:pt>
                <c:pt idx="1194">
                  <c:v>69.399999999999807</c:v>
                </c:pt>
                <c:pt idx="1195">
                  <c:v>69.499999999999929</c:v>
                </c:pt>
                <c:pt idx="1196">
                  <c:v>69.599999999999795</c:v>
                </c:pt>
                <c:pt idx="1197">
                  <c:v>69.699999999999704</c:v>
                </c:pt>
                <c:pt idx="1198">
                  <c:v>69.799999999999727</c:v>
                </c:pt>
                <c:pt idx="1199">
                  <c:v>69.899999999999693</c:v>
                </c:pt>
                <c:pt idx="1200">
                  <c:v>69.999999999999829</c:v>
                </c:pt>
                <c:pt idx="1201">
                  <c:v>70.099999999999696</c:v>
                </c:pt>
                <c:pt idx="1202">
                  <c:v>70.199999999999704</c:v>
                </c:pt>
                <c:pt idx="1203">
                  <c:v>70.299999999999727</c:v>
                </c:pt>
                <c:pt idx="1204">
                  <c:v>70.399999999999693</c:v>
                </c:pt>
                <c:pt idx="1205">
                  <c:v>70.499999999999829</c:v>
                </c:pt>
                <c:pt idx="1206">
                  <c:v>70.599999999999696</c:v>
                </c:pt>
                <c:pt idx="1207">
                  <c:v>70.699999999999704</c:v>
                </c:pt>
                <c:pt idx="1208">
                  <c:v>70.799999999999727</c:v>
                </c:pt>
                <c:pt idx="1209">
                  <c:v>70.899999999999693</c:v>
                </c:pt>
                <c:pt idx="1210">
                  <c:v>70.999999999999829</c:v>
                </c:pt>
                <c:pt idx="1211">
                  <c:v>71.099999999999696</c:v>
                </c:pt>
                <c:pt idx="1212">
                  <c:v>71.199999999999704</c:v>
                </c:pt>
                <c:pt idx="1213">
                  <c:v>71.299999999999727</c:v>
                </c:pt>
                <c:pt idx="1214">
                  <c:v>71.399999999999693</c:v>
                </c:pt>
                <c:pt idx="1215">
                  <c:v>71.49999999999973</c:v>
                </c:pt>
                <c:pt idx="1216">
                  <c:v>71.599999999999596</c:v>
                </c:pt>
                <c:pt idx="1217">
                  <c:v>71.699999999999605</c:v>
                </c:pt>
                <c:pt idx="1218">
                  <c:v>71.799999999999713</c:v>
                </c:pt>
                <c:pt idx="1219">
                  <c:v>71.899999999999594</c:v>
                </c:pt>
                <c:pt idx="1220">
                  <c:v>71.99999999999973</c:v>
                </c:pt>
                <c:pt idx="1221">
                  <c:v>72.099999999999596</c:v>
                </c:pt>
                <c:pt idx="1222">
                  <c:v>72.199999999999605</c:v>
                </c:pt>
                <c:pt idx="1223">
                  <c:v>72.299999999999713</c:v>
                </c:pt>
                <c:pt idx="1224">
                  <c:v>72.399999999999594</c:v>
                </c:pt>
                <c:pt idx="1225">
                  <c:v>72.49999999999973</c:v>
                </c:pt>
                <c:pt idx="1226">
                  <c:v>72.599999999999596</c:v>
                </c:pt>
                <c:pt idx="1227">
                  <c:v>72.699999999999605</c:v>
                </c:pt>
                <c:pt idx="1228">
                  <c:v>72.799999999999713</c:v>
                </c:pt>
                <c:pt idx="1229">
                  <c:v>72.899999999999594</c:v>
                </c:pt>
                <c:pt idx="1230">
                  <c:v>72.99999999999973</c:v>
                </c:pt>
                <c:pt idx="1231">
                  <c:v>73.099999999999596</c:v>
                </c:pt>
                <c:pt idx="1232">
                  <c:v>73.199999999999505</c:v>
                </c:pt>
                <c:pt idx="1233">
                  <c:v>73.299999999999613</c:v>
                </c:pt>
                <c:pt idx="1234">
                  <c:v>73.399999999999494</c:v>
                </c:pt>
                <c:pt idx="1235">
                  <c:v>73.499999999999645</c:v>
                </c:pt>
                <c:pt idx="1236">
                  <c:v>73.599999999999497</c:v>
                </c:pt>
                <c:pt idx="1237">
                  <c:v>73.699999999999505</c:v>
                </c:pt>
                <c:pt idx="1238">
                  <c:v>73.799999999999613</c:v>
                </c:pt>
                <c:pt idx="1239">
                  <c:v>73.899999999999494</c:v>
                </c:pt>
                <c:pt idx="1240">
                  <c:v>73.999999999999645</c:v>
                </c:pt>
                <c:pt idx="1241">
                  <c:v>74.099999999999497</c:v>
                </c:pt>
                <c:pt idx="1242">
                  <c:v>74.199999999999505</c:v>
                </c:pt>
                <c:pt idx="1243">
                  <c:v>74.299999999999613</c:v>
                </c:pt>
                <c:pt idx="1244">
                  <c:v>74.399999999999494</c:v>
                </c:pt>
                <c:pt idx="1245">
                  <c:v>74.499999999999645</c:v>
                </c:pt>
                <c:pt idx="1246">
                  <c:v>74.599999999999497</c:v>
                </c:pt>
                <c:pt idx="1247">
                  <c:v>74.699999999999505</c:v>
                </c:pt>
                <c:pt idx="1248">
                  <c:v>74.799999999999613</c:v>
                </c:pt>
                <c:pt idx="1249">
                  <c:v>74.899999999999494</c:v>
                </c:pt>
                <c:pt idx="1250">
                  <c:v>74.999999999999531</c:v>
                </c:pt>
                <c:pt idx="1251">
                  <c:v>75.099999999999397</c:v>
                </c:pt>
                <c:pt idx="1252">
                  <c:v>75.199999999999406</c:v>
                </c:pt>
                <c:pt idx="1253">
                  <c:v>75.299999999999514</c:v>
                </c:pt>
                <c:pt idx="1254">
                  <c:v>75.399999999999395</c:v>
                </c:pt>
                <c:pt idx="1255">
                  <c:v>75.499999999999531</c:v>
                </c:pt>
                <c:pt idx="1256">
                  <c:v>75.599999999999397</c:v>
                </c:pt>
                <c:pt idx="1257">
                  <c:v>75.699999999999406</c:v>
                </c:pt>
                <c:pt idx="1258">
                  <c:v>75.799999999999514</c:v>
                </c:pt>
                <c:pt idx="1259">
                  <c:v>75.899999999999395</c:v>
                </c:pt>
                <c:pt idx="1260">
                  <c:v>75.999999999999531</c:v>
                </c:pt>
                <c:pt idx="1261">
                  <c:v>76.099999999999397</c:v>
                </c:pt>
                <c:pt idx="1262">
                  <c:v>76.199999999999406</c:v>
                </c:pt>
                <c:pt idx="1263">
                  <c:v>76.299999999999514</c:v>
                </c:pt>
                <c:pt idx="1264">
                  <c:v>76.399999999999395</c:v>
                </c:pt>
                <c:pt idx="1265">
                  <c:v>76.499999999999531</c:v>
                </c:pt>
                <c:pt idx="1266">
                  <c:v>76.599999999999397</c:v>
                </c:pt>
                <c:pt idx="1267">
                  <c:v>76.699999999999307</c:v>
                </c:pt>
                <c:pt idx="1268">
                  <c:v>76.799999999999429</c:v>
                </c:pt>
                <c:pt idx="1269">
                  <c:v>76.899999999999295</c:v>
                </c:pt>
                <c:pt idx="1270">
                  <c:v>76.999999999999446</c:v>
                </c:pt>
                <c:pt idx="1271">
                  <c:v>77.099999999999326</c:v>
                </c:pt>
                <c:pt idx="1272">
                  <c:v>77.199999999999307</c:v>
                </c:pt>
                <c:pt idx="1273">
                  <c:v>77.299999999999429</c:v>
                </c:pt>
                <c:pt idx="1274">
                  <c:v>77.399999999999295</c:v>
                </c:pt>
                <c:pt idx="1275">
                  <c:v>77.499999999999446</c:v>
                </c:pt>
                <c:pt idx="1276">
                  <c:v>77.599999999999326</c:v>
                </c:pt>
                <c:pt idx="1277">
                  <c:v>77.699999999999307</c:v>
                </c:pt>
                <c:pt idx="1278">
                  <c:v>77.799999999999429</c:v>
                </c:pt>
                <c:pt idx="1279">
                  <c:v>77.899999999999295</c:v>
                </c:pt>
                <c:pt idx="1280">
                  <c:v>77.999999999999446</c:v>
                </c:pt>
                <c:pt idx="1281">
                  <c:v>78.099999999999326</c:v>
                </c:pt>
                <c:pt idx="1282">
                  <c:v>78.199999999999307</c:v>
                </c:pt>
                <c:pt idx="1283">
                  <c:v>78.299999999999429</c:v>
                </c:pt>
                <c:pt idx="1284">
                  <c:v>78.399999999999196</c:v>
                </c:pt>
                <c:pt idx="1285">
                  <c:v>78.499999999999361</c:v>
                </c:pt>
                <c:pt idx="1286">
                  <c:v>78.599999999999227</c:v>
                </c:pt>
                <c:pt idx="1287">
                  <c:v>78.699999999999207</c:v>
                </c:pt>
                <c:pt idx="1288">
                  <c:v>78.799999999999329</c:v>
                </c:pt>
                <c:pt idx="1289">
                  <c:v>78.899999999999196</c:v>
                </c:pt>
                <c:pt idx="1290">
                  <c:v>78.999999999999361</c:v>
                </c:pt>
                <c:pt idx="1291">
                  <c:v>79.099999999999227</c:v>
                </c:pt>
                <c:pt idx="1292">
                  <c:v>79.199999999999207</c:v>
                </c:pt>
                <c:pt idx="1293">
                  <c:v>79.299999999999329</c:v>
                </c:pt>
                <c:pt idx="1294">
                  <c:v>79.399999999999196</c:v>
                </c:pt>
                <c:pt idx="1295">
                  <c:v>79.499999999999361</c:v>
                </c:pt>
                <c:pt idx="1296">
                  <c:v>79.599999999999227</c:v>
                </c:pt>
                <c:pt idx="1297">
                  <c:v>79.699999999999207</c:v>
                </c:pt>
                <c:pt idx="1298">
                  <c:v>79.799999999999329</c:v>
                </c:pt>
                <c:pt idx="1299">
                  <c:v>79.899999999999196</c:v>
                </c:pt>
                <c:pt idx="1300">
                  <c:v>79.999999999999361</c:v>
                </c:pt>
                <c:pt idx="1301">
                  <c:v>80.099999999999227</c:v>
                </c:pt>
                <c:pt idx="1302">
                  <c:v>80.199999999999093</c:v>
                </c:pt>
                <c:pt idx="1303">
                  <c:v>80.29999999999923</c:v>
                </c:pt>
                <c:pt idx="1304">
                  <c:v>80.399999999999096</c:v>
                </c:pt>
                <c:pt idx="1305">
                  <c:v>80.499999999999247</c:v>
                </c:pt>
                <c:pt idx="1306">
                  <c:v>80.599999999999127</c:v>
                </c:pt>
                <c:pt idx="1307">
                  <c:v>80.699999999999093</c:v>
                </c:pt>
                <c:pt idx="1308">
                  <c:v>80.79999999999923</c:v>
                </c:pt>
                <c:pt idx="1309">
                  <c:v>80.899999999999096</c:v>
                </c:pt>
                <c:pt idx="1310">
                  <c:v>80.999999999999247</c:v>
                </c:pt>
                <c:pt idx="1311">
                  <c:v>81.099999999999127</c:v>
                </c:pt>
                <c:pt idx="1312">
                  <c:v>81.199999999999093</c:v>
                </c:pt>
                <c:pt idx="1313">
                  <c:v>81.29999999999923</c:v>
                </c:pt>
                <c:pt idx="1314">
                  <c:v>81.399999999999096</c:v>
                </c:pt>
                <c:pt idx="1315">
                  <c:v>81.499999999999247</c:v>
                </c:pt>
                <c:pt idx="1316">
                  <c:v>81.599999999999127</c:v>
                </c:pt>
                <c:pt idx="1317">
                  <c:v>81.699999999999093</c:v>
                </c:pt>
                <c:pt idx="1318">
                  <c:v>81.79999999999923</c:v>
                </c:pt>
                <c:pt idx="1319">
                  <c:v>81.899999999999096</c:v>
                </c:pt>
                <c:pt idx="1320">
                  <c:v>81.999999999999162</c:v>
                </c:pt>
                <c:pt idx="1321">
                  <c:v>82.099999999999113</c:v>
                </c:pt>
                <c:pt idx="1322">
                  <c:v>82.199999999998994</c:v>
                </c:pt>
                <c:pt idx="1323">
                  <c:v>82.299999999999145</c:v>
                </c:pt>
                <c:pt idx="1324">
                  <c:v>82.399999999998997</c:v>
                </c:pt>
                <c:pt idx="1325">
                  <c:v>82.499999999999162</c:v>
                </c:pt>
                <c:pt idx="1326">
                  <c:v>82.599999999999113</c:v>
                </c:pt>
                <c:pt idx="1327">
                  <c:v>82.699999999998994</c:v>
                </c:pt>
                <c:pt idx="1328">
                  <c:v>82.799999999999145</c:v>
                </c:pt>
                <c:pt idx="1329">
                  <c:v>82.899999999998997</c:v>
                </c:pt>
                <c:pt idx="1330">
                  <c:v>82.999999999999162</c:v>
                </c:pt>
                <c:pt idx="1331">
                  <c:v>83.099999999999113</c:v>
                </c:pt>
                <c:pt idx="1332">
                  <c:v>83.199999999998994</c:v>
                </c:pt>
                <c:pt idx="1333">
                  <c:v>83.299999999999145</c:v>
                </c:pt>
                <c:pt idx="1334">
                  <c:v>83.399999999998997</c:v>
                </c:pt>
                <c:pt idx="1335">
                  <c:v>83.499999999999162</c:v>
                </c:pt>
                <c:pt idx="1336">
                  <c:v>83.599999999999113</c:v>
                </c:pt>
                <c:pt idx="1337">
                  <c:v>83.699999999998894</c:v>
                </c:pt>
                <c:pt idx="1338">
                  <c:v>83.799999999999031</c:v>
                </c:pt>
                <c:pt idx="1339">
                  <c:v>83.899999999998897</c:v>
                </c:pt>
                <c:pt idx="1340">
                  <c:v>83.999999999999048</c:v>
                </c:pt>
                <c:pt idx="1341">
                  <c:v>84.099999999999014</c:v>
                </c:pt>
                <c:pt idx="1342">
                  <c:v>84.199999999998894</c:v>
                </c:pt>
                <c:pt idx="1343">
                  <c:v>84.299999999999031</c:v>
                </c:pt>
                <c:pt idx="1344">
                  <c:v>84.399999999998897</c:v>
                </c:pt>
                <c:pt idx="1345">
                  <c:v>84.499999999999048</c:v>
                </c:pt>
                <c:pt idx="1346">
                  <c:v>84.599999999999014</c:v>
                </c:pt>
                <c:pt idx="1347">
                  <c:v>84.699999999998894</c:v>
                </c:pt>
                <c:pt idx="1348">
                  <c:v>84.799999999999031</c:v>
                </c:pt>
                <c:pt idx="1349">
                  <c:v>84.899999999998897</c:v>
                </c:pt>
                <c:pt idx="1350">
                  <c:v>84.999999999999048</c:v>
                </c:pt>
                <c:pt idx="1351">
                  <c:v>85.099999999999014</c:v>
                </c:pt>
                <c:pt idx="1352">
                  <c:v>85.199999999998894</c:v>
                </c:pt>
                <c:pt idx="1353">
                  <c:v>85.299999999999031</c:v>
                </c:pt>
                <c:pt idx="1354">
                  <c:v>85.399999999998897</c:v>
                </c:pt>
                <c:pt idx="1355">
                  <c:v>85.499999999998934</c:v>
                </c:pt>
                <c:pt idx="1356">
                  <c:v>85.599999999998914</c:v>
                </c:pt>
                <c:pt idx="1357">
                  <c:v>85.699999999998795</c:v>
                </c:pt>
                <c:pt idx="1358">
                  <c:v>85.799999999998946</c:v>
                </c:pt>
                <c:pt idx="1359">
                  <c:v>85.899999999998826</c:v>
                </c:pt>
                <c:pt idx="1360">
                  <c:v>85.999999999998934</c:v>
                </c:pt>
                <c:pt idx="1361">
                  <c:v>86.099999999998914</c:v>
                </c:pt>
                <c:pt idx="1362">
                  <c:v>86.199999999998795</c:v>
                </c:pt>
                <c:pt idx="1363">
                  <c:v>86.299999999998946</c:v>
                </c:pt>
                <c:pt idx="1364">
                  <c:v>86.399999999998826</c:v>
                </c:pt>
                <c:pt idx="1365">
                  <c:v>86.499999999998934</c:v>
                </c:pt>
                <c:pt idx="1366">
                  <c:v>86.599999999998914</c:v>
                </c:pt>
                <c:pt idx="1367">
                  <c:v>86.699999999998795</c:v>
                </c:pt>
                <c:pt idx="1368">
                  <c:v>86.799999999998946</c:v>
                </c:pt>
                <c:pt idx="1369">
                  <c:v>86.899999999998826</c:v>
                </c:pt>
                <c:pt idx="1370">
                  <c:v>86.999999999998934</c:v>
                </c:pt>
                <c:pt idx="1371">
                  <c:v>87.099999999998914</c:v>
                </c:pt>
                <c:pt idx="1372">
                  <c:v>87.199999999998695</c:v>
                </c:pt>
                <c:pt idx="1373">
                  <c:v>87.29999999999886</c:v>
                </c:pt>
                <c:pt idx="1374">
                  <c:v>87.399999999998727</c:v>
                </c:pt>
                <c:pt idx="1375">
                  <c:v>87.499999999998849</c:v>
                </c:pt>
                <c:pt idx="1376">
                  <c:v>87.599999999998829</c:v>
                </c:pt>
                <c:pt idx="1377">
                  <c:v>87.699999999998695</c:v>
                </c:pt>
                <c:pt idx="1378">
                  <c:v>87.79999999999886</c:v>
                </c:pt>
                <c:pt idx="1379">
                  <c:v>87.899999999998727</c:v>
                </c:pt>
                <c:pt idx="1380">
                  <c:v>87.999999999998849</c:v>
                </c:pt>
                <c:pt idx="1381">
                  <c:v>88.099999999998829</c:v>
                </c:pt>
                <c:pt idx="1382">
                  <c:v>88.199999999998695</c:v>
                </c:pt>
                <c:pt idx="1383">
                  <c:v>88.29999999999886</c:v>
                </c:pt>
                <c:pt idx="1384">
                  <c:v>88.399999999998727</c:v>
                </c:pt>
                <c:pt idx="1385">
                  <c:v>88.499999999998849</c:v>
                </c:pt>
                <c:pt idx="1386">
                  <c:v>88.599999999998829</c:v>
                </c:pt>
                <c:pt idx="1387">
                  <c:v>88.699999999998695</c:v>
                </c:pt>
                <c:pt idx="1388">
                  <c:v>88.79999999999886</c:v>
                </c:pt>
                <c:pt idx="1389">
                  <c:v>88.899999999998727</c:v>
                </c:pt>
                <c:pt idx="1390">
                  <c:v>88.999999999998735</c:v>
                </c:pt>
                <c:pt idx="1391">
                  <c:v>89.09999999999873</c:v>
                </c:pt>
                <c:pt idx="1392">
                  <c:v>89.199999999998596</c:v>
                </c:pt>
                <c:pt idx="1393">
                  <c:v>89.299999999998747</c:v>
                </c:pt>
                <c:pt idx="1394">
                  <c:v>89.399999999998627</c:v>
                </c:pt>
                <c:pt idx="1395">
                  <c:v>89.499999999998735</c:v>
                </c:pt>
                <c:pt idx="1396">
                  <c:v>89.59999999999873</c:v>
                </c:pt>
                <c:pt idx="1397">
                  <c:v>89.699999999998596</c:v>
                </c:pt>
                <c:pt idx="1398">
                  <c:v>89.799999999998747</c:v>
                </c:pt>
                <c:pt idx="1399">
                  <c:v>89.899999999998627</c:v>
                </c:pt>
                <c:pt idx="1400">
                  <c:v>89.999999999998735</c:v>
                </c:pt>
                <c:pt idx="1401">
                  <c:v>90.09999999999873</c:v>
                </c:pt>
                <c:pt idx="1402">
                  <c:v>90.199999999998596</c:v>
                </c:pt>
                <c:pt idx="1403">
                  <c:v>90.299999999998747</c:v>
                </c:pt>
                <c:pt idx="1404">
                  <c:v>90.399999999998627</c:v>
                </c:pt>
                <c:pt idx="1405">
                  <c:v>90.499999999998735</c:v>
                </c:pt>
                <c:pt idx="1406">
                  <c:v>90.59999999999873</c:v>
                </c:pt>
                <c:pt idx="1407">
                  <c:v>90.699999999998596</c:v>
                </c:pt>
                <c:pt idx="1408">
                  <c:v>90.799999999998661</c:v>
                </c:pt>
                <c:pt idx="1409">
                  <c:v>90.899999999998613</c:v>
                </c:pt>
                <c:pt idx="1410">
                  <c:v>90.99999999999865</c:v>
                </c:pt>
                <c:pt idx="1411">
                  <c:v>91.09999999999863</c:v>
                </c:pt>
                <c:pt idx="1412">
                  <c:v>91.199999999998496</c:v>
                </c:pt>
                <c:pt idx="1413">
                  <c:v>91.299999999998661</c:v>
                </c:pt>
                <c:pt idx="1414">
                  <c:v>91.399999999998613</c:v>
                </c:pt>
                <c:pt idx="1415">
                  <c:v>91.49999999999865</c:v>
                </c:pt>
                <c:pt idx="1416">
                  <c:v>91.59999999999863</c:v>
                </c:pt>
                <c:pt idx="1417">
                  <c:v>91.699999999998496</c:v>
                </c:pt>
                <c:pt idx="1418">
                  <c:v>91.799999999998661</c:v>
                </c:pt>
                <c:pt idx="1419">
                  <c:v>91.899999999998613</c:v>
                </c:pt>
                <c:pt idx="1420">
                  <c:v>91.99999999999865</c:v>
                </c:pt>
                <c:pt idx="1421">
                  <c:v>92.09999999999863</c:v>
                </c:pt>
                <c:pt idx="1422">
                  <c:v>92.199999999998496</c:v>
                </c:pt>
                <c:pt idx="1423">
                  <c:v>92.299999999998661</c:v>
                </c:pt>
                <c:pt idx="1424">
                  <c:v>92.399999999998613</c:v>
                </c:pt>
                <c:pt idx="1425">
                  <c:v>92.499999999998579</c:v>
                </c:pt>
                <c:pt idx="1426">
                  <c:v>92.599999999998531</c:v>
                </c:pt>
                <c:pt idx="1427">
                  <c:v>92.699999999998397</c:v>
                </c:pt>
                <c:pt idx="1428">
                  <c:v>92.799999999998548</c:v>
                </c:pt>
                <c:pt idx="1429">
                  <c:v>92.899999999998514</c:v>
                </c:pt>
                <c:pt idx="1430">
                  <c:v>92.999999999998579</c:v>
                </c:pt>
                <c:pt idx="1431">
                  <c:v>93.099999999998531</c:v>
                </c:pt>
                <c:pt idx="1432">
                  <c:v>93.199999999998397</c:v>
                </c:pt>
                <c:pt idx="1433">
                  <c:v>93.299999999998548</c:v>
                </c:pt>
                <c:pt idx="1434">
                  <c:v>93.399999999998514</c:v>
                </c:pt>
                <c:pt idx="1435">
                  <c:v>93.499999999998579</c:v>
                </c:pt>
                <c:pt idx="1436">
                  <c:v>93.599999999998531</c:v>
                </c:pt>
                <c:pt idx="1437">
                  <c:v>93.699999999998397</c:v>
                </c:pt>
                <c:pt idx="1438">
                  <c:v>93.799999999998548</c:v>
                </c:pt>
                <c:pt idx="1439">
                  <c:v>93.899999999998514</c:v>
                </c:pt>
                <c:pt idx="1440">
                  <c:v>93.999999999998579</c:v>
                </c:pt>
                <c:pt idx="1441">
                  <c:v>94.099999999998531</c:v>
                </c:pt>
                <c:pt idx="1442">
                  <c:v>94.199999999998397</c:v>
                </c:pt>
                <c:pt idx="1443">
                  <c:v>94.299999999998434</c:v>
                </c:pt>
                <c:pt idx="1444">
                  <c:v>94.399999999998414</c:v>
                </c:pt>
                <c:pt idx="1445">
                  <c:v>94.499999999998479</c:v>
                </c:pt>
                <c:pt idx="1446">
                  <c:v>94.599999999998431</c:v>
                </c:pt>
                <c:pt idx="1447">
                  <c:v>94.699999999998326</c:v>
                </c:pt>
                <c:pt idx="1448">
                  <c:v>94.799999999998434</c:v>
                </c:pt>
                <c:pt idx="1449">
                  <c:v>94.899999999998414</c:v>
                </c:pt>
                <c:pt idx="1450">
                  <c:v>94.999999999998479</c:v>
                </c:pt>
                <c:pt idx="1451">
                  <c:v>95.099999999998431</c:v>
                </c:pt>
                <c:pt idx="1452">
                  <c:v>95.199999999998326</c:v>
                </c:pt>
                <c:pt idx="1453">
                  <c:v>95.299999999998434</c:v>
                </c:pt>
                <c:pt idx="1454">
                  <c:v>95.399999999998414</c:v>
                </c:pt>
                <c:pt idx="1455">
                  <c:v>95.499999999998479</c:v>
                </c:pt>
                <c:pt idx="1456">
                  <c:v>95.599999999998431</c:v>
                </c:pt>
                <c:pt idx="1457">
                  <c:v>95.699999999998326</c:v>
                </c:pt>
                <c:pt idx="1458">
                  <c:v>95.799999999998434</c:v>
                </c:pt>
                <c:pt idx="1459">
                  <c:v>95.899999999998414</c:v>
                </c:pt>
                <c:pt idx="1460">
                  <c:v>95.99999999999838</c:v>
                </c:pt>
                <c:pt idx="1461">
                  <c:v>96.099999999998346</c:v>
                </c:pt>
                <c:pt idx="1462">
                  <c:v>96.199999999998226</c:v>
                </c:pt>
                <c:pt idx="1463">
                  <c:v>96.299999999998349</c:v>
                </c:pt>
                <c:pt idx="1464">
                  <c:v>96.399999999998329</c:v>
                </c:pt>
                <c:pt idx="1465">
                  <c:v>96.49999999999838</c:v>
                </c:pt>
                <c:pt idx="1466">
                  <c:v>96.599999999998346</c:v>
                </c:pt>
                <c:pt idx="1467">
                  <c:v>96.699999999998226</c:v>
                </c:pt>
                <c:pt idx="1468">
                  <c:v>96.799999999998349</c:v>
                </c:pt>
                <c:pt idx="1469">
                  <c:v>96.899999999998329</c:v>
                </c:pt>
                <c:pt idx="1470">
                  <c:v>96.99999999999838</c:v>
                </c:pt>
                <c:pt idx="1471">
                  <c:v>97.099999999998346</c:v>
                </c:pt>
                <c:pt idx="1472">
                  <c:v>97.199999999998226</c:v>
                </c:pt>
                <c:pt idx="1473">
                  <c:v>97.299999999998349</c:v>
                </c:pt>
                <c:pt idx="1474">
                  <c:v>97.399999999998329</c:v>
                </c:pt>
                <c:pt idx="1475">
                  <c:v>97.49999999999838</c:v>
                </c:pt>
                <c:pt idx="1476">
                  <c:v>97.599999999998346</c:v>
                </c:pt>
                <c:pt idx="1477">
                  <c:v>97.699999999998226</c:v>
                </c:pt>
                <c:pt idx="1478">
                  <c:v>97.799999999998235</c:v>
                </c:pt>
                <c:pt idx="1479">
                  <c:v>97.899999999998229</c:v>
                </c:pt>
                <c:pt idx="1480">
                  <c:v>97.99999999999828</c:v>
                </c:pt>
                <c:pt idx="1481">
                  <c:v>98.099999999998246</c:v>
                </c:pt>
                <c:pt idx="1482">
                  <c:v>98.199999999998127</c:v>
                </c:pt>
                <c:pt idx="1483">
                  <c:v>98.299999999998235</c:v>
                </c:pt>
                <c:pt idx="1484">
                  <c:v>98.399999999998229</c:v>
                </c:pt>
                <c:pt idx="1485">
                  <c:v>98.49999999999828</c:v>
                </c:pt>
                <c:pt idx="1486">
                  <c:v>98.599999999998246</c:v>
                </c:pt>
                <c:pt idx="1487">
                  <c:v>98.699999999998127</c:v>
                </c:pt>
                <c:pt idx="1488">
                  <c:v>98.799999999998235</c:v>
                </c:pt>
                <c:pt idx="1489">
                  <c:v>98.899999999998229</c:v>
                </c:pt>
                <c:pt idx="1490">
                  <c:v>98.99999999999828</c:v>
                </c:pt>
                <c:pt idx="1491">
                  <c:v>99.099999999998246</c:v>
                </c:pt>
                <c:pt idx="1492">
                  <c:v>99.199999999998127</c:v>
                </c:pt>
                <c:pt idx="1493">
                  <c:v>99.299999999998235</c:v>
                </c:pt>
                <c:pt idx="1494">
                  <c:v>99.399999999998229</c:v>
                </c:pt>
                <c:pt idx="1495">
                  <c:v>99.49999999999828</c:v>
                </c:pt>
                <c:pt idx="1496">
                  <c:v>99.599999999998147</c:v>
                </c:pt>
                <c:pt idx="1497">
                  <c:v>99.699999999998113</c:v>
                </c:pt>
                <c:pt idx="1498">
                  <c:v>99.79999999999815</c:v>
                </c:pt>
                <c:pt idx="1499">
                  <c:v>99.89999999999813</c:v>
                </c:pt>
                <c:pt idx="1500">
                  <c:v>99.999999999998181</c:v>
                </c:pt>
                <c:pt idx="1501">
                  <c:v>100.09999999999815</c:v>
                </c:pt>
                <c:pt idx="1502">
                  <c:v>100.19999999999811</c:v>
                </c:pt>
                <c:pt idx="1503">
                  <c:v>100.29999999999818</c:v>
                </c:pt>
                <c:pt idx="1504">
                  <c:v>100.39999999999812</c:v>
                </c:pt>
                <c:pt idx="1505">
                  <c:v>100.4999999999982</c:v>
                </c:pt>
                <c:pt idx="1506">
                  <c:v>100.59999999999815</c:v>
                </c:pt>
                <c:pt idx="1507">
                  <c:v>100.69999999999811</c:v>
                </c:pt>
                <c:pt idx="1508">
                  <c:v>100.79999999999818</c:v>
                </c:pt>
                <c:pt idx="1509">
                  <c:v>100.89999999999812</c:v>
                </c:pt>
                <c:pt idx="1510">
                  <c:v>100.9999999999982</c:v>
                </c:pt>
                <c:pt idx="1511">
                  <c:v>101.09999999999815</c:v>
                </c:pt>
                <c:pt idx="1512">
                  <c:v>101.19999999999811</c:v>
                </c:pt>
                <c:pt idx="1513">
                  <c:v>101.29999999999818</c:v>
                </c:pt>
                <c:pt idx="1514">
                  <c:v>101.39999999999812</c:v>
                </c:pt>
                <c:pt idx="1515">
                  <c:v>101.4999999999982</c:v>
                </c:pt>
                <c:pt idx="1516">
                  <c:v>101.59999999999815</c:v>
                </c:pt>
                <c:pt idx="1517">
                  <c:v>101.69999999999811</c:v>
                </c:pt>
                <c:pt idx="1518">
                  <c:v>101.79999999999818</c:v>
                </c:pt>
                <c:pt idx="1519">
                  <c:v>101.89999999999812</c:v>
                </c:pt>
                <c:pt idx="1520">
                  <c:v>101.9999999999982</c:v>
                </c:pt>
                <c:pt idx="1521">
                  <c:v>102.09999999999815</c:v>
                </c:pt>
                <c:pt idx="1522">
                  <c:v>102.19999999999811</c:v>
                </c:pt>
                <c:pt idx="1523">
                  <c:v>102.29999999999818</c:v>
                </c:pt>
                <c:pt idx="1524">
                  <c:v>102.39999999999812</c:v>
                </c:pt>
                <c:pt idx="1525">
                  <c:v>102.4999999999982</c:v>
                </c:pt>
                <c:pt idx="1526">
                  <c:v>102.59999999999815</c:v>
                </c:pt>
                <c:pt idx="1527">
                  <c:v>102.69999999999811</c:v>
                </c:pt>
                <c:pt idx="1528">
                  <c:v>102.79999999999818</c:v>
                </c:pt>
                <c:pt idx="1529">
                  <c:v>102.89999999999812</c:v>
                </c:pt>
                <c:pt idx="1530">
                  <c:v>102.9999999999982</c:v>
                </c:pt>
                <c:pt idx="1531">
                  <c:v>103.09999999999815</c:v>
                </c:pt>
                <c:pt idx="1532">
                  <c:v>103.19999999999811</c:v>
                </c:pt>
                <c:pt idx="1533">
                  <c:v>103.29999999999818</c:v>
                </c:pt>
                <c:pt idx="1534">
                  <c:v>103.39999999999812</c:v>
                </c:pt>
                <c:pt idx="1535">
                  <c:v>103.4999999999982</c:v>
                </c:pt>
                <c:pt idx="1536">
                  <c:v>103.59999999999815</c:v>
                </c:pt>
                <c:pt idx="1537">
                  <c:v>103.69999999999811</c:v>
                </c:pt>
                <c:pt idx="1538">
                  <c:v>103.79999999999818</c:v>
                </c:pt>
                <c:pt idx="1539">
                  <c:v>103.89999999999812</c:v>
                </c:pt>
                <c:pt idx="1540">
                  <c:v>103.9999999999982</c:v>
                </c:pt>
                <c:pt idx="1541">
                  <c:v>104.09999999999815</c:v>
                </c:pt>
                <c:pt idx="1542">
                  <c:v>104.19999999999811</c:v>
                </c:pt>
                <c:pt idx="1543">
                  <c:v>104.29999999999818</c:v>
                </c:pt>
                <c:pt idx="1544">
                  <c:v>104.39999999999812</c:v>
                </c:pt>
                <c:pt idx="1545">
                  <c:v>104.4999999999982</c:v>
                </c:pt>
                <c:pt idx="1546">
                  <c:v>104.59999999999815</c:v>
                </c:pt>
                <c:pt idx="1547">
                  <c:v>104.69999999999811</c:v>
                </c:pt>
                <c:pt idx="1548">
                  <c:v>104.79999999999818</c:v>
                </c:pt>
                <c:pt idx="1549">
                  <c:v>104.89999999999812</c:v>
                </c:pt>
                <c:pt idx="1550">
                  <c:v>104.9999999999982</c:v>
                </c:pt>
                <c:pt idx="1551">
                  <c:v>105.09999999999815</c:v>
                </c:pt>
                <c:pt idx="1552">
                  <c:v>105.19999999999811</c:v>
                </c:pt>
                <c:pt idx="1553">
                  <c:v>105.29999999999818</c:v>
                </c:pt>
                <c:pt idx="1554">
                  <c:v>105.39999999999812</c:v>
                </c:pt>
                <c:pt idx="1555">
                  <c:v>105.4999999999982</c:v>
                </c:pt>
                <c:pt idx="1556">
                  <c:v>105.59999999999815</c:v>
                </c:pt>
                <c:pt idx="1557">
                  <c:v>105.69999999999811</c:v>
                </c:pt>
                <c:pt idx="1558">
                  <c:v>105.79999999999818</c:v>
                </c:pt>
                <c:pt idx="1559">
                  <c:v>105.89999999999812</c:v>
                </c:pt>
                <c:pt idx="1560">
                  <c:v>105.9999999999982</c:v>
                </c:pt>
                <c:pt idx="1561">
                  <c:v>106.09999999999815</c:v>
                </c:pt>
                <c:pt idx="1562">
                  <c:v>106.19999999999811</c:v>
                </c:pt>
                <c:pt idx="1563">
                  <c:v>106.29999999999818</c:v>
                </c:pt>
                <c:pt idx="1564">
                  <c:v>106.39999999999812</c:v>
                </c:pt>
                <c:pt idx="1565">
                  <c:v>106.4999999999982</c:v>
                </c:pt>
                <c:pt idx="1566">
                  <c:v>106.59999999999815</c:v>
                </c:pt>
                <c:pt idx="1567">
                  <c:v>106.69999999999811</c:v>
                </c:pt>
                <c:pt idx="1568">
                  <c:v>106.79999999999818</c:v>
                </c:pt>
                <c:pt idx="1569">
                  <c:v>106.89999999999812</c:v>
                </c:pt>
                <c:pt idx="1570">
                  <c:v>106.9999999999982</c:v>
                </c:pt>
                <c:pt idx="1571">
                  <c:v>107.09999999999815</c:v>
                </c:pt>
                <c:pt idx="1572">
                  <c:v>107.19999999999811</c:v>
                </c:pt>
                <c:pt idx="1573">
                  <c:v>107.29999999999818</c:v>
                </c:pt>
                <c:pt idx="1574">
                  <c:v>107.39999999999812</c:v>
                </c:pt>
                <c:pt idx="1575">
                  <c:v>107.4999999999982</c:v>
                </c:pt>
                <c:pt idx="1576">
                  <c:v>107.59999999999815</c:v>
                </c:pt>
                <c:pt idx="1577">
                  <c:v>107.69999999999811</c:v>
                </c:pt>
                <c:pt idx="1578">
                  <c:v>107.79999999999818</c:v>
                </c:pt>
                <c:pt idx="1579">
                  <c:v>107.89999999999812</c:v>
                </c:pt>
                <c:pt idx="1580">
                  <c:v>107.9999999999982</c:v>
                </c:pt>
                <c:pt idx="1581">
                  <c:v>108.09999999999815</c:v>
                </c:pt>
                <c:pt idx="1582">
                  <c:v>108.19999999999811</c:v>
                </c:pt>
                <c:pt idx="1583">
                  <c:v>108.29999999999818</c:v>
                </c:pt>
                <c:pt idx="1584">
                  <c:v>108.39999999999812</c:v>
                </c:pt>
                <c:pt idx="1585">
                  <c:v>108.49999999999723</c:v>
                </c:pt>
                <c:pt idx="1586">
                  <c:v>108.59999999999719</c:v>
                </c:pt>
                <c:pt idx="1587">
                  <c:v>108.69999999999811</c:v>
                </c:pt>
                <c:pt idx="1588">
                  <c:v>108.79999999999818</c:v>
                </c:pt>
                <c:pt idx="1589">
                  <c:v>108.89999999999812</c:v>
                </c:pt>
                <c:pt idx="1590">
                  <c:v>108.99999999999723</c:v>
                </c:pt>
                <c:pt idx="1591">
                  <c:v>109.09999999999719</c:v>
                </c:pt>
                <c:pt idx="1592">
                  <c:v>109.19999999999811</c:v>
                </c:pt>
                <c:pt idx="1593">
                  <c:v>109.29999999999818</c:v>
                </c:pt>
                <c:pt idx="1594">
                  <c:v>109.39999999999812</c:v>
                </c:pt>
                <c:pt idx="1595">
                  <c:v>109.49999999999723</c:v>
                </c:pt>
                <c:pt idx="1596">
                  <c:v>109.59999999999719</c:v>
                </c:pt>
                <c:pt idx="1597">
                  <c:v>109.69999999999811</c:v>
                </c:pt>
                <c:pt idx="1598">
                  <c:v>109.79999999999818</c:v>
                </c:pt>
                <c:pt idx="1599">
                  <c:v>109.89999999999812</c:v>
                </c:pt>
                <c:pt idx="1600">
                  <c:v>109.99999999999723</c:v>
                </c:pt>
                <c:pt idx="1601">
                  <c:v>110.09999999999719</c:v>
                </c:pt>
                <c:pt idx="1602">
                  <c:v>110.19999999999715</c:v>
                </c:pt>
                <c:pt idx="1603">
                  <c:v>110.29999999999723</c:v>
                </c:pt>
                <c:pt idx="1604">
                  <c:v>110.39999999999699</c:v>
                </c:pt>
                <c:pt idx="1605">
                  <c:v>110.49999999999723</c:v>
                </c:pt>
                <c:pt idx="1606">
                  <c:v>110.59999999999719</c:v>
                </c:pt>
                <c:pt idx="1607">
                  <c:v>110.69999999999715</c:v>
                </c:pt>
                <c:pt idx="1608">
                  <c:v>110.79999999999723</c:v>
                </c:pt>
                <c:pt idx="1609">
                  <c:v>110.89999999999699</c:v>
                </c:pt>
                <c:pt idx="1610">
                  <c:v>110.99999999999723</c:v>
                </c:pt>
                <c:pt idx="1611">
                  <c:v>111.09999999999719</c:v>
                </c:pt>
                <c:pt idx="1612">
                  <c:v>111.19999999999715</c:v>
                </c:pt>
                <c:pt idx="1613">
                  <c:v>111.29999999999723</c:v>
                </c:pt>
                <c:pt idx="1614">
                  <c:v>111.39999999999699</c:v>
                </c:pt>
                <c:pt idx="1615">
                  <c:v>111.49999999999723</c:v>
                </c:pt>
                <c:pt idx="1616">
                  <c:v>111.59999999999719</c:v>
                </c:pt>
                <c:pt idx="1617">
                  <c:v>111.69999999999715</c:v>
                </c:pt>
                <c:pt idx="1618">
                  <c:v>111.79999999999723</c:v>
                </c:pt>
                <c:pt idx="1619">
                  <c:v>111.89999999999699</c:v>
                </c:pt>
                <c:pt idx="1620">
                  <c:v>111.99999999999723</c:v>
                </c:pt>
                <c:pt idx="1621">
                  <c:v>112.09999999999719</c:v>
                </c:pt>
                <c:pt idx="1622">
                  <c:v>112.19999999999715</c:v>
                </c:pt>
                <c:pt idx="1623">
                  <c:v>112.29999999999723</c:v>
                </c:pt>
                <c:pt idx="1624">
                  <c:v>112.39999999999699</c:v>
                </c:pt>
                <c:pt idx="1625">
                  <c:v>112.49999999999723</c:v>
                </c:pt>
                <c:pt idx="1626">
                  <c:v>112.59999999999719</c:v>
                </c:pt>
                <c:pt idx="1627">
                  <c:v>112.69999999999715</c:v>
                </c:pt>
                <c:pt idx="1628">
                  <c:v>112.79999999999723</c:v>
                </c:pt>
                <c:pt idx="1629">
                  <c:v>112.89999999999699</c:v>
                </c:pt>
                <c:pt idx="1630">
                  <c:v>112.99999999999723</c:v>
                </c:pt>
                <c:pt idx="1631">
                  <c:v>113.09999999999719</c:v>
                </c:pt>
                <c:pt idx="1632">
                  <c:v>113.19999999999715</c:v>
                </c:pt>
                <c:pt idx="1633">
                  <c:v>113.29999999999723</c:v>
                </c:pt>
                <c:pt idx="1634">
                  <c:v>113.39999999999699</c:v>
                </c:pt>
                <c:pt idx="1635">
                  <c:v>113.49999999999723</c:v>
                </c:pt>
                <c:pt idx="1636">
                  <c:v>113.59999999999719</c:v>
                </c:pt>
                <c:pt idx="1637">
                  <c:v>113.69999999999715</c:v>
                </c:pt>
                <c:pt idx="1638">
                  <c:v>113.79999999999723</c:v>
                </c:pt>
                <c:pt idx="1639">
                  <c:v>113.89999999999699</c:v>
                </c:pt>
                <c:pt idx="1640">
                  <c:v>113.99999999999723</c:v>
                </c:pt>
                <c:pt idx="1641">
                  <c:v>114.09999999999719</c:v>
                </c:pt>
                <c:pt idx="1642">
                  <c:v>114.19999999999715</c:v>
                </c:pt>
                <c:pt idx="1643">
                  <c:v>114.29999999999723</c:v>
                </c:pt>
                <c:pt idx="1644">
                  <c:v>114.39999999999699</c:v>
                </c:pt>
                <c:pt idx="1645">
                  <c:v>114.49999999999723</c:v>
                </c:pt>
                <c:pt idx="1646">
                  <c:v>114.59999999999719</c:v>
                </c:pt>
                <c:pt idx="1647">
                  <c:v>114.69999999999715</c:v>
                </c:pt>
                <c:pt idx="1648">
                  <c:v>114.79999999999723</c:v>
                </c:pt>
                <c:pt idx="1649">
                  <c:v>114.89999999999699</c:v>
                </c:pt>
                <c:pt idx="1650">
                  <c:v>114.99999999999723</c:v>
                </c:pt>
                <c:pt idx="1651">
                  <c:v>115.09999999999719</c:v>
                </c:pt>
                <c:pt idx="1652">
                  <c:v>115.19999999999715</c:v>
                </c:pt>
                <c:pt idx="1653">
                  <c:v>115.29999999999723</c:v>
                </c:pt>
                <c:pt idx="1654">
                  <c:v>115.39999999999699</c:v>
                </c:pt>
                <c:pt idx="1655">
                  <c:v>115.49999999999723</c:v>
                </c:pt>
                <c:pt idx="1656">
                  <c:v>115.59999999999719</c:v>
                </c:pt>
                <c:pt idx="1657">
                  <c:v>115.69999999999715</c:v>
                </c:pt>
                <c:pt idx="1658">
                  <c:v>115.79999999999723</c:v>
                </c:pt>
                <c:pt idx="1659">
                  <c:v>115.89999999999699</c:v>
                </c:pt>
                <c:pt idx="1660">
                  <c:v>115.99999999999723</c:v>
                </c:pt>
                <c:pt idx="1661">
                  <c:v>116.09999999999719</c:v>
                </c:pt>
                <c:pt idx="1662">
                  <c:v>116.19999999999715</c:v>
                </c:pt>
                <c:pt idx="1663">
                  <c:v>116.29999999999723</c:v>
                </c:pt>
                <c:pt idx="1664">
                  <c:v>116.39999999999699</c:v>
                </c:pt>
                <c:pt idx="1665">
                  <c:v>116.49999999999723</c:v>
                </c:pt>
                <c:pt idx="1666">
                  <c:v>116.59999999999719</c:v>
                </c:pt>
                <c:pt idx="1667">
                  <c:v>116.69999999999715</c:v>
                </c:pt>
                <c:pt idx="1668">
                  <c:v>116.79999999999723</c:v>
                </c:pt>
                <c:pt idx="1669">
                  <c:v>116.89999999999699</c:v>
                </c:pt>
                <c:pt idx="1670">
                  <c:v>116.99999999999723</c:v>
                </c:pt>
                <c:pt idx="1671">
                  <c:v>117.09999999999719</c:v>
                </c:pt>
                <c:pt idx="1672">
                  <c:v>117.19999999999715</c:v>
                </c:pt>
                <c:pt idx="1673">
                  <c:v>117.29999999999723</c:v>
                </c:pt>
                <c:pt idx="1674">
                  <c:v>117.39999999999699</c:v>
                </c:pt>
                <c:pt idx="1675">
                  <c:v>117.49999999999723</c:v>
                </c:pt>
                <c:pt idx="1676">
                  <c:v>117.59999999999719</c:v>
                </c:pt>
                <c:pt idx="1677">
                  <c:v>117.69999999999715</c:v>
                </c:pt>
                <c:pt idx="1678">
                  <c:v>117.79999999999723</c:v>
                </c:pt>
                <c:pt idx="1679">
                  <c:v>117.89999999999699</c:v>
                </c:pt>
                <c:pt idx="1680">
                  <c:v>117.99999999999723</c:v>
                </c:pt>
                <c:pt idx="1681">
                  <c:v>118.09999999999719</c:v>
                </c:pt>
                <c:pt idx="1682">
                  <c:v>118.19999999999715</c:v>
                </c:pt>
                <c:pt idx="1683">
                  <c:v>118.29999999999723</c:v>
                </c:pt>
                <c:pt idx="1684">
                  <c:v>118.39999999999699</c:v>
                </c:pt>
                <c:pt idx="1685">
                  <c:v>118.49999999999723</c:v>
                </c:pt>
                <c:pt idx="1686">
                  <c:v>118.59999999999719</c:v>
                </c:pt>
                <c:pt idx="1687">
                  <c:v>118.69999999999715</c:v>
                </c:pt>
                <c:pt idx="1688">
                  <c:v>118.79999999999723</c:v>
                </c:pt>
                <c:pt idx="1689">
                  <c:v>118.89999999999699</c:v>
                </c:pt>
                <c:pt idx="1690">
                  <c:v>118.99999999999723</c:v>
                </c:pt>
                <c:pt idx="1691">
                  <c:v>119.09999999999719</c:v>
                </c:pt>
                <c:pt idx="1692">
                  <c:v>119.19999999999715</c:v>
                </c:pt>
                <c:pt idx="1693">
                  <c:v>119.29999999999723</c:v>
                </c:pt>
                <c:pt idx="1694">
                  <c:v>119.39999999999699</c:v>
                </c:pt>
                <c:pt idx="1695">
                  <c:v>119.49999999999723</c:v>
                </c:pt>
                <c:pt idx="1696">
                  <c:v>119.59999999999719</c:v>
                </c:pt>
                <c:pt idx="1697">
                  <c:v>119.69999999999715</c:v>
                </c:pt>
                <c:pt idx="1698">
                  <c:v>119.79999999999723</c:v>
                </c:pt>
                <c:pt idx="1699">
                  <c:v>119.89999999999699</c:v>
                </c:pt>
                <c:pt idx="1700">
                  <c:v>119.99999999999723</c:v>
                </c:pt>
                <c:pt idx="1701">
                  <c:v>120.09999999999719</c:v>
                </c:pt>
                <c:pt idx="1702">
                  <c:v>120.19999999999715</c:v>
                </c:pt>
                <c:pt idx="1703">
                  <c:v>120.29999999999723</c:v>
                </c:pt>
                <c:pt idx="1704">
                  <c:v>120.39999999999699</c:v>
                </c:pt>
                <c:pt idx="1705">
                  <c:v>120.49999999999723</c:v>
                </c:pt>
                <c:pt idx="1706">
                  <c:v>120.59999999999719</c:v>
                </c:pt>
                <c:pt idx="1707">
                  <c:v>120.69999999999715</c:v>
                </c:pt>
                <c:pt idx="1708">
                  <c:v>120.79999999999723</c:v>
                </c:pt>
                <c:pt idx="1709">
                  <c:v>120.89999999999699</c:v>
                </c:pt>
                <c:pt idx="1710">
                  <c:v>120.99999999999723</c:v>
                </c:pt>
                <c:pt idx="1711">
                  <c:v>121.09999999999719</c:v>
                </c:pt>
                <c:pt idx="1712">
                  <c:v>121.19999999999715</c:v>
                </c:pt>
                <c:pt idx="1713">
                  <c:v>121.29999999999723</c:v>
                </c:pt>
                <c:pt idx="1714">
                  <c:v>121.39999999999699</c:v>
                </c:pt>
                <c:pt idx="1715">
                  <c:v>121.49999999999723</c:v>
                </c:pt>
                <c:pt idx="1716">
                  <c:v>121.59999999999719</c:v>
                </c:pt>
                <c:pt idx="1717">
                  <c:v>121.69999999999715</c:v>
                </c:pt>
                <c:pt idx="1718">
                  <c:v>121.79999999999723</c:v>
                </c:pt>
                <c:pt idx="1719">
                  <c:v>121.89999999999699</c:v>
                </c:pt>
                <c:pt idx="1720">
                  <c:v>121.99999999999723</c:v>
                </c:pt>
                <c:pt idx="1721">
                  <c:v>122.09999999999719</c:v>
                </c:pt>
                <c:pt idx="1722">
                  <c:v>122.19999999999715</c:v>
                </c:pt>
                <c:pt idx="1723">
                  <c:v>122.29999999999723</c:v>
                </c:pt>
                <c:pt idx="1724">
                  <c:v>122.39999999999699</c:v>
                </c:pt>
                <c:pt idx="1725">
                  <c:v>122.49999999999723</c:v>
                </c:pt>
                <c:pt idx="1726">
                  <c:v>122.59999999999719</c:v>
                </c:pt>
                <c:pt idx="1727">
                  <c:v>122.69999999999715</c:v>
                </c:pt>
                <c:pt idx="1728">
                  <c:v>122.79999999999723</c:v>
                </c:pt>
                <c:pt idx="1729">
                  <c:v>122.89999999999699</c:v>
                </c:pt>
                <c:pt idx="1730">
                  <c:v>122.99999999999723</c:v>
                </c:pt>
                <c:pt idx="1731">
                  <c:v>123.09999999999719</c:v>
                </c:pt>
                <c:pt idx="1732">
                  <c:v>123.19999999999715</c:v>
                </c:pt>
                <c:pt idx="1733">
                  <c:v>123.29999999999723</c:v>
                </c:pt>
                <c:pt idx="1734">
                  <c:v>123.39999999999699</c:v>
                </c:pt>
                <c:pt idx="1735">
                  <c:v>123.49999999999723</c:v>
                </c:pt>
                <c:pt idx="1736">
                  <c:v>123.59999999999719</c:v>
                </c:pt>
                <c:pt idx="1737">
                  <c:v>123.69999999999715</c:v>
                </c:pt>
                <c:pt idx="1738">
                  <c:v>123.79999999999723</c:v>
                </c:pt>
                <c:pt idx="1739">
                  <c:v>123.89999999999699</c:v>
                </c:pt>
                <c:pt idx="1740">
                  <c:v>123.99999999999723</c:v>
                </c:pt>
                <c:pt idx="1741">
                  <c:v>124.09999999999719</c:v>
                </c:pt>
                <c:pt idx="1742">
                  <c:v>124.19999999999715</c:v>
                </c:pt>
                <c:pt idx="1743">
                  <c:v>124.29999999999723</c:v>
                </c:pt>
                <c:pt idx="1744">
                  <c:v>124.39999999999699</c:v>
                </c:pt>
                <c:pt idx="1745">
                  <c:v>124.49999999999723</c:v>
                </c:pt>
                <c:pt idx="1746">
                  <c:v>124.59999999999719</c:v>
                </c:pt>
                <c:pt idx="1747">
                  <c:v>124.69999999999715</c:v>
                </c:pt>
                <c:pt idx="1748">
                  <c:v>124.79999999999723</c:v>
                </c:pt>
                <c:pt idx="1749">
                  <c:v>124.89999999999699</c:v>
                </c:pt>
                <c:pt idx="1750">
                  <c:v>124.99999999999723</c:v>
                </c:pt>
                <c:pt idx="1751">
                  <c:v>125.09999999999719</c:v>
                </c:pt>
                <c:pt idx="1752">
                  <c:v>125.19999999999715</c:v>
                </c:pt>
                <c:pt idx="1753">
                  <c:v>125.29999999999723</c:v>
                </c:pt>
                <c:pt idx="1754">
                  <c:v>125.39999999999699</c:v>
                </c:pt>
                <c:pt idx="1755">
                  <c:v>125.49999999999723</c:v>
                </c:pt>
                <c:pt idx="1756">
                  <c:v>125.59999999999719</c:v>
                </c:pt>
                <c:pt idx="1757">
                  <c:v>125.69999999999715</c:v>
                </c:pt>
                <c:pt idx="1758">
                  <c:v>125.79999999999723</c:v>
                </c:pt>
                <c:pt idx="1759">
                  <c:v>125.89999999999699</c:v>
                </c:pt>
                <c:pt idx="1760">
                  <c:v>125.99999999999723</c:v>
                </c:pt>
                <c:pt idx="1761">
                  <c:v>126.09999999999611</c:v>
                </c:pt>
                <c:pt idx="1762">
                  <c:v>126.19999999999602</c:v>
                </c:pt>
                <c:pt idx="1763">
                  <c:v>126.29999999999723</c:v>
                </c:pt>
                <c:pt idx="1764">
                  <c:v>126.39999999999699</c:v>
                </c:pt>
                <c:pt idx="1765">
                  <c:v>126.49999999999723</c:v>
                </c:pt>
                <c:pt idx="1766">
                  <c:v>126.59999999999611</c:v>
                </c:pt>
                <c:pt idx="1767">
                  <c:v>126.69999999999602</c:v>
                </c:pt>
                <c:pt idx="1768">
                  <c:v>126.79999999999723</c:v>
                </c:pt>
                <c:pt idx="1769">
                  <c:v>126.89999999999699</c:v>
                </c:pt>
                <c:pt idx="1770">
                  <c:v>126.99999999999723</c:v>
                </c:pt>
                <c:pt idx="1771">
                  <c:v>127.09999999999611</c:v>
                </c:pt>
                <c:pt idx="1772">
                  <c:v>127.19999999999602</c:v>
                </c:pt>
                <c:pt idx="1773">
                  <c:v>127.29999999999723</c:v>
                </c:pt>
                <c:pt idx="1774">
                  <c:v>127.39999999999699</c:v>
                </c:pt>
                <c:pt idx="1775">
                  <c:v>127.49999999999723</c:v>
                </c:pt>
                <c:pt idx="1776">
                  <c:v>127.59999999999611</c:v>
                </c:pt>
                <c:pt idx="1777">
                  <c:v>127.69999999999602</c:v>
                </c:pt>
                <c:pt idx="1778">
                  <c:v>127.79999999999613</c:v>
                </c:pt>
                <c:pt idx="1779">
                  <c:v>127.89999999999611</c:v>
                </c:pt>
                <c:pt idx="1780">
                  <c:v>127.99999999999621</c:v>
                </c:pt>
                <c:pt idx="1781">
                  <c:v>128.09999999999599</c:v>
                </c:pt>
                <c:pt idx="1782">
                  <c:v>128.19999999999598</c:v>
                </c:pt>
                <c:pt idx="1783">
                  <c:v>128.29999999999598</c:v>
                </c:pt>
                <c:pt idx="1784">
                  <c:v>128.399999999996</c:v>
                </c:pt>
                <c:pt idx="1785">
                  <c:v>128.49999999999599</c:v>
                </c:pt>
                <c:pt idx="1786">
                  <c:v>128.59999999999599</c:v>
                </c:pt>
                <c:pt idx="1787">
                  <c:v>128.69999999999598</c:v>
                </c:pt>
                <c:pt idx="1788">
                  <c:v>128.79999999999598</c:v>
                </c:pt>
                <c:pt idx="1789">
                  <c:v>128.899999999996</c:v>
                </c:pt>
                <c:pt idx="1790">
                  <c:v>128.99999999999599</c:v>
                </c:pt>
                <c:pt idx="1791">
                  <c:v>129.09999999999599</c:v>
                </c:pt>
                <c:pt idx="1792">
                  <c:v>129.19999999999598</c:v>
                </c:pt>
                <c:pt idx="1793">
                  <c:v>129.29999999999598</c:v>
                </c:pt>
                <c:pt idx="1794">
                  <c:v>129.399999999996</c:v>
                </c:pt>
                <c:pt idx="1795">
                  <c:v>129.49999999999599</c:v>
                </c:pt>
                <c:pt idx="1796">
                  <c:v>129.59999999999599</c:v>
                </c:pt>
                <c:pt idx="1797">
                  <c:v>129.69999999999598</c:v>
                </c:pt>
                <c:pt idx="1798">
                  <c:v>129.79999999999598</c:v>
                </c:pt>
                <c:pt idx="1799">
                  <c:v>129.899999999996</c:v>
                </c:pt>
                <c:pt idx="1800">
                  <c:v>129.99999999999599</c:v>
                </c:pt>
                <c:pt idx="1801">
                  <c:v>130.09999999999599</c:v>
                </c:pt>
                <c:pt idx="1802">
                  <c:v>130.19999999999598</c:v>
                </c:pt>
                <c:pt idx="1803">
                  <c:v>130.29999999999598</c:v>
                </c:pt>
                <c:pt idx="1804">
                  <c:v>130.399999999996</c:v>
                </c:pt>
                <c:pt idx="1805">
                  <c:v>130.49999999999599</c:v>
                </c:pt>
                <c:pt idx="1806">
                  <c:v>130.59999999999599</c:v>
                </c:pt>
                <c:pt idx="1807">
                  <c:v>130.69999999999598</c:v>
                </c:pt>
                <c:pt idx="1808">
                  <c:v>130.79999999999598</c:v>
                </c:pt>
                <c:pt idx="1809">
                  <c:v>130.899999999996</c:v>
                </c:pt>
                <c:pt idx="1810">
                  <c:v>130.99999999999599</c:v>
                </c:pt>
                <c:pt idx="1811">
                  <c:v>131.09999999999599</c:v>
                </c:pt>
                <c:pt idx="1812">
                  <c:v>131.19999999999598</c:v>
                </c:pt>
                <c:pt idx="1813">
                  <c:v>131.29999999999598</c:v>
                </c:pt>
                <c:pt idx="1814">
                  <c:v>131.399999999996</c:v>
                </c:pt>
                <c:pt idx="1815">
                  <c:v>131.49999999999599</c:v>
                </c:pt>
                <c:pt idx="1816">
                  <c:v>131.59999999999599</c:v>
                </c:pt>
                <c:pt idx="1817">
                  <c:v>131.69999999999598</c:v>
                </c:pt>
                <c:pt idx="1818">
                  <c:v>131.79999999999598</c:v>
                </c:pt>
                <c:pt idx="1819">
                  <c:v>131.899999999996</c:v>
                </c:pt>
                <c:pt idx="1820">
                  <c:v>131.99999999999599</c:v>
                </c:pt>
                <c:pt idx="1821">
                  <c:v>132.09999999999599</c:v>
                </c:pt>
                <c:pt idx="1822">
                  <c:v>132.19999999999598</c:v>
                </c:pt>
                <c:pt idx="1823">
                  <c:v>132.29999999999598</c:v>
                </c:pt>
                <c:pt idx="1824">
                  <c:v>132.399999999996</c:v>
                </c:pt>
                <c:pt idx="1825">
                  <c:v>132.49999999999599</c:v>
                </c:pt>
                <c:pt idx="1826">
                  <c:v>132.59999999999599</c:v>
                </c:pt>
                <c:pt idx="1827">
                  <c:v>132.69999999999598</c:v>
                </c:pt>
                <c:pt idx="1828">
                  <c:v>132.79999999999598</c:v>
                </c:pt>
                <c:pt idx="1829">
                  <c:v>132.899999999996</c:v>
                </c:pt>
                <c:pt idx="1830">
                  <c:v>132.99999999999599</c:v>
                </c:pt>
                <c:pt idx="1831">
                  <c:v>133.09999999999599</c:v>
                </c:pt>
                <c:pt idx="1832">
                  <c:v>133.19999999999598</c:v>
                </c:pt>
                <c:pt idx="1833">
                  <c:v>133.29999999999598</c:v>
                </c:pt>
                <c:pt idx="1834">
                  <c:v>133.399999999996</c:v>
                </c:pt>
                <c:pt idx="1835">
                  <c:v>133.49999999999599</c:v>
                </c:pt>
                <c:pt idx="1836">
                  <c:v>133.59999999999599</c:v>
                </c:pt>
                <c:pt idx="1837">
                  <c:v>133.69999999999598</c:v>
                </c:pt>
                <c:pt idx="1838">
                  <c:v>133.79999999999598</c:v>
                </c:pt>
                <c:pt idx="1839">
                  <c:v>133.899999999996</c:v>
                </c:pt>
                <c:pt idx="1840">
                  <c:v>133.99999999999599</c:v>
                </c:pt>
                <c:pt idx="1841">
                  <c:v>134.09999999999599</c:v>
                </c:pt>
                <c:pt idx="1842">
                  <c:v>134.19999999999598</c:v>
                </c:pt>
                <c:pt idx="1843">
                  <c:v>134.29999999999598</c:v>
                </c:pt>
                <c:pt idx="1844">
                  <c:v>134.399999999996</c:v>
                </c:pt>
                <c:pt idx="1845">
                  <c:v>134.49999999999599</c:v>
                </c:pt>
                <c:pt idx="1846">
                  <c:v>134.59999999999599</c:v>
                </c:pt>
                <c:pt idx="1847">
                  <c:v>134.69999999999598</c:v>
                </c:pt>
                <c:pt idx="1848">
                  <c:v>134.79999999999598</c:v>
                </c:pt>
                <c:pt idx="1849">
                  <c:v>134.899999999996</c:v>
                </c:pt>
                <c:pt idx="1850">
                  <c:v>134.99999999999599</c:v>
                </c:pt>
                <c:pt idx="1851">
                  <c:v>135.09999999999599</c:v>
                </c:pt>
                <c:pt idx="1852">
                  <c:v>135.19999999999598</c:v>
                </c:pt>
                <c:pt idx="1853">
                  <c:v>135.29999999999598</c:v>
                </c:pt>
                <c:pt idx="1854">
                  <c:v>135.399999999996</c:v>
                </c:pt>
                <c:pt idx="1855">
                  <c:v>135.49999999999599</c:v>
                </c:pt>
                <c:pt idx="1856">
                  <c:v>135.59999999999599</c:v>
                </c:pt>
                <c:pt idx="1857">
                  <c:v>135.69999999999598</c:v>
                </c:pt>
                <c:pt idx="1858">
                  <c:v>135.79999999999598</c:v>
                </c:pt>
                <c:pt idx="1859">
                  <c:v>135.899999999996</c:v>
                </c:pt>
                <c:pt idx="1860">
                  <c:v>135.99999999999599</c:v>
                </c:pt>
                <c:pt idx="1861">
                  <c:v>136.09999999999599</c:v>
                </c:pt>
                <c:pt idx="1862">
                  <c:v>136.19999999999598</c:v>
                </c:pt>
                <c:pt idx="1863">
                  <c:v>136.29999999999598</c:v>
                </c:pt>
                <c:pt idx="1864">
                  <c:v>136.399999999996</c:v>
                </c:pt>
                <c:pt idx="1865">
                  <c:v>136.49999999999599</c:v>
                </c:pt>
                <c:pt idx="1866">
                  <c:v>136.59999999999599</c:v>
                </c:pt>
                <c:pt idx="1867">
                  <c:v>136.69999999999598</c:v>
                </c:pt>
                <c:pt idx="1868">
                  <c:v>136.79999999999598</c:v>
                </c:pt>
                <c:pt idx="1869">
                  <c:v>136.899999999996</c:v>
                </c:pt>
                <c:pt idx="1870">
                  <c:v>136.99999999999599</c:v>
                </c:pt>
                <c:pt idx="1871">
                  <c:v>137.09999999999599</c:v>
                </c:pt>
                <c:pt idx="1872">
                  <c:v>137.19999999999598</c:v>
                </c:pt>
                <c:pt idx="1873">
                  <c:v>137.29999999999598</c:v>
                </c:pt>
                <c:pt idx="1874">
                  <c:v>137.399999999996</c:v>
                </c:pt>
                <c:pt idx="1875">
                  <c:v>137.49999999999599</c:v>
                </c:pt>
                <c:pt idx="1876">
                  <c:v>137.59999999999599</c:v>
                </c:pt>
                <c:pt idx="1877">
                  <c:v>137.69999999999598</c:v>
                </c:pt>
                <c:pt idx="1878">
                  <c:v>137.79999999999598</c:v>
                </c:pt>
                <c:pt idx="1879">
                  <c:v>137.899999999996</c:v>
                </c:pt>
                <c:pt idx="1880">
                  <c:v>137.99999999999599</c:v>
                </c:pt>
                <c:pt idx="1881">
                  <c:v>138.09999999999599</c:v>
                </c:pt>
                <c:pt idx="1882">
                  <c:v>138.19999999999598</c:v>
                </c:pt>
                <c:pt idx="1883">
                  <c:v>138.29999999999598</c:v>
                </c:pt>
                <c:pt idx="1884">
                  <c:v>138.399999999996</c:v>
                </c:pt>
                <c:pt idx="1885">
                  <c:v>138.49999999999599</c:v>
                </c:pt>
                <c:pt idx="1886">
                  <c:v>138.59999999999599</c:v>
                </c:pt>
                <c:pt idx="1887">
                  <c:v>138.69999999999598</c:v>
                </c:pt>
                <c:pt idx="1888">
                  <c:v>138.79999999999598</c:v>
                </c:pt>
                <c:pt idx="1889">
                  <c:v>138.899999999996</c:v>
                </c:pt>
                <c:pt idx="1890">
                  <c:v>138.99999999999599</c:v>
                </c:pt>
                <c:pt idx="1891">
                  <c:v>139.09999999999599</c:v>
                </c:pt>
                <c:pt idx="1892">
                  <c:v>139.19999999999598</c:v>
                </c:pt>
                <c:pt idx="1893">
                  <c:v>139.29999999999598</c:v>
                </c:pt>
                <c:pt idx="1894">
                  <c:v>139.399999999996</c:v>
                </c:pt>
                <c:pt idx="1895">
                  <c:v>139.49999999999599</c:v>
                </c:pt>
                <c:pt idx="1896">
                  <c:v>139.59999999999599</c:v>
                </c:pt>
                <c:pt idx="1897">
                  <c:v>139.69999999999598</c:v>
                </c:pt>
                <c:pt idx="1898">
                  <c:v>139.79999999999598</c:v>
                </c:pt>
                <c:pt idx="1899">
                  <c:v>139.899999999996</c:v>
                </c:pt>
                <c:pt idx="1900">
                  <c:v>139.99999999999599</c:v>
                </c:pt>
                <c:pt idx="1901">
                  <c:v>140.09999999999599</c:v>
                </c:pt>
                <c:pt idx="1902">
                  <c:v>140.19999999999598</c:v>
                </c:pt>
                <c:pt idx="1903">
                  <c:v>140.29999999999598</c:v>
                </c:pt>
                <c:pt idx="1904">
                  <c:v>140.399999999996</c:v>
                </c:pt>
                <c:pt idx="1905">
                  <c:v>140.49999999999599</c:v>
                </c:pt>
                <c:pt idx="1906">
                  <c:v>140.59999999999599</c:v>
                </c:pt>
                <c:pt idx="1907">
                  <c:v>140.69999999999598</c:v>
                </c:pt>
                <c:pt idx="1908">
                  <c:v>140.79999999999598</c:v>
                </c:pt>
                <c:pt idx="1909">
                  <c:v>140.899999999996</c:v>
                </c:pt>
                <c:pt idx="1910">
                  <c:v>140.99999999999599</c:v>
                </c:pt>
                <c:pt idx="1911">
                  <c:v>141.09999999999599</c:v>
                </c:pt>
                <c:pt idx="1912">
                  <c:v>141.19999999999598</c:v>
                </c:pt>
                <c:pt idx="1913">
                  <c:v>141.29999999999598</c:v>
                </c:pt>
                <c:pt idx="1914">
                  <c:v>141.399999999996</c:v>
                </c:pt>
                <c:pt idx="1915">
                  <c:v>141.49999999999599</c:v>
                </c:pt>
                <c:pt idx="1916">
                  <c:v>141.59999999999599</c:v>
                </c:pt>
                <c:pt idx="1917">
                  <c:v>141.69999999999598</c:v>
                </c:pt>
                <c:pt idx="1918">
                  <c:v>141.79999999999598</c:v>
                </c:pt>
                <c:pt idx="1919">
                  <c:v>141.899999999996</c:v>
                </c:pt>
                <c:pt idx="1920">
                  <c:v>141.99999999999599</c:v>
                </c:pt>
                <c:pt idx="1921">
                  <c:v>142.09999999999599</c:v>
                </c:pt>
                <c:pt idx="1922">
                  <c:v>142.19999999999598</c:v>
                </c:pt>
                <c:pt idx="1923">
                  <c:v>142.29999999999598</c:v>
                </c:pt>
                <c:pt idx="1924">
                  <c:v>142.399999999996</c:v>
                </c:pt>
                <c:pt idx="1925">
                  <c:v>142.49999999999599</c:v>
                </c:pt>
                <c:pt idx="1926">
                  <c:v>142.59999999999599</c:v>
                </c:pt>
                <c:pt idx="1927">
                  <c:v>142.69999999999598</c:v>
                </c:pt>
                <c:pt idx="1928">
                  <c:v>142.79999999999598</c:v>
                </c:pt>
                <c:pt idx="1929">
                  <c:v>142.899999999996</c:v>
                </c:pt>
                <c:pt idx="1930">
                  <c:v>142.99999999999599</c:v>
                </c:pt>
                <c:pt idx="1931">
                  <c:v>143.09999999999599</c:v>
                </c:pt>
                <c:pt idx="1932">
                  <c:v>143.19999999999598</c:v>
                </c:pt>
                <c:pt idx="1933">
                  <c:v>143.29999999999598</c:v>
                </c:pt>
                <c:pt idx="1934">
                  <c:v>143.399999999996</c:v>
                </c:pt>
                <c:pt idx="1935">
                  <c:v>143.49999999999599</c:v>
                </c:pt>
                <c:pt idx="1936">
                  <c:v>143.59999999999599</c:v>
                </c:pt>
                <c:pt idx="1937">
                  <c:v>143.69999999999499</c:v>
                </c:pt>
                <c:pt idx="1938">
                  <c:v>143.79999999999598</c:v>
                </c:pt>
                <c:pt idx="1939">
                  <c:v>143.899999999995</c:v>
                </c:pt>
                <c:pt idx="1940">
                  <c:v>143.99999999999599</c:v>
                </c:pt>
                <c:pt idx="1941">
                  <c:v>144.09999999999599</c:v>
                </c:pt>
                <c:pt idx="1942">
                  <c:v>144.19999999999499</c:v>
                </c:pt>
                <c:pt idx="1943">
                  <c:v>144.29999999999598</c:v>
                </c:pt>
                <c:pt idx="1944">
                  <c:v>144.399999999995</c:v>
                </c:pt>
                <c:pt idx="1945">
                  <c:v>144.49999999999599</c:v>
                </c:pt>
                <c:pt idx="1946">
                  <c:v>144.59999999999599</c:v>
                </c:pt>
                <c:pt idx="1947">
                  <c:v>144.69999999999499</c:v>
                </c:pt>
                <c:pt idx="1948">
                  <c:v>144.79999999999598</c:v>
                </c:pt>
                <c:pt idx="1949">
                  <c:v>144.899999999995</c:v>
                </c:pt>
                <c:pt idx="1950">
                  <c:v>144.99999999999599</c:v>
                </c:pt>
              </c:numCache>
            </c:numRef>
          </c:xVal>
          <c:yVal>
            <c:numRef>
              <c:f>'Y signal'!$P$5:$P$1955</c:f>
              <c:numCache>
                <c:formatCode>0.00E+00</c:formatCode>
                <c:ptCount val="1951"/>
                <c:pt idx="0">
                  <c:v>1.8000000000000034E-3</c:v>
                </c:pt>
                <c:pt idx="1">
                  <c:v>1.7999999999273304E-3</c:v>
                </c:pt>
                <c:pt idx="2">
                  <c:v>1.7999999998182408E-3</c:v>
                </c:pt>
                <c:pt idx="3">
                  <c:v>1.7999999996556083E-3</c:v>
                </c:pt>
                <c:pt idx="4">
                  <c:v>1.7999999994142723E-3</c:v>
                </c:pt>
                <c:pt idx="5">
                  <c:v>1.7999999990594374E-3</c:v>
                </c:pt>
                <c:pt idx="6">
                  <c:v>1.7999999985413343E-3</c:v>
                </c:pt>
                <c:pt idx="7">
                  <c:v>1.7999999977900733E-3</c:v>
                </c:pt>
                <c:pt idx="8">
                  <c:v>1.7999999967082665E-3</c:v>
                </c:pt>
                <c:pt idx="9">
                  <c:v>1.7999999951606878E-3</c:v>
                </c:pt>
                <c:pt idx="10">
                  <c:v>1.7999999929628784E-3</c:v>
                </c:pt>
                <c:pt idx="11">
                  <c:v>1.7999999898632405E-3</c:v>
                </c:pt>
                <c:pt idx="12">
                  <c:v>1.7999999855219384E-3</c:v>
                </c:pt>
                <c:pt idx="13">
                  <c:v>1.7999999794836752E-3</c:v>
                </c:pt>
                <c:pt idx="14">
                  <c:v>1.7999999711426505E-3</c:v>
                </c:pt>
                <c:pt idx="15">
                  <c:v>1.7999999597010925E-3</c:v>
                </c:pt>
                <c:pt idx="16">
                  <c:v>1.7999999441150195E-3</c:v>
                </c:pt>
                <c:pt idx="17">
                  <c:v>1.7999999230300069E-3</c:v>
                </c:pt>
                <c:pt idx="18">
                  <c:v>1.799999894703259E-3</c:v>
                </c:pt>
                <c:pt idx="19">
                  <c:v>1.7999998569102145E-3</c:v>
                </c:pt>
                <c:pt idx="20">
                  <c:v>1.7999998068368042E-3</c:v>
                </c:pt>
                <c:pt idx="21">
                  <c:v>1.7999997409514819E-3</c:v>
                </c:pt>
                <c:pt idx="22">
                  <c:v>1.7999996548607605E-3</c:v>
                </c:pt>
                <c:pt idx="23">
                  <c:v>1.7999995431460347E-3</c:v>
                </c:pt>
                <c:pt idx="24">
                  <c:v>1.7999993991824558E-3</c:v>
                </c:pt>
                <c:pt idx="25">
                  <c:v>1.7999992149441075E-3</c:v>
                </c:pt>
                <c:pt idx="26">
                  <c:v>1.7999989807940403E-3</c:v>
                </c:pt>
                <c:pt idx="27">
                  <c:v>1.7999986852681238E-3</c:v>
                </c:pt>
                <c:pt idx="28">
                  <c:v>1.7999983148569785E-3</c:v>
                </c:pt>
                <c:pt idx="29">
                  <c:v>1.7999978537943373E-3</c:v>
                </c:pt>
                <c:pt idx="30">
                  <c:v>1.7999972838612095E-3</c:v>
                </c:pt>
                <c:pt idx="31">
                  <c:v>1.7999965842199304E-3</c:v>
                </c:pt>
                <c:pt idx="32">
                  <c:v>1.799995731286499E-3</c:v>
                </c:pt>
                <c:pt idx="33">
                  <c:v>1.7999946986598306E-3</c:v>
                </c:pt>
                <c:pt idx="34">
                  <c:v>1.7999934571208802E-3</c:v>
                </c:pt>
                <c:pt idx="35">
                  <c:v>1.7999919747164468E-3</c:v>
                </c:pt>
                <c:pt idx="36">
                  <c:v>1.7999902169445632E-3</c:v>
                </c:pt>
                <c:pt idx="37">
                  <c:v>1.7999881470494399E-3</c:v>
                </c:pt>
                <c:pt idx="38">
                  <c:v>1.7999857264403079E-3</c:v>
                </c:pt>
                <c:pt idx="39">
                  <c:v>1.7999829152384799E-3</c:v>
                </c:pt>
                <c:pt idx="40">
                  <c:v>1.7999796729542862E-3</c:v>
                </c:pt>
                <c:pt idx="41">
                  <c:v>1.7999759592925092E-3</c:v>
                </c:pt>
                <c:pt idx="42">
                  <c:v>1.7999717350716919E-3</c:v>
                </c:pt>
                <c:pt idx="43">
                  <c:v>1.7999669632448355E-3</c:v>
                </c:pt>
                <c:pt idx="44">
                  <c:v>1.7999616099953764E-3</c:v>
                </c:pt>
                <c:pt idx="45">
                  <c:v>1.7999556458812413E-3</c:v>
                </c:pt>
                <c:pt idx="46">
                  <c:v>1.7999490469861744E-3</c:v>
                </c:pt>
                <c:pt idx="47">
                  <c:v>1.7999417960420092E-3</c:v>
                </c:pt>
                <c:pt idx="48">
                  <c:v>1.7999338834756328E-3</c:v>
                </c:pt>
                <c:pt idx="49">
                  <c:v>1.799925308335066E-3</c:v>
                </c:pt>
                <c:pt idx="50">
                  <c:v>1.7999160790525166E-3</c:v>
                </c:pt>
                <c:pt idx="51">
                  <c:v>1.7999062139980903E-3</c:v>
                </c:pt>
                <c:pt idx="52">
                  <c:v>1.7998957417924076E-3</c:v>
                </c:pt>
                <c:pt idx="53">
                  <c:v>1.799884701347599E-3</c:v>
                </c:pt>
                <c:pt idx="54">
                  <c:v>1.799873141617734E-3</c:v>
                </c:pt>
                <c:pt idx="55">
                  <c:v>1.7998611210536602E-3</c:v>
                </c:pt>
                <c:pt idx="56">
                  <c:v>1.799848706762209E-3</c:v>
                </c:pt>
                <c:pt idx="57">
                  <c:v>1.7998359733913183E-3</c:v>
                </c:pt>
                <c:pt idx="58">
                  <c:v>1.7998230017685502E-3</c:v>
                </c:pt>
                <c:pt idx="59">
                  <c:v>1.7998098773336986E-3</c:v>
                </c:pt>
                <c:pt idx="60">
                  <c:v>1.7997966884181699E-3</c:v>
                </c:pt>
                <c:pt idx="61">
                  <c:v>1.7997835244243459E-3</c:v>
                </c:pt>
                <c:pt idx="62">
                  <c:v>1.7997704739714107E-3</c:v>
                </c:pt>
                <c:pt idx="63">
                  <c:v>1.7997576230691249E-3</c:v>
                </c:pt>
                <c:pt idx="64">
                  <c:v>1.7997450533848065E-3</c:v>
                </c:pt>
                <c:pt idx="65">
                  <c:v>1.7997328406571941E-3</c:v>
                </c:pt>
                <c:pt idx="66">
                  <c:v>1.7997210533122142E-3</c:v>
                </c:pt>
                <c:pt idx="67">
                  <c:v>1.7997097513203343E-3</c:v>
                </c:pt>
                <c:pt idx="68">
                  <c:v>1.7996989853255954E-3</c:v>
                </c:pt>
                <c:pt idx="69">
                  <c:v>1.799688796067197E-3</c:v>
                </c:pt>
                <c:pt idx="70">
                  <c:v>1.7996792140945279E-3</c:v>
                </c:pt>
                <c:pt idx="71">
                  <c:v>1.7996702597734603E-3</c:v>
                </c:pt>
                <c:pt idx="72">
                  <c:v>1.7996619435635066E-3</c:v>
                </c:pt>
                <c:pt idx="73">
                  <c:v>1.7996542665412343E-3</c:v>
                </c:pt>
                <c:pt idx="74">
                  <c:v>1.7996472211299762E-3</c:v>
                </c:pt>
                <c:pt idx="75">
                  <c:v>1.7996407919992363E-3</c:v>
                </c:pt>
                <c:pt idx="76">
                  <c:v>1.7996349570875959E-3</c:v>
                </c:pt>
                <c:pt idx="77">
                  <c:v>1.7996296887039518E-3</c:v>
                </c:pt>
                <c:pt idx="78">
                  <c:v>1.7996249546656561E-3</c:v>
                </c:pt>
                <c:pt idx="79">
                  <c:v>1.7996207194282865E-3</c:v>
                </c:pt>
                <c:pt idx="80">
                  <c:v>1.7996169451752408E-3</c:v>
                </c:pt>
                <c:pt idx="81">
                  <c:v>1.7996135928341343E-3</c:v>
                </c:pt>
                <c:pt idx="82">
                  <c:v>1.7996106229991927E-3</c:v>
                </c:pt>
                <c:pt idx="83">
                  <c:v>1.7996079967377546E-3</c:v>
                </c:pt>
                <c:pt idx="84">
                  <c:v>1.7996056762746764E-3</c:v>
                </c:pt>
                <c:pt idx="85">
                  <c:v>1.7996036255477858E-3</c:v>
                </c:pt>
                <c:pt idx="86">
                  <c:v>1.7996018106384241E-3</c:v>
                </c:pt>
                <c:pt idx="87">
                  <c:v>1.799600200078341E-3</c:v>
                </c:pt>
                <c:pt idx="88">
                  <c:v>1.799598765046639E-3</c:v>
                </c:pt>
                <c:pt idx="89">
                  <c:v>1.7995974794664242E-3</c:v>
                </c:pt>
                <c:pt idx="90">
                  <c:v>1.7995963200178723E-3</c:v>
                </c:pt>
                <c:pt idx="91">
                  <c:v>1.7995952660778017E-3</c:v>
                </c:pt>
                <c:pt idx="92">
                  <c:v>1.7995942996045038E-3</c:v>
                </c:pt>
                <c:pt idx="93">
                  <c:v>1.7995934049795514E-3</c:v>
                </c:pt>
                <c:pt idx="94">
                  <c:v>1.7995925688221424E-3</c:v>
                </c:pt>
                <c:pt idx="95">
                  <c:v>1.799591779783023E-3</c:v>
                </c:pt>
                <c:pt idx="96">
                  <c:v>1.799591028331979E-3</c:v>
                </c:pt>
                <c:pt idx="97">
                  <c:v>1.7995903065444617E-3</c:v>
                </c:pt>
                <c:pt idx="98">
                  <c:v>1.7995896078966162E-3</c:v>
                </c:pt>
                <c:pt idx="99">
                  <c:v>1.7995889270688481E-3</c:v>
                </c:pt>
                <c:pt idx="100">
                  <c:v>1.7995882597656165E-3</c:v>
                </c:pt>
                <c:pt idx="101">
                  <c:v>1.7995876025508851E-3</c:v>
                </c:pt>
                <c:pt idx="102">
                  <c:v>1.7995869527031695E-3</c:v>
                </c:pt>
                <c:pt idx="103">
                  <c:v>1.7995863080857322E-3</c:v>
                </c:pt>
                <c:pt idx="104">
                  <c:v>1.7995856670351548E-3</c:v>
                </c:pt>
                <c:pt idx="105">
                  <c:v>1.7995850282679045E-3</c:v>
                </c:pt>
                <c:pt idx="106">
                  <c:v>1.7995843907992427E-3</c:v>
                </c:pt>
                <c:pt idx="107">
                  <c:v>1.7995837538774967E-3</c:v>
                </c:pt>
                <c:pt idx="108">
                  <c:v>1.799583116929321E-3</c:v>
                </c:pt>
                <c:pt idx="109">
                  <c:v>1.7995824795175505E-3</c:v>
                </c:pt>
                <c:pt idx="110">
                  <c:v>1.7995818413052793E-3</c:v>
                </c:pt>
                <c:pt idx="111">
                  <c:v>1.7995812020286882E-3</c:v>
                </c:pt>
                <c:pt idx="112">
                  <c:v>1.7995805614776498E-3</c:v>
                </c:pt>
                <c:pt idx="113">
                  <c:v>1.7995799194788133E-3</c:v>
                </c:pt>
                <c:pt idx="114">
                  <c:v>1.7995792758838901E-3</c:v>
                </c:pt>
                <c:pt idx="115">
                  <c:v>1.7995786305626943E-3</c:v>
                </c:pt>
                <c:pt idx="116">
                  <c:v>1.7995779833954542E-3</c:v>
                </c:pt>
                <c:pt idx="117">
                  <c:v>1.7995773342705521E-3</c:v>
                </c:pt>
                <c:pt idx="118">
                  <c:v>1.7995766830800081E-3</c:v>
                </c:pt>
                <c:pt idx="119">
                  <c:v>1.7995760297189625E-3</c:v>
                </c:pt>
                <c:pt idx="120">
                  <c:v>1.7995753740835433E-3</c:v>
                </c:pt>
                <c:pt idx="121">
                  <c:v>1.7995747161025583E-3</c:v>
                </c:pt>
                <c:pt idx="122">
                  <c:v>1.7995740556302547E-3</c:v>
                </c:pt>
                <c:pt idx="123">
                  <c:v>1.7995733925665425E-3</c:v>
                </c:pt>
                <c:pt idx="124">
                  <c:v>1.7995727268085924E-3</c:v>
                </c:pt>
                <c:pt idx="125">
                  <c:v>1.7995720582494362E-3</c:v>
                </c:pt>
                <c:pt idx="126">
                  <c:v>1.7995713867785337E-3</c:v>
                </c:pt>
                <c:pt idx="127">
                  <c:v>1.7995707122790573E-3</c:v>
                </c:pt>
                <c:pt idx="128">
                  <c:v>1.799570034624572E-3</c:v>
                </c:pt>
                <c:pt idx="129">
                  <c:v>1.7995693536766691E-3</c:v>
                </c:pt>
                <c:pt idx="130">
                  <c:v>1.7995686692767407E-3</c:v>
                </c:pt>
                <c:pt idx="131">
                  <c:v>1.7995679812367982E-3</c:v>
                </c:pt>
                <c:pt idx="132">
                  <c:v>1.7995672893242765E-3</c:v>
                </c:pt>
                <c:pt idx="133">
                  <c:v>1.7995665932382054E-3</c:v>
                </c:pt>
                <c:pt idx="134">
                  <c:v>1.7995658925761683E-3</c:v>
                </c:pt>
                <c:pt idx="135">
                  <c:v>1.7995651867731008E-3</c:v>
                </c:pt>
                <c:pt idx="136">
                  <c:v>1.7995644750414762E-3</c:v>
                </c:pt>
                <c:pt idx="137">
                  <c:v>1.7995637563230544E-3</c:v>
                </c:pt>
                <c:pt idx="138">
                  <c:v>1.799563029280567E-3</c:v>
                </c:pt>
                <c:pt idx="139">
                  <c:v>1.7995622922104338E-3</c:v>
                </c:pt>
                <c:pt idx="140">
                  <c:v>1.7995615428405911E-3</c:v>
                </c:pt>
                <c:pt idx="141">
                  <c:v>1.7995607780794194E-3</c:v>
                </c:pt>
                <c:pt idx="142">
                  <c:v>1.7995599937439604E-3</c:v>
                </c:pt>
                <c:pt idx="143">
                  <c:v>1.7995591841901656E-3</c:v>
                </c:pt>
                <c:pt idx="144">
                  <c:v>1.7995583418833139E-3</c:v>
                </c:pt>
                <c:pt idx="145">
                  <c:v>1.799557456796524E-3</c:v>
                </c:pt>
                <c:pt idx="146">
                  <c:v>1.7995565156786123E-3</c:v>
                </c:pt>
                <c:pt idx="147">
                  <c:v>1.7995555011099378E-3</c:v>
                </c:pt>
                <c:pt idx="148">
                  <c:v>1.7995543903324479E-3</c:v>
                </c:pt>
                <c:pt idx="149">
                  <c:v>1.799553153789482E-3</c:v>
                </c:pt>
                <c:pt idx="150">
                  <c:v>1.7995517533476982E-3</c:v>
                </c:pt>
                <c:pt idx="151">
                  <c:v>1.7995501401065431E-3</c:v>
                </c:pt>
                <c:pt idx="152">
                  <c:v>1.7995482517893511E-3</c:v>
                </c:pt>
                <c:pt idx="153">
                  <c:v>1.7995460095991866E-3</c:v>
                </c:pt>
                <c:pt idx="154">
                  <c:v>1.7995433145418242E-3</c:v>
                </c:pt>
                <c:pt idx="155">
                  <c:v>1.7995400430939944E-3</c:v>
                </c:pt>
                <c:pt idx="156">
                  <c:v>1.7995360422260022E-3</c:v>
                </c:pt>
                <c:pt idx="157">
                  <c:v>1.7995311237330423E-3</c:v>
                </c:pt>
                <c:pt idx="158">
                  <c:v>1.7995250578516097E-3</c:v>
                </c:pt>
                <c:pt idx="159">
                  <c:v>1.7995175661921544E-3</c:v>
                </c:pt>
                <c:pt idx="160">
                  <c:v>1.7995083140294351E-3</c:v>
                </c:pt>
                <c:pt idx="161">
                  <c:v>1.7994969020447883E-3</c:v>
                </c:pt>
                <c:pt idx="162">
                  <c:v>1.7994828576850623E-3</c:v>
                </c:pt>
                <c:pt idx="163">
                  <c:v>1.799465626255613E-3</c:v>
                </c:pt>
                <c:pt idx="164">
                  <c:v>1.7994445621271424E-3</c:v>
                </c:pt>
                <c:pt idx="165">
                  <c:v>1.7994189202581602E-3</c:v>
                </c:pt>
                <c:pt idx="166">
                  <c:v>1.7993878484118733E-3</c:v>
                </c:pt>
                <c:pt idx="167">
                  <c:v>1.7993503806100555E-3</c:v>
                </c:pt>
                <c:pt idx="168">
                  <c:v>1.7993054321831245E-3</c:v>
                </c:pt>
                <c:pt idx="169">
                  <c:v>1.799251797016692E-3</c:v>
                </c:pt>
                <c:pt idx="170">
                  <c:v>1.7991881473155594E-3</c:v>
                </c:pt>
                <c:pt idx="171">
                  <c:v>1.7991130368311141E-3</c:v>
                </c:pt>
                <c:pt idx="172">
                  <c:v>1.7990249074882943E-3</c:v>
                </c:pt>
                <c:pt idx="173">
                  <c:v>1.7989221000805611E-3</c:v>
                </c:pt>
                <c:pt idx="174">
                  <c:v>1.7988028694472362E-3</c:v>
                </c:pt>
                <c:pt idx="175">
                  <c:v>1.7986654039577204E-3</c:v>
                </c:pt>
                <c:pt idx="176">
                  <c:v>1.7985078494653891E-3</c:v>
                </c:pt>
                <c:pt idx="177">
                  <c:v>1.7983283376641467E-3</c:v>
                </c:pt>
                <c:pt idx="178">
                  <c:v>1.7981250178514905E-3</c:v>
                </c:pt>
                <c:pt idx="179">
                  <c:v>1.7978960919378905E-3</c:v>
                </c:pt>
                <c:pt idx="180">
                  <c:v>1.7976398513923769E-3</c:v>
                </c:pt>
                <c:pt idx="181">
                  <c:v>1.7973547149132945E-3</c:v>
                </c:pt>
                <c:pt idx="182">
                  <c:v>1.7970392655079295E-3</c:v>
                </c:pt>
                <c:pt idx="183">
                  <c:v>1.7966922852764545E-3</c:v>
                </c:pt>
                <c:pt idx="184">
                  <c:v>1.7963127859731629E-3</c:v>
                </c:pt>
                <c:pt idx="185">
                  <c:v>1.7959000337912079E-3</c:v>
                </c:pt>
                <c:pt idx="186">
                  <c:v>1.7954535664073108E-3</c:v>
                </c:pt>
                <c:pt idx="187">
                  <c:v>1.7949732006421863E-3</c:v>
                </c:pt>
                <c:pt idx="188">
                  <c:v>1.7944590292645244E-3</c:v>
                </c:pt>
                <c:pt idx="189">
                  <c:v>1.793911405771918E-3</c:v>
                </c:pt>
                <c:pt idx="190">
                  <c:v>1.7933309163277286E-3</c:v>
                </c:pt>
                <c:pt idx="191">
                  <c:v>1.7927183387013467E-3</c:v>
                </c:pt>
                <c:pt idx="192">
                  <c:v>1.7920745883402698E-3</c:v>
                </c:pt>
                <c:pt idx="193">
                  <c:v>1.7914006523336932E-3</c:v>
                </c:pt>
                <c:pt idx="194">
                  <c:v>1.7906975130516905E-3</c:v>
                </c:pt>
                <c:pt idx="195">
                  <c:v>1.7899660630515579E-3</c:v>
                </c:pt>
                <c:pt idx="196">
                  <c:v>1.7892070139188044E-3</c:v>
                </c:pt>
                <c:pt idx="197">
                  <c:v>1.7884208025253944E-3</c:v>
                </c:pt>
                <c:pt idx="198">
                  <c:v>1.787607497326547E-3</c:v>
                </c:pt>
                <c:pt idx="199">
                  <c:v>1.7867667088037459E-3</c:v>
                </c:pt>
                <c:pt idx="200">
                  <c:v>1.7858975019984632E-3</c:v>
                </c:pt>
                <c:pt idx="201">
                  <c:v>1.7849983478317357E-3</c:v>
                </c:pt>
                <c:pt idx="202">
                  <c:v>1.7840670839511593E-3</c:v>
                </c:pt>
                <c:pt idx="203">
                  <c:v>1.7831008403455344E-3</c:v>
                </c:pt>
                <c:pt idx="204">
                  <c:v>1.7820960449956729E-3</c:v>
                </c:pt>
                <c:pt idx="205">
                  <c:v>1.781048454619846E-3</c:v>
                </c:pt>
                <c:pt idx="206">
                  <c:v>1.7799531920439783E-3</c:v>
                </c:pt>
                <c:pt idx="207">
                  <c:v>1.7788048235595595E-3</c:v>
                </c:pt>
                <c:pt idx="208">
                  <c:v>1.7775974455376171E-3</c:v>
                </c:pt>
                <c:pt idx="209">
                  <c:v>1.7763248249378109E-3</c:v>
                </c:pt>
                <c:pt idx="210">
                  <c:v>1.7749805450098769E-3</c:v>
                </c:pt>
                <c:pt idx="211">
                  <c:v>1.773558177320664E-3</c:v>
                </c:pt>
                <c:pt idx="212">
                  <c:v>1.7720514728857305E-3</c:v>
                </c:pt>
                <c:pt idx="213">
                  <c:v>1.7704545605929027E-3</c:v>
                </c:pt>
                <c:pt idx="214">
                  <c:v>1.7687621607323204E-3</c:v>
                </c:pt>
                <c:pt idx="215">
                  <c:v>1.7669697831301059E-3</c:v>
                </c:pt>
                <c:pt idx="216">
                  <c:v>1.765073924342181E-3</c:v>
                </c:pt>
                <c:pt idx="217">
                  <c:v>1.7630722669127862E-3</c:v>
                </c:pt>
                <c:pt idx="218">
                  <c:v>1.760963819351884E-3</c:v>
                </c:pt>
                <c:pt idx="219">
                  <c:v>1.7587490523786101E-3</c:v>
                </c:pt>
                <c:pt idx="220">
                  <c:v>1.7564300263725296E-3</c:v>
                </c:pt>
                <c:pt idx="221">
                  <c:v>1.7540104102034576E-3</c:v>
                </c:pt>
                <c:pt idx="222">
                  <c:v>1.7514955199893678E-3</c:v>
                </c:pt>
                <c:pt idx="223">
                  <c:v>1.7488922893375085E-3</c:v>
                </c:pt>
                <c:pt idx="224">
                  <c:v>1.7462092001415384E-3</c:v>
                </c:pt>
                <c:pt idx="225">
                  <c:v>1.7434561729064658E-3</c:v>
                </c:pt>
                <c:pt idx="226">
                  <c:v>1.7406443958822603E-3</c:v>
                </c:pt>
                <c:pt idx="227">
                  <c:v>1.7377861538178023E-3</c:v>
                </c:pt>
                <c:pt idx="228">
                  <c:v>1.7348946109591184E-3</c:v>
                </c:pt>
                <c:pt idx="229">
                  <c:v>1.7319835802066825E-3</c:v>
                </c:pt>
                <c:pt idx="230">
                  <c:v>1.7290672830328781E-3</c:v>
                </c:pt>
                <c:pt idx="231">
                  <c:v>1.7261601173602144E-3</c:v>
                </c:pt>
                <c:pt idx="232">
                  <c:v>1.7232764331036002E-3</c:v>
                </c:pt>
                <c:pt idx="233">
                  <c:v>1.7204303325044769E-3</c:v>
                </c:pt>
                <c:pt idx="234">
                  <c:v>1.717635504917095E-3</c:v>
                </c:pt>
                <c:pt idx="235">
                  <c:v>1.7149050976268505E-3</c:v>
                </c:pt>
                <c:pt idx="236">
                  <c:v>1.7122516377296425E-3</c:v>
                </c:pt>
                <c:pt idx="237">
                  <c:v>1.709687009354967E-3</c:v>
                </c:pt>
                <c:pt idx="238">
                  <c:v>1.7072224603878422E-3</c:v>
                </c:pt>
                <c:pt idx="239">
                  <c:v>1.7048686647189704E-3</c:v>
                </c:pt>
                <c:pt idx="240">
                  <c:v>1.702635834262334E-3</c:v>
                </c:pt>
                <c:pt idx="241">
                  <c:v>1.7005338513020199E-3</c:v>
                </c:pt>
                <c:pt idx="242">
                  <c:v>1.6985724235660652E-3</c:v>
                </c:pt>
                <c:pt idx="243">
                  <c:v>1.6967612455823201E-3</c:v>
                </c:pt>
                <c:pt idx="244">
                  <c:v>1.6951101516424203E-3</c:v>
                </c:pt>
                <c:pt idx="245">
                  <c:v>1.6936292451850202E-3</c:v>
                </c:pt>
                <c:pt idx="246">
                  <c:v>1.6923289899592544E-3</c:v>
                </c:pt>
                <c:pt idx="247">
                  <c:v>1.6912202498184617E-3</c:v>
                </c:pt>
                <c:pt idx="248">
                  <c:v>1.6903142664140907E-3</c:v>
                </c:pt>
                <c:pt idx="249">
                  <c:v>1.6896225672428E-3</c:v>
                </c:pt>
                <c:pt idx="250">
                  <c:v>1.6891568004892389E-3</c:v>
                </c:pt>
                <c:pt idx="251">
                  <c:v>1.6889284974975641E-3</c:v>
                </c:pt>
                <c:pt idx="252">
                  <c:v>1.6889487682804889E-3</c:v>
                </c:pt>
                <c:pt idx="253">
                  <c:v>1.6892279400413117E-3</c:v>
                </c:pt>
                <c:pt idx="254">
                  <c:v>1.6897751528254768E-3</c:v>
                </c:pt>
                <c:pt idx="255">
                  <c:v>1.6905979299504266E-3</c:v>
                </c:pt>
                <c:pt idx="256">
                  <c:v>1.6917017434659102E-3</c:v>
                </c:pt>
                <c:pt idx="257">
                  <c:v>1.6930895964142392E-3</c:v>
                </c:pt>
                <c:pt idx="258">
                  <c:v>1.694761644003506E-3</c:v>
                </c:pt>
                <c:pt idx="259">
                  <c:v>1.6967148748630598E-3</c:v>
                </c:pt>
                <c:pt idx="260">
                  <c:v>1.6989428712469075E-3</c:v>
                </c:pt>
                <c:pt idx="261">
                  <c:v>1.7014356637163061E-3</c:v>
                </c:pt>
                <c:pt idx="262">
                  <c:v>1.7041796916196139E-3</c:v>
                </c:pt>
                <c:pt idx="263">
                  <c:v>1.707157875743018E-3</c:v>
                </c:pt>
                <c:pt idx="264">
                  <c:v>1.7103498041809893E-3</c:v>
                </c:pt>
                <c:pt idx="265">
                  <c:v>1.713732027193822E-3</c:v>
                </c:pt>
                <c:pt idx="266">
                  <c:v>1.7172784515604221E-3</c:v>
                </c:pt>
                <c:pt idx="267">
                  <c:v>1.7209608205372227E-3</c:v>
                </c:pt>
                <c:pt idx="268">
                  <c:v>1.7247492617206111E-3</c:v>
                </c:pt>
                <c:pt idx="269">
                  <c:v>1.7286128824275564E-3</c:v>
                </c:pt>
                <c:pt idx="270">
                  <c:v>1.7325203905691757E-3</c:v>
                </c:pt>
                <c:pt idx="271">
                  <c:v>1.7364407185626021E-3</c:v>
                </c:pt>
                <c:pt idx="272">
                  <c:v>1.7403436284747582E-3</c:v>
                </c:pt>
                <c:pt idx="273">
                  <c:v>1.7442002783363186E-3</c:v>
                </c:pt>
                <c:pt idx="274">
                  <c:v>1.7479837320496822E-3</c:v>
                </c:pt>
                <c:pt idx="275">
                  <c:v>1.7516693986096518E-3</c:v>
                </c:pt>
                <c:pt idx="276">
                  <c:v>1.755235389940369E-3</c:v>
                </c:pt>
                <c:pt idx="277">
                  <c:v>1.7586627905611962E-3</c:v>
                </c:pt>
                <c:pt idx="278">
                  <c:v>1.7619358360844203E-3</c:v>
                </c:pt>
                <c:pt idx="279">
                  <c:v>1.7650420012547306E-3</c:v>
                </c:pt>
                <c:pt idx="280">
                  <c:v>1.7679720014170542E-3</c:v>
                </c:pt>
                <c:pt idx="281">
                  <c:v>1.7707197140737329E-3</c:v>
                </c:pt>
                <c:pt idx="282">
                  <c:v>1.7732820294455072E-3</c:v>
                </c:pt>
                <c:pt idx="283">
                  <c:v>1.7756586405280701E-3</c:v>
                </c:pt>
                <c:pt idx="284">
                  <c:v>1.777851784039719E-3</c:v>
                </c:pt>
                <c:pt idx="285">
                  <c:v>1.7798659442819025E-3</c:v>
                </c:pt>
                <c:pt idx="286">
                  <c:v>1.7817075317737667E-3</c:v>
                </c:pt>
                <c:pt idx="287">
                  <c:v>1.7833845480313833E-3</c:v>
                </c:pt>
                <c:pt idx="288">
                  <c:v>1.7849062471941746E-3</c:v>
                </c:pt>
                <c:pt idx="289">
                  <c:v>1.7862828040386899E-3</c:v>
                </c:pt>
                <c:pt idx="290">
                  <c:v>1.787524996860339E-3</c:v>
                </c:pt>
                <c:pt idx="291">
                  <c:v>1.7886439120098061E-3</c:v>
                </c:pt>
                <c:pt idx="292">
                  <c:v>1.7896506761010823E-3</c:v>
                </c:pt>
                <c:pt idx="293">
                  <c:v>1.79055621994787E-3</c:v>
                </c:pt>
                <c:pt idx="294">
                  <c:v>1.7913710771306759E-3</c:v>
                </c:pt>
                <c:pt idx="295">
                  <c:v>1.7921052190421405E-3</c:v>
                </c:pt>
                <c:pt idx="296">
                  <c:v>1.7927679266873965E-3</c:v>
                </c:pt>
                <c:pt idx="297">
                  <c:v>1.7933676985082149E-3</c:v>
                </c:pt>
                <c:pt idx="298">
                  <c:v>1.7939121928753259E-3</c:v>
                </c:pt>
                <c:pt idx="299">
                  <c:v>1.7944082023260317E-3</c:v>
                </c:pt>
                <c:pt idx="300">
                  <c:v>1.7948616566044419E-3</c:v>
                </c:pt>
                <c:pt idx="301">
                  <c:v>1.7952776506016865E-3</c:v>
                </c:pt>
                <c:pt idx="302">
                  <c:v>1.7956604929256037E-3</c:v>
                </c:pt>
                <c:pt idx="303">
                  <c:v>1.796013770746497E-3</c:v>
                </c:pt>
                <c:pt idx="304">
                  <c:v>1.7963404265133962E-3</c:v>
                </c:pt>
                <c:pt idx="305">
                  <c:v>1.7966428419564952E-3</c:v>
                </c:pt>
                <c:pt idx="306">
                  <c:v>1.7969229254007704E-3</c:v>
                </c:pt>
                <c:pt idx="307">
                  <c:v>1.7971821986185515E-3</c:v>
                </c:pt>
                <c:pt idx="308">
                  <c:v>1.7974218799912051E-3</c:v>
                </c:pt>
                <c:pt idx="309">
                  <c:v>1.797642961344678E-3</c:v>
                </c:pt>
                <c:pt idx="310">
                  <c:v>1.7978462764215168E-3</c:v>
                </c:pt>
                <c:pt idx="311">
                  <c:v>1.7980325595864852E-3</c:v>
                </c:pt>
                <c:pt idx="312">
                  <c:v>1.7982024940410481E-3</c:v>
                </c:pt>
                <c:pt idx="313">
                  <c:v>1.7983567494130514E-3</c:v>
                </c:pt>
                <c:pt idx="314">
                  <c:v>1.7984960088862079E-3</c:v>
                </c:pt>
                <c:pt idx="315">
                  <c:v>1.7986209868747825E-3</c:v>
                </c:pt>
                <c:pt idx="316">
                  <c:v>1.7987324382229245E-3</c:v>
                </c:pt>
                <c:pt idx="317">
                  <c:v>1.7988311600208428E-3</c:v>
                </c:pt>
                <c:pt idx="318">
                  <c:v>1.7989179879770744E-3</c:v>
                </c:pt>
                <c:pt idx="319">
                  <c:v>1.7989937884044299E-3</c:v>
                </c:pt>
                <c:pt idx="320">
                  <c:v>1.7990594497889268E-3</c:v>
                </c:pt>
                <c:pt idx="321">
                  <c:v>1.7991158587663644E-3</c:v>
                </c:pt>
                <c:pt idx="322">
                  <c:v>1.7991638866673202E-3</c:v>
                </c:pt>
                <c:pt idx="323">
                  <c:v>1.7992044031329547E-3</c:v>
                </c:pt>
                <c:pt idx="324">
                  <c:v>1.7992382474047359E-3</c:v>
                </c:pt>
                <c:pt idx="325">
                  <c:v>1.7992662104308488E-3</c:v>
                </c:pt>
                <c:pt idx="326">
                  <c:v>1.7992890336340308E-3</c:v>
                </c:pt>
                <c:pt idx="327">
                  <c:v>1.799307400725167E-3</c:v>
                </c:pt>
                <c:pt idx="328">
                  <c:v>1.7993219416030742E-3</c:v>
                </c:pt>
                <c:pt idx="329">
                  <c:v>1.7993332207962823E-3</c:v>
                </c:pt>
                <c:pt idx="330">
                  <c:v>1.7993417424386701E-3</c:v>
                </c:pt>
                <c:pt idx="331">
                  <c:v>1.7993479515692487E-3</c:v>
                </c:pt>
                <c:pt idx="332">
                  <c:v>1.7993522356640028E-3</c:v>
                </c:pt>
                <c:pt idx="333">
                  <c:v>1.7993549297938849E-3</c:v>
                </c:pt>
                <c:pt idx="334">
                  <c:v>1.7993563172343646E-3</c:v>
                </c:pt>
                <c:pt idx="335">
                  <c:v>1.7993566395106395E-3</c:v>
                </c:pt>
                <c:pt idx="336">
                  <c:v>1.7993561000069821E-3</c:v>
                </c:pt>
                <c:pt idx="337">
                  <c:v>1.7993548603691789E-3</c:v>
                </c:pt>
                <c:pt idx="338">
                  <c:v>1.7993530594166331E-3</c:v>
                </c:pt>
                <c:pt idx="339">
                  <c:v>1.7993508113679465E-3</c:v>
                </c:pt>
                <c:pt idx="340">
                  <c:v>1.7993481954755258E-3</c:v>
                </c:pt>
                <c:pt idx="341">
                  <c:v>1.7993452867792045E-3</c:v>
                </c:pt>
                <c:pt idx="342">
                  <c:v>1.7993421408859045E-3</c:v>
                </c:pt>
                <c:pt idx="343">
                  <c:v>1.7993387998991091E-3</c:v>
                </c:pt>
                <c:pt idx="344">
                  <c:v>1.7993352940639804E-3</c:v>
                </c:pt>
                <c:pt idx="345">
                  <c:v>1.79933164272897E-3</c:v>
                </c:pt>
                <c:pt idx="346">
                  <c:v>1.7993278657821305E-3</c:v>
                </c:pt>
                <c:pt idx="347">
                  <c:v>1.7993239729253751E-3</c:v>
                </c:pt>
                <c:pt idx="348">
                  <c:v>1.7993199685500325E-3</c:v>
                </c:pt>
                <c:pt idx="349">
                  <c:v>1.7993158522884947E-3</c:v>
                </c:pt>
                <c:pt idx="350">
                  <c:v>1.7993116197787241E-3</c:v>
                </c:pt>
                <c:pt idx="351">
                  <c:v>1.7993072601933152E-3</c:v>
                </c:pt>
                <c:pt idx="352">
                  <c:v>1.7993027574147991E-3</c:v>
                </c:pt>
                <c:pt idx="353">
                  <c:v>1.799298089302065E-3</c:v>
                </c:pt>
                <c:pt idx="354">
                  <c:v>1.7992932255820309E-3</c:v>
                </c:pt>
                <c:pt idx="355">
                  <c:v>1.7992881278450239E-3</c:v>
                </c:pt>
                <c:pt idx="356">
                  <c:v>1.7992827456015474E-3</c:v>
                </c:pt>
                <c:pt idx="357">
                  <c:v>1.7992770102117249E-3</c:v>
                </c:pt>
                <c:pt idx="358">
                  <c:v>1.7992708399594782E-3</c:v>
                </c:pt>
                <c:pt idx="359">
                  <c:v>1.799264135238825E-3</c:v>
                </c:pt>
                <c:pt idx="360">
                  <c:v>1.7992567691153345E-3</c:v>
                </c:pt>
                <c:pt idx="361">
                  <c:v>1.7992485856819394E-3</c:v>
                </c:pt>
                <c:pt idx="362">
                  <c:v>1.7992393948808203E-3</c:v>
                </c:pt>
                <c:pt idx="363">
                  <c:v>1.7992289668388435E-3</c:v>
                </c:pt>
                <c:pt idx="364">
                  <c:v>1.7992170256778319E-3</c:v>
                </c:pt>
                <c:pt idx="365">
                  <c:v>1.7992032429268881E-3</c:v>
                </c:pt>
                <c:pt idx="366">
                  <c:v>1.7991872306570842E-3</c:v>
                </c:pt>
                <c:pt idx="367">
                  <c:v>1.7991685343349093E-3</c:v>
                </c:pt>
                <c:pt idx="368">
                  <c:v>1.7991466258583443E-3</c:v>
                </c:pt>
                <c:pt idx="369">
                  <c:v>1.799120896743567E-3</c:v>
                </c:pt>
                <c:pt idx="370">
                  <c:v>1.7990906518192081E-3</c:v>
                </c:pt>
                <c:pt idx="371">
                  <c:v>1.799055103771636E-3</c:v>
                </c:pt>
                <c:pt idx="372">
                  <c:v>1.7990133686597767E-3</c:v>
                </c:pt>
                <c:pt idx="373">
                  <c:v>1.7989644630036585E-3</c:v>
                </c:pt>
                <c:pt idx="374">
                  <c:v>1.7989073027341604E-3</c:v>
                </c:pt>
                <c:pt idx="375">
                  <c:v>1.7988407040897734E-3</c:v>
                </c:pt>
                <c:pt idx="376">
                  <c:v>1.7987633870055731E-3</c:v>
                </c:pt>
                <c:pt idx="377">
                  <c:v>1.7986739811684882E-3</c:v>
                </c:pt>
                <c:pt idx="378">
                  <c:v>1.798571034966337E-3</c:v>
                </c:pt>
                <c:pt idx="379">
                  <c:v>1.7984530272727604E-3</c:v>
                </c:pt>
                <c:pt idx="380">
                  <c:v>1.7983183821566144E-3</c:v>
                </c:pt>
                <c:pt idx="381">
                  <c:v>1.7981654863119801E-3</c:v>
                </c:pt>
                <c:pt idx="382">
                  <c:v>1.7979927090095045E-3</c:v>
                </c:pt>
                <c:pt idx="383">
                  <c:v>1.7977984236458733E-3</c:v>
                </c:pt>
                <c:pt idx="384">
                  <c:v>1.797581031058267E-3</c:v>
                </c:pt>
                <c:pt idx="385">
                  <c:v>1.7973389830360004E-3</c:v>
                </c:pt>
                <c:pt idx="386">
                  <c:v>1.7970708056783049E-3</c:v>
                </c:pt>
                <c:pt idx="387">
                  <c:v>1.7967751211769003E-3</c:v>
                </c:pt>
                <c:pt idx="388">
                  <c:v>1.796450667165985E-3</c:v>
                </c:pt>
                <c:pt idx="389">
                  <c:v>1.7960963125875464E-3</c:v>
                </c:pt>
                <c:pt idx="390">
                  <c:v>1.7957110685103605E-3</c:v>
                </c:pt>
                <c:pt idx="391">
                  <c:v>1.7952940932018705E-3</c:v>
                </c:pt>
                <c:pt idx="392">
                  <c:v>1.7948446903848579E-3</c:v>
                </c:pt>
                <c:pt idx="393">
                  <c:v>1.7943623000118924E-3</c:v>
                </c:pt>
                <c:pt idx="394">
                  <c:v>1.7938464806721963E-3</c:v>
                </c:pt>
                <c:pt idx="395">
                  <c:v>1.7932968836472825E-3</c:v>
                </c:pt>
                <c:pt idx="396">
                  <c:v>1.7927132186504797E-3</c:v>
                </c:pt>
                <c:pt idx="397">
                  <c:v>1.7920952115760154E-3</c:v>
                </c:pt>
                <c:pt idx="398">
                  <c:v>1.7914425546881815E-3</c:v>
                </c:pt>
                <c:pt idx="399">
                  <c:v>1.7907548501635362E-3</c:v>
                </c:pt>
                <c:pt idx="400">
                  <c:v>1.7900315449866128E-3</c:v>
                </c:pt>
                <c:pt idx="401">
                  <c:v>1.7892718618866233E-3</c:v>
                </c:pt>
                <c:pt idx="402">
                  <c:v>1.7884748214951696E-3</c:v>
                </c:pt>
                <c:pt idx="403">
                  <c:v>1.7876390617878215E-3</c:v>
                </c:pt>
                <c:pt idx="404">
                  <c:v>1.7867628282472489E-3</c:v>
                </c:pt>
                <c:pt idx="405">
                  <c:v>1.7858439411958422E-3</c:v>
                </c:pt>
                <c:pt idx="406">
                  <c:v>1.7848797491492208E-3</c:v>
                </c:pt>
                <c:pt idx="407">
                  <c:v>1.783867102129733E-3</c:v>
                </c:pt>
                <c:pt idx="408">
                  <c:v>1.7828023267670555E-3</c:v>
                </c:pt>
                <c:pt idx="409">
                  <c:v>1.7816812556767545E-3</c:v>
                </c:pt>
                <c:pt idx="410">
                  <c:v>1.7804992471585155E-3</c:v>
                </c:pt>
                <c:pt idx="411">
                  <c:v>1.779251222414099E-3</c:v>
                </c:pt>
                <c:pt idx="412">
                  <c:v>1.7779317271565387E-3</c:v>
                </c:pt>
                <c:pt idx="413">
                  <c:v>1.7765350137598961E-3</c:v>
                </c:pt>
                <c:pt idx="414">
                  <c:v>1.7750551365183921E-3</c:v>
                </c:pt>
                <c:pt idx="415">
                  <c:v>1.7734860647330363E-3</c:v>
                </c:pt>
                <c:pt idx="416">
                  <c:v>1.7718218134074458E-3</c:v>
                </c:pt>
                <c:pt idx="417">
                  <c:v>1.7700565714932339E-3</c:v>
                </c:pt>
                <c:pt idx="418">
                  <c:v>1.768184836159028E-3</c:v>
                </c:pt>
                <c:pt idx="419">
                  <c:v>1.7662015787754822E-3</c:v>
                </c:pt>
                <c:pt idx="420">
                  <c:v>1.7641023521813761E-3</c:v>
                </c:pt>
                <c:pt idx="421">
                  <c:v>1.7618834408424744E-3</c:v>
                </c:pt>
                <c:pt idx="422">
                  <c:v>1.7595419980412465E-3</c:v>
                </c:pt>
                <c:pt idx="423">
                  <c:v>1.7570761305847945E-3</c:v>
                </c:pt>
                <c:pt idx="424">
                  <c:v>1.7544850037918851E-3</c:v>
                </c:pt>
                <c:pt idx="425">
                  <c:v>1.7517689513256861E-3</c:v>
                </c:pt>
                <c:pt idx="426">
                  <c:v>1.7489294905506036E-3</c:v>
                </c:pt>
                <c:pt idx="427">
                  <c:v>1.7459694049640803E-3</c:v>
                </c:pt>
                <c:pt idx="428">
                  <c:v>1.7428927650341884E-3</c:v>
                </c:pt>
                <c:pt idx="429">
                  <c:v>1.7397049593528403E-3</c:v>
                </c:pt>
                <c:pt idx="430">
                  <c:v>1.7364127113353282E-3</c:v>
                </c:pt>
                <c:pt idx="431">
                  <c:v>1.7330240857168235E-3</c:v>
                </c:pt>
                <c:pt idx="432">
                  <c:v>1.7295485354811213E-3</c:v>
                </c:pt>
                <c:pt idx="433">
                  <c:v>1.7259968838071239E-3</c:v>
                </c:pt>
                <c:pt idx="434">
                  <c:v>1.7223813834583615E-3</c:v>
                </c:pt>
                <c:pt idx="435">
                  <c:v>1.7187157564783088E-3</c:v>
                </c:pt>
                <c:pt idx="436">
                  <c:v>1.7150152497784755E-3</c:v>
                </c:pt>
                <c:pt idx="437">
                  <c:v>1.7112967015262416E-3</c:v>
                </c:pt>
                <c:pt idx="438">
                  <c:v>1.7075786129674099E-3</c:v>
                </c:pt>
                <c:pt idx="439">
                  <c:v>1.7038812225495259E-3</c:v>
                </c:pt>
                <c:pt idx="440">
                  <c:v>1.7002265639676332E-3</c:v>
                </c:pt>
                <c:pt idx="441">
                  <c:v>1.6966385068048033E-3</c:v>
                </c:pt>
                <c:pt idx="442">
                  <c:v>1.6931427611994092E-3</c:v>
                </c:pt>
                <c:pt idx="443">
                  <c:v>1.6897668324150723E-3</c:v>
                </c:pt>
                <c:pt idx="444">
                  <c:v>1.6865399119327523E-3</c:v>
                </c:pt>
                <c:pt idx="445">
                  <c:v>1.6834926995766123E-3</c:v>
                </c:pt>
                <c:pt idx="446">
                  <c:v>1.6806571281098013E-3</c:v>
                </c:pt>
                <c:pt idx="447">
                  <c:v>1.678065999482254E-3</c:v>
                </c:pt>
                <c:pt idx="448">
                  <c:v>1.6757525214875957E-3</c:v>
                </c:pt>
                <c:pt idx="449">
                  <c:v>1.6737497482047299E-3</c:v>
                </c:pt>
                <c:pt idx="450">
                  <c:v>1.6720899324368015E-3</c:v>
                </c:pt>
                <c:pt idx="451">
                  <c:v>1.6708038028289095E-3</c:v>
                </c:pt>
                <c:pt idx="452">
                  <c:v>1.6699197866916603E-3</c:v>
                </c:pt>
                <c:pt idx="453">
                  <c:v>1.6694632029538659E-3</c:v>
                </c:pt>
                <c:pt idx="454">
                  <c:v>1.6694554554259333E-3</c:v>
                </c:pt>
                <c:pt idx="455">
                  <c:v>1.6699132595389219E-3</c:v>
                </c:pt>
                <c:pt idx="456">
                  <c:v>1.6708479354876191E-3</c:v>
                </c:pt>
                <c:pt idx="457">
                  <c:v>1.6722648060176388E-3</c:v>
                </c:pt>
                <c:pt idx="458">
                  <c:v>1.6741627250032325E-3</c:v>
                </c:pt>
                <c:pt idx="459">
                  <c:v>1.6765337689584828E-3</c:v>
                </c:pt>
                <c:pt idx="460">
                  <c:v>1.6793631111381236E-3</c:v>
                </c:pt>
                <c:pt idx="461">
                  <c:v>1.6826290927195681E-3</c:v>
                </c:pt>
                <c:pt idx="462">
                  <c:v>1.6863034964734896E-3</c:v>
                </c:pt>
                <c:pt idx="463">
                  <c:v>1.6903520194174548E-3</c:v>
                </c:pt>
                <c:pt idx="464">
                  <c:v>1.6947349316075281E-3</c:v>
                </c:pt>
                <c:pt idx="465">
                  <c:v>1.6994078997542188E-3</c:v>
                </c:pt>
                <c:pt idx="466">
                  <c:v>1.7043229466455309E-3</c:v>
                </c:pt>
                <c:pt idx="467">
                  <c:v>1.7094295112929797E-3</c:v>
                </c:pt>
                <c:pt idx="468">
                  <c:v>1.7146755704618461E-3</c:v>
                </c:pt>
                <c:pt idx="469">
                  <c:v>1.7200087799492858E-3</c:v>
                </c:pt>
                <c:pt idx="470">
                  <c:v>1.7253775944652135E-3</c:v>
                </c:pt>
                <c:pt idx="471">
                  <c:v>1.7307323264089478E-3</c:v>
                </c:pt>
                <c:pt idx="472">
                  <c:v>1.7360261080895461E-3</c:v>
                </c:pt>
                <c:pt idx="473">
                  <c:v>1.7412157276711269E-3</c:v>
                </c:pt>
                <c:pt idx="474">
                  <c:v>1.7462623159078081E-3</c:v>
                </c:pt>
                <c:pt idx="475">
                  <c:v>1.7511318680852918E-3</c:v>
                </c:pt>
                <c:pt idx="476">
                  <c:v>1.7557955937570365E-3</c:v>
                </c:pt>
                <c:pt idx="477">
                  <c:v>1.7602300944455761E-3</c:v>
                </c:pt>
                <c:pt idx="478">
                  <c:v>1.7644173766325187E-3</c:v>
                </c:pt>
                <c:pt idx="479">
                  <c:v>1.7683447137277408E-3</c:v>
                </c:pt>
                <c:pt idx="480">
                  <c:v>1.7720043756130862E-3</c:v>
                </c:pt>
                <c:pt idx="481">
                  <c:v>1.7753932480834335E-3</c:v>
                </c:pt>
                <c:pt idx="482">
                  <c:v>1.778512367001553E-3</c:v>
                </c:pt>
                <c:pt idx="483">
                  <c:v>1.7813663925571259E-3</c:v>
                </c:pt>
                <c:pt idx="484">
                  <c:v>1.783963048917034E-3</c:v>
                </c:pt>
                <c:pt idx="485">
                  <c:v>1.7863125528309912E-3</c:v>
                </c:pt>
                <c:pt idx="486">
                  <c:v>1.7884270523931085E-3</c:v>
                </c:pt>
                <c:pt idx="487">
                  <c:v>1.7903200940529405E-3</c:v>
                </c:pt>
                <c:pt idx="488">
                  <c:v>1.7920061322038317E-3</c:v>
                </c:pt>
                <c:pt idx="489">
                  <c:v>1.7935000922575143E-3</c:v>
                </c:pt>
                <c:pt idx="490">
                  <c:v>1.7948169940577685E-3</c:v>
                </c:pt>
                <c:pt idx="491">
                  <c:v>1.7959716391282873E-3</c:v>
                </c:pt>
                <c:pt idx="492">
                  <c:v>1.7969783620462412E-3</c:v>
                </c:pt>
                <c:pt idx="493">
                  <c:v>1.7978508434046752E-3</c:v>
                </c:pt>
                <c:pt idx="494">
                  <c:v>1.7986019797488061E-3</c:v>
                </c:pt>
                <c:pt idx="495">
                  <c:v>1.7992438043991062E-3</c:v>
                </c:pt>
                <c:pt idx="496">
                  <c:v>1.7997874516574295E-3</c:v>
                </c:pt>
                <c:pt idx="497">
                  <c:v>1.8002431565762422E-3</c:v>
                </c:pt>
                <c:pt idx="498">
                  <c:v>1.8006202822812721E-3</c:v>
                </c:pt>
                <c:pt idx="499">
                  <c:v>1.8009273673629579E-3</c:v>
                </c:pt>
                <c:pt idx="500">
                  <c:v>1.8011721861894475E-3</c:v>
                </c:pt>
                <c:pt idx="501">
                  <c:v>1.8013618159681657E-3</c:v>
                </c:pt>
                <c:pt idx="502">
                  <c:v>1.8015027054329171E-3</c:v>
                </c:pt>
                <c:pt idx="503">
                  <c:v>1.801600741264396E-3</c:v>
                </c:pt>
                <c:pt idx="504">
                  <c:v>1.801661308845694E-3</c:v>
                </c:pt>
                <c:pt idx="505">
                  <c:v>1.801689345904689E-3</c:v>
                </c:pt>
                <c:pt idx="506">
                  <c:v>1.8016893876309102E-3</c:v>
                </c:pt>
                <c:pt idx="507">
                  <c:v>1.8016656033864441E-3</c:v>
                </c:pt>
                <c:pt idx="508">
                  <c:v>1.8016218251971593E-3</c:v>
                </c:pt>
                <c:pt idx="509">
                  <c:v>1.8015615690380362E-3</c:v>
                </c:pt>
                <c:pt idx="510">
                  <c:v>1.8014880503383803E-3</c:v>
                </c:pt>
                <c:pt idx="511">
                  <c:v>1.8014041949403305E-3</c:v>
                </c:pt>
                <c:pt idx="512">
                  <c:v>1.801312647002444E-3</c:v>
                </c:pt>
                <c:pt idx="513">
                  <c:v>1.8012157752855822E-3</c:v>
                </c:pt>
                <c:pt idx="514">
                  <c:v>1.8011156792207335E-3</c:v>
                </c:pt>
                <c:pt idx="515">
                  <c:v>1.8010141955198563E-3</c:v>
                </c:pt>
                <c:pt idx="516">
                  <c:v>1.8009129062404444E-3</c:v>
                </c:pt>
                <c:pt idx="517">
                  <c:v>1.8008131487735634E-3</c:v>
                </c:pt>
                <c:pt idx="518">
                  <c:v>1.8007160282008175E-3</c:v>
                </c:pt>
                <c:pt idx="519">
                  <c:v>1.8006224319908083E-3</c:v>
                </c:pt>
                <c:pt idx="520">
                  <c:v>1.8005330481753801E-3</c:v>
                </c:pt>
                <c:pt idx="521">
                  <c:v>1.8004483840596986E-3</c:v>
                </c:pt>
                <c:pt idx="522">
                  <c:v>1.80036874469952E-3</c:v>
                </c:pt>
                <c:pt idx="523">
                  <c:v>1.8002943338914041E-3</c:v>
                </c:pt>
                <c:pt idx="524">
                  <c:v>1.8002252286031535E-3</c:v>
                </c:pt>
                <c:pt idx="525">
                  <c:v>1.8001613921740695E-3</c:v>
                </c:pt>
                <c:pt idx="526">
                  <c:v>1.8001027029350555E-3</c:v>
                </c:pt>
                <c:pt idx="527">
                  <c:v>1.8000489732402593E-3</c:v>
                </c:pt>
                <c:pt idx="528">
                  <c:v>1.7999999719748357E-3</c:v>
                </c:pt>
                <c:pt idx="529">
                  <c:v>1.7999554237507613E-3</c:v>
                </c:pt>
                <c:pt idx="530">
                  <c:v>1.7999150288404342E-3</c:v>
                </c:pt>
                <c:pt idx="531">
                  <c:v>1.7998784783357332E-3</c:v>
                </c:pt>
                <c:pt idx="532">
                  <c:v>1.7998454623535545E-3</c:v>
                </c:pt>
                <c:pt idx="533">
                  <c:v>1.7998156757563449E-3</c:v>
                </c:pt>
                <c:pt idx="534">
                  <c:v>1.7997888249088722E-3</c:v>
                </c:pt>
                <c:pt idx="535">
                  <c:v>1.7997646308996564E-3</c:v>
                </c:pt>
                <c:pt idx="536">
                  <c:v>1.7997428296651922E-3</c:v>
                </c:pt>
                <c:pt idx="537">
                  <c:v>1.7997231782863844E-3</c:v>
                </c:pt>
                <c:pt idx="538">
                  <c:v>1.7997054572115865E-3</c:v>
                </c:pt>
                <c:pt idx="539">
                  <c:v>1.7996894569500405E-3</c:v>
                </c:pt>
                <c:pt idx="540">
                  <c:v>1.7996749986352685E-3</c:v>
                </c:pt>
                <c:pt idx="541">
                  <c:v>1.7996619183958864E-3</c:v>
                </c:pt>
                <c:pt idx="542">
                  <c:v>1.7996500616154585E-3</c:v>
                </c:pt>
                <c:pt idx="543">
                  <c:v>1.7996392987921239E-3</c:v>
                </c:pt>
                <c:pt idx="544">
                  <c:v>1.7996295141934266E-3</c:v>
                </c:pt>
                <c:pt idx="545">
                  <c:v>1.799620590671801E-3</c:v>
                </c:pt>
                <c:pt idx="546">
                  <c:v>1.7996124397184014E-3</c:v>
                </c:pt>
                <c:pt idx="547">
                  <c:v>1.7996049741230357E-3</c:v>
                </c:pt>
                <c:pt idx="548">
                  <c:v>1.7995981181440682E-3</c:v>
                </c:pt>
                <c:pt idx="549">
                  <c:v>1.7995918017046631E-3</c:v>
                </c:pt>
                <c:pt idx="550">
                  <c:v>1.7995859612255946E-3</c:v>
                </c:pt>
                <c:pt idx="551">
                  <c:v>1.7995805431204048E-3</c:v>
                </c:pt>
                <c:pt idx="552">
                  <c:v>1.7995754872646922E-3</c:v>
                </c:pt>
                <c:pt idx="553">
                  <c:v>1.7995707534749679E-3</c:v>
                </c:pt>
                <c:pt idx="554">
                  <c:v>1.799566299957623E-3</c:v>
                </c:pt>
                <c:pt idx="555">
                  <c:v>1.7995620885063266E-3</c:v>
                </c:pt>
                <c:pt idx="556">
                  <c:v>1.7995580849635004E-3</c:v>
                </c:pt>
                <c:pt idx="557">
                  <c:v>1.7995542588709911E-3</c:v>
                </c:pt>
                <c:pt idx="558">
                  <c:v>1.7995505832867807E-3</c:v>
                </c:pt>
                <c:pt idx="559">
                  <c:v>1.7995470330111488E-3</c:v>
                </c:pt>
                <c:pt idx="560">
                  <c:v>1.7995435865211329E-3</c:v>
                </c:pt>
                <c:pt idx="561">
                  <c:v>1.7995402246230195E-3</c:v>
                </c:pt>
                <c:pt idx="562">
                  <c:v>1.7995369302947041E-3</c:v>
                </c:pt>
                <c:pt idx="563">
                  <c:v>1.7995336890781043E-3</c:v>
                </c:pt>
                <c:pt idx="564">
                  <c:v>1.7995304892577122E-3</c:v>
                </c:pt>
                <c:pt idx="565">
                  <c:v>1.7995273184876679E-3</c:v>
                </c:pt>
                <c:pt idx="566">
                  <c:v>1.7995241672948779E-3</c:v>
                </c:pt>
                <c:pt idx="567">
                  <c:v>1.7995210275085236E-3</c:v>
                </c:pt>
                <c:pt idx="568">
                  <c:v>1.7995178921466405E-3</c:v>
                </c:pt>
                <c:pt idx="569">
                  <c:v>1.7995147553087362E-3</c:v>
                </c:pt>
                <c:pt idx="570">
                  <c:v>1.7995116118430805E-3</c:v>
                </c:pt>
                <c:pt idx="571">
                  <c:v>1.7995084574486475E-3</c:v>
                </c:pt>
                <c:pt idx="572">
                  <c:v>1.799505288410606E-3</c:v>
                </c:pt>
                <c:pt idx="573">
                  <c:v>1.7995021015740195E-3</c:v>
                </c:pt>
                <c:pt idx="574">
                  <c:v>1.7994988942451001E-3</c:v>
                </c:pt>
                <c:pt idx="575">
                  <c:v>1.799495663991179E-3</c:v>
                </c:pt>
                <c:pt idx="576">
                  <c:v>1.7994924091080762E-3</c:v>
                </c:pt>
                <c:pt idx="577">
                  <c:v>1.7994891274848348E-3</c:v>
                </c:pt>
                <c:pt idx="578">
                  <c:v>1.7994858175120517E-3</c:v>
                </c:pt>
                <c:pt idx="579">
                  <c:v>1.7994824777112757E-3</c:v>
                </c:pt>
                <c:pt idx="580">
                  <c:v>1.7994791067026945E-3</c:v>
                </c:pt>
                <c:pt idx="581">
                  <c:v>1.7994757031756289E-3</c:v>
                </c:pt>
                <c:pt idx="582">
                  <c:v>1.7994722658743073E-3</c:v>
                </c:pt>
                <c:pt idx="583">
                  <c:v>1.7994687935731443E-3</c:v>
                </c:pt>
                <c:pt idx="584">
                  <c:v>1.7994652850612653E-3</c:v>
                </c:pt>
                <c:pt idx="585">
                  <c:v>1.7994617391408963E-3</c:v>
                </c:pt>
                <c:pt idx="586">
                  <c:v>1.7994581546034341E-3</c:v>
                </c:pt>
                <c:pt idx="587">
                  <c:v>1.7994545302294105E-3</c:v>
                </c:pt>
                <c:pt idx="588">
                  <c:v>1.799450864768389E-3</c:v>
                </c:pt>
                <c:pt idx="589">
                  <c:v>1.7994471570113681E-3</c:v>
                </c:pt>
                <c:pt idx="590">
                  <c:v>1.7994434056975224E-3</c:v>
                </c:pt>
                <c:pt idx="591">
                  <c:v>1.7994396095045435E-3</c:v>
                </c:pt>
                <c:pt idx="592">
                  <c:v>1.7994357671108085E-3</c:v>
                </c:pt>
                <c:pt idx="593">
                  <c:v>1.7994318771889976E-3</c:v>
                </c:pt>
                <c:pt idx="594">
                  <c:v>1.7994279383902157E-3</c:v>
                </c:pt>
                <c:pt idx="595">
                  <c:v>1.7994239493475132E-3</c:v>
                </c:pt>
                <c:pt idx="596">
                  <c:v>1.7994199086763584E-3</c:v>
                </c:pt>
                <c:pt idx="597">
                  <c:v>1.7994158149757143E-3</c:v>
                </c:pt>
                <c:pt idx="598">
                  <c:v>1.7994116668327066E-3</c:v>
                </c:pt>
                <c:pt idx="599">
                  <c:v>1.7994074628203179E-3</c:v>
                </c:pt>
                <c:pt idx="600">
                  <c:v>1.7994032014972405E-3</c:v>
                </c:pt>
                <c:pt idx="601">
                  <c:v>1.7993988814099585E-3</c:v>
                </c:pt>
                <c:pt idx="602">
                  <c:v>1.7993945010903959E-3</c:v>
                </c:pt>
                <c:pt idx="603">
                  <c:v>1.7993900590572594E-3</c:v>
                </c:pt>
                <c:pt idx="604">
                  <c:v>1.799385553811528E-3</c:v>
                </c:pt>
                <c:pt idx="605">
                  <c:v>1.7993809838372794E-3</c:v>
                </c:pt>
                <c:pt idx="606">
                  <c:v>1.7993763476001564E-3</c:v>
                </c:pt>
                <c:pt idx="607">
                  <c:v>1.7993716435419629E-3</c:v>
                </c:pt>
                <c:pt idx="608">
                  <c:v>1.7993668700811108E-3</c:v>
                </c:pt>
                <c:pt idx="609">
                  <c:v>1.7993620256086388E-3</c:v>
                </c:pt>
                <c:pt idx="610">
                  <c:v>1.7993571084865437E-3</c:v>
                </c:pt>
                <c:pt idx="611">
                  <c:v>1.7993521170454633E-3</c:v>
                </c:pt>
                <c:pt idx="612">
                  <c:v>1.799347049583239E-3</c:v>
                </c:pt>
                <c:pt idx="613">
                  <c:v>1.7993419043623607E-3</c:v>
                </c:pt>
                <c:pt idx="614">
                  <c:v>1.7993366796091039E-3</c:v>
                </c:pt>
                <c:pt idx="615">
                  <c:v>1.7993313735126233E-3</c:v>
                </c:pt>
                <c:pt idx="616">
                  <c:v>1.7993259842244383E-3</c:v>
                </c:pt>
                <c:pt idx="617">
                  <c:v>1.7993205098580344E-3</c:v>
                </c:pt>
                <c:pt idx="618">
                  <c:v>1.7993149484897956E-3</c:v>
                </c:pt>
                <c:pt idx="619">
                  <c:v>1.7993092981584446E-3</c:v>
                </c:pt>
                <c:pt idx="620">
                  <c:v>1.79930355686646E-3</c:v>
                </c:pt>
                <c:pt idx="621">
                  <c:v>1.7992977225797626E-3</c:v>
                </c:pt>
                <c:pt idx="622">
                  <c:v>1.7992917932286936E-3</c:v>
                </c:pt>
                <c:pt idx="623">
                  <c:v>1.7992857667090991E-3</c:v>
                </c:pt>
                <c:pt idx="624">
                  <c:v>1.7992796408824944E-3</c:v>
                </c:pt>
                <c:pt idx="625">
                  <c:v>1.799273413576086E-3</c:v>
                </c:pt>
                <c:pt idx="626">
                  <c:v>1.7992670825842103E-3</c:v>
                </c:pt>
                <c:pt idx="627">
                  <c:v>1.7992606456693739E-3</c:v>
                </c:pt>
                <c:pt idx="628">
                  <c:v>1.7992541005618277E-3</c:v>
                </c:pt>
                <c:pt idx="629">
                  <c:v>1.7992474449643405E-3</c:v>
                </c:pt>
                <c:pt idx="630">
                  <c:v>1.7992406765521885E-3</c:v>
                </c:pt>
                <c:pt idx="631">
                  <c:v>1.7992337929791655E-3</c:v>
                </c:pt>
                <c:pt idx="632">
                  <c:v>1.7992267918828389E-3</c:v>
                </c:pt>
                <c:pt idx="633">
                  <c:v>1.79921967089049E-3</c:v>
                </c:pt>
                <c:pt idx="634">
                  <c:v>1.7992124276283489E-3</c:v>
                </c:pt>
                <c:pt idx="635">
                  <c:v>1.7992050597247121E-3</c:v>
                </c:pt>
                <c:pt idx="636">
                  <c:v>1.799197564811373E-3</c:v>
                </c:pt>
                <c:pt idx="637">
                  <c:v>1.7991899405251925E-3</c:v>
                </c:pt>
                <c:pt idx="638">
                  <c:v>1.7991821845454161E-3</c:v>
                </c:pt>
                <c:pt idx="639">
                  <c:v>1.7991742946578131E-3</c:v>
                </c:pt>
                <c:pt idx="640">
                  <c:v>1.7991662687578821E-3</c:v>
                </c:pt>
                <c:pt idx="641">
                  <c:v>1.7991581048580889E-3</c:v>
                </c:pt>
                <c:pt idx="642">
                  <c:v>1.7991498010956558E-3</c:v>
                </c:pt>
                <c:pt idx="643">
                  <c:v>1.7991413557294418E-3</c:v>
                </c:pt>
                <c:pt idx="644">
                  <c:v>1.799132767151157E-3</c:v>
                </c:pt>
                <c:pt idx="645">
                  <c:v>1.7991240338579469E-3</c:v>
                </c:pt>
                <c:pt idx="646">
                  <c:v>1.7991151544265666E-3</c:v>
                </c:pt>
                <c:pt idx="647">
                  <c:v>1.7991061274300571E-3</c:v>
                </c:pt>
                <c:pt idx="648">
                  <c:v>1.7990969513460768E-3</c:v>
                </c:pt>
                <c:pt idx="649">
                  <c:v>1.7990876243761487E-3</c:v>
                </c:pt>
                <c:pt idx="650">
                  <c:v>1.7990781442255869E-3</c:v>
                </c:pt>
                <c:pt idx="651">
                  <c:v>1.7990685077766467E-3</c:v>
                </c:pt>
                <c:pt idx="652">
                  <c:v>1.7990587106704284E-3</c:v>
                </c:pt>
                <c:pt idx="653">
                  <c:v>1.7990487467280636E-3</c:v>
                </c:pt>
                <c:pt idx="654">
                  <c:v>1.7990386072539923E-3</c:v>
                </c:pt>
                <c:pt idx="655">
                  <c:v>1.799028280115772E-3</c:v>
                </c:pt>
                <c:pt idx="656">
                  <c:v>1.7990177486054278E-3</c:v>
                </c:pt>
                <c:pt idx="657">
                  <c:v>1.7990069900644557E-3</c:v>
                </c:pt>
                <c:pt idx="658">
                  <c:v>1.7989959742159387E-3</c:v>
                </c:pt>
                <c:pt idx="659">
                  <c:v>1.7989846612062744E-3</c:v>
                </c:pt>
                <c:pt idx="660">
                  <c:v>1.7989729993054511E-3</c:v>
                </c:pt>
                <c:pt idx="661">
                  <c:v>1.7989609222465168E-3</c:v>
                </c:pt>
                <c:pt idx="662">
                  <c:v>1.7989483461676077E-3</c:v>
                </c:pt>
                <c:pt idx="663">
                  <c:v>1.7989351662191498E-3</c:v>
                </c:pt>
                <c:pt idx="664">
                  <c:v>1.7989212528134438E-3</c:v>
                </c:pt>
                <c:pt idx="665">
                  <c:v>1.7989064476115937E-3</c:v>
                </c:pt>
                <c:pt idx="666">
                  <c:v>1.7988905592204085E-3</c:v>
                </c:pt>
                <c:pt idx="667">
                  <c:v>1.7988733587542421E-3</c:v>
                </c:pt>
                <c:pt idx="668">
                  <c:v>1.7988545753471032E-3</c:v>
                </c:pt>
                <c:pt idx="669">
                  <c:v>1.7988338917255143E-3</c:v>
                </c:pt>
                <c:pt idx="670">
                  <c:v>1.7988109400256878E-3</c:v>
                </c:pt>
                <c:pt idx="671">
                  <c:v>1.7987852980567987E-3</c:v>
                </c:pt>
                <c:pt idx="672">
                  <c:v>1.798756486099104E-3</c:v>
                </c:pt>
                <c:pt idx="673">
                  <c:v>1.7987239644842983E-3</c:v>
                </c:pt>
                <c:pt idx="674">
                  <c:v>1.7986871322145253E-3</c:v>
                </c:pt>
                <c:pt idx="675">
                  <c:v>1.798645326584774E-3</c:v>
                </c:pt>
                <c:pt idx="676">
                  <c:v>1.7985978243404033E-3</c:v>
                </c:pt>
                <c:pt idx="677">
                  <c:v>1.7985438439812745E-3</c:v>
                </c:pt>
                <c:pt idx="678">
                  <c:v>1.7984825497563352E-3</c:v>
                </c:pt>
                <c:pt idx="679">
                  <c:v>1.7984130568983328E-3</c:v>
                </c:pt>
                <c:pt idx="680">
                  <c:v>1.7983344385242442E-3</c:v>
                </c:pt>
                <c:pt idx="681">
                  <c:v>1.7982457335632229E-3</c:v>
                </c:pt>
                <c:pt idx="682">
                  <c:v>1.7981459559276564E-3</c:v>
                </c:pt>
                <c:pt idx="683">
                  <c:v>1.7980341041013038E-3</c:v>
                </c:pt>
                <c:pt idx="684">
                  <c:v>1.7979091711177034E-3</c:v>
                </c:pt>
                <c:pt idx="685">
                  <c:v>1.7977701544548965E-3</c:v>
                </c:pt>
                <c:pt idx="686">
                  <c:v>1.7976160650368148E-3</c:v>
                </c:pt>
                <c:pt idx="687">
                  <c:v>1.7974459351418445E-3</c:v>
                </c:pt>
                <c:pt idx="688">
                  <c:v>1.7972588242331181E-3</c:v>
                </c:pt>
                <c:pt idx="689">
                  <c:v>1.7970538227140499E-3</c:v>
                </c:pt>
                <c:pt idx="690">
                  <c:v>1.7968300524182159E-3</c:v>
                </c:pt>
                <c:pt idx="691">
                  <c:v>1.796586664058549E-3</c:v>
                </c:pt>
                <c:pt idx="692">
                  <c:v>1.7963228308361275E-3</c:v>
                </c:pt>
                <c:pt idx="693">
                  <c:v>1.7960377381913398E-3</c:v>
                </c:pt>
                <c:pt idx="694">
                  <c:v>1.7957305695347127E-3</c:v>
                </c:pt>
                <c:pt idx="695">
                  <c:v>1.7954004881257286E-3</c:v>
                </c:pt>
                <c:pt idx="696">
                  <c:v>1.7950466153096839E-3</c:v>
                </c:pt>
                <c:pt idx="697">
                  <c:v>1.7946680052336045E-3</c:v>
                </c:pt>
                <c:pt idx="698">
                  <c:v>1.7942636171914984E-3</c:v>
                </c:pt>
                <c:pt idx="699">
                  <c:v>1.7938322848799085E-3</c:v>
                </c:pt>
                <c:pt idx="700">
                  <c:v>1.7933726839446059E-3</c:v>
                </c:pt>
                <c:pt idx="701">
                  <c:v>1.7928832851797883E-3</c:v>
                </c:pt>
                <c:pt idx="702">
                  <c:v>1.7923623834744423E-3</c:v>
                </c:pt>
                <c:pt idx="703">
                  <c:v>1.7918080243282855E-3</c:v>
                </c:pt>
                <c:pt idx="704">
                  <c:v>1.7912179531762659E-3</c:v>
                </c:pt>
                <c:pt idx="705">
                  <c:v>1.7905896292213623E-3</c:v>
                </c:pt>
                <c:pt idx="706">
                  <c:v>1.7899202037729189E-3</c:v>
                </c:pt>
                <c:pt idx="707">
                  <c:v>1.7892064905271619E-3</c:v>
                </c:pt>
                <c:pt idx="708">
                  <c:v>1.7884449777912364E-3</c:v>
                </c:pt>
                <c:pt idx="709">
                  <c:v>1.7876318103765658E-3</c:v>
                </c:pt>
                <c:pt idx="710">
                  <c:v>1.7867627993638762E-3</c:v>
                </c:pt>
                <c:pt idx="711">
                  <c:v>1.7858334372208027E-3</c:v>
                </c:pt>
                <c:pt idx="712">
                  <c:v>1.7848389076091464E-3</c:v>
                </c:pt>
                <c:pt idx="713">
                  <c:v>1.7837741074172985E-3</c:v>
                </c:pt>
                <c:pt idx="714">
                  <c:v>1.7826336757151427E-3</c:v>
                </c:pt>
                <c:pt idx="715">
                  <c:v>1.781412023849301E-3</c:v>
                </c:pt>
                <c:pt idx="716">
                  <c:v>1.7801033680375394E-3</c:v>
                </c:pt>
                <c:pt idx="717">
                  <c:v>1.7787017652001909E-3</c:v>
                </c:pt>
                <c:pt idx="718">
                  <c:v>1.7772011505624091E-3</c:v>
                </c:pt>
                <c:pt idx="719">
                  <c:v>1.7755953767919041E-3</c:v>
                </c:pt>
                <c:pt idx="720">
                  <c:v>1.7738782595258424E-3</c:v>
                </c:pt>
                <c:pt idx="721">
                  <c:v>1.7720435621873054E-3</c:v>
                </c:pt>
                <c:pt idx="722">
                  <c:v>1.7700850938756718E-3</c:v>
                </c:pt>
                <c:pt idx="723">
                  <c:v>1.7679967240754305E-3</c:v>
                </c:pt>
                <c:pt idx="724">
                  <c:v>1.7657724018559817E-3</c:v>
                </c:pt>
                <c:pt idx="725">
                  <c:v>1.7634062052183557E-3</c:v>
                </c:pt>
                <c:pt idx="726">
                  <c:v>1.7608923823276719E-3</c:v>
                </c:pt>
                <c:pt idx="727">
                  <c:v>1.7582253926924358E-3</c:v>
                </c:pt>
                <c:pt idx="728">
                  <c:v>1.7553999686761236E-3</c:v>
                </c:pt>
                <c:pt idx="729">
                  <c:v>1.7524112121876613E-3</c:v>
                </c:pt>
                <c:pt idx="730">
                  <c:v>1.7492546624939085E-3</c:v>
                </c:pt>
                <c:pt idx="731">
                  <c:v>1.7459264330747339E-3</c:v>
                </c:pt>
                <c:pt idx="732">
                  <c:v>1.7424233888475959E-3</c:v>
                </c:pt>
                <c:pt idx="733">
                  <c:v>1.7387432953722909E-3</c:v>
                </c:pt>
                <c:pt idx="734">
                  <c:v>1.7348850676663587E-3</c:v>
                </c:pt>
                <c:pt idx="735">
                  <c:v>1.7308490316925466E-3</c:v>
                </c:pt>
                <c:pt idx="736">
                  <c:v>1.7266372230764506E-3</c:v>
                </c:pt>
                <c:pt idx="737">
                  <c:v>1.7222537208803086E-3</c:v>
                </c:pt>
                <c:pt idx="738">
                  <c:v>1.7177050233374205E-3</c:v>
                </c:pt>
                <c:pt idx="739">
                  <c:v>1.7130004138534501E-3</c:v>
                </c:pt>
                <c:pt idx="740">
                  <c:v>1.708152353942155E-3</c:v>
                </c:pt>
                <c:pt idx="741">
                  <c:v>1.7031768663327486E-3</c:v>
                </c:pt>
                <c:pt idx="742">
                  <c:v>1.6980938742290686E-3</c:v>
                </c:pt>
                <c:pt idx="743">
                  <c:v>1.6929275135088024E-3</c:v>
                </c:pt>
                <c:pt idx="744">
                  <c:v>1.687706363633338E-3</c:v>
                </c:pt>
                <c:pt idx="745">
                  <c:v>1.6824635783753775E-3</c:v>
                </c:pt>
                <c:pt idx="746">
                  <c:v>1.6772369160331032E-3</c:v>
                </c:pt>
                <c:pt idx="747">
                  <c:v>1.6720686220810059E-3</c:v>
                </c:pt>
                <c:pt idx="748">
                  <c:v>1.6670051703085282E-3</c:v>
                </c:pt>
                <c:pt idx="749">
                  <c:v>1.662096829615334E-3</c:v>
                </c:pt>
                <c:pt idx="750">
                  <c:v>1.6573970724839402E-3</c:v>
                </c:pt>
                <c:pt idx="751">
                  <c:v>1.6529618030311983E-3</c:v>
                </c:pt>
                <c:pt idx="752">
                  <c:v>1.6488484268808155E-3</c:v>
                </c:pt>
                <c:pt idx="753">
                  <c:v>1.6451147785213982E-3</c:v>
                </c:pt>
                <c:pt idx="754">
                  <c:v>1.6418179212476509E-3</c:v>
                </c:pt>
                <c:pt idx="755">
                  <c:v>1.6390128581643859E-3</c:v>
                </c:pt>
                <c:pt idx="756">
                  <c:v>1.636751185785684E-3</c:v>
                </c:pt>
                <c:pt idx="757">
                  <c:v>1.6350797459172362E-3</c:v>
                </c:pt>
                <c:pt idx="758">
                  <c:v>1.6340393066165233E-3</c:v>
                </c:pt>
                <c:pt idx="759">
                  <c:v>1.6336633299036184E-3</c:v>
                </c:pt>
                <c:pt idx="760">
                  <c:v>1.6339768728175308E-3</c:v>
                </c:pt>
                <c:pt idx="761">
                  <c:v>1.6349956662437288E-3</c:v>
                </c:pt>
                <c:pt idx="762">
                  <c:v>1.6367254116746168E-3</c:v>
                </c:pt>
                <c:pt idx="763">
                  <c:v>1.6391613269689403E-3</c:v>
                </c:pt>
                <c:pt idx="764">
                  <c:v>1.6422879695828447E-3</c:v>
                </c:pt>
                <c:pt idx="765">
                  <c:v>1.6460793491171299E-3</c:v>
                </c:pt>
                <c:pt idx="766">
                  <c:v>1.6504993308730732E-3</c:v>
                </c:pt>
                <c:pt idx="767">
                  <c:v>1.6555023201448591E-3</c:v>
                </c:pt>
                <c:pt idx="768">
                  <c:v>1.6610342186936761E-3</c:v>
                </c:pt>
                <c:pt idx="769">
                  <c:v>1.6670336049205388E-3</c:v>
                </c:pt>
                <c:pt idx="770">
                  <c:v>1.6734331147856074E-3</c:v>
                </c:pt>
                <c:pt idx="771">
                  <c:v>1.680160966658833E-3</c:v>
                </c:pt>
                <c:pt idx="772">
                  <c:v>1.6871425822570882E-3</c:v>
                </c:pt>
                <c:pt idx="773">
                  <c:v>1.6943022463763112E-3</c:v>
                </c:pt>
                <c:pt idx="774">
                  <c:v>1.7015647499292862E-3</c:v>
                </c:pt>
                <c:pt idx="775">
                  <c:v>1.7088569606073852E-3</c:v>
                </c:pt>
                <c:pt idx="776">
                  <c:v>1.716109274603435E-3</c:v>
                </c:pt>
                <c:pt idx="777">
                  <c:v>1.7232569015425846E-3</c:v>
                </c:pt>
                <c:pt idx="778">
                  <c:v>1.7302409489945404E-3</c:v>
                </c:pt>
                <c:pt idx="779">
                  <c:v>1.7370092799003545E-3</c:v>
                </c:pt>
                <c:pt idx="780">
                  <c:v>1.7435171262978157E-3</c:v>
                </c:pt>
                <c:pt idx="781">
                  <c:v>1.7497274525011619E-3</c:v>
                </c:pt>
                <c:pt idx="782">
                  <c:v>1.7556110746247285E-3</c:v>
                </c:pt>
                <c:pt idx="783">
                  <c:v>1.7611465469589782E-3</c:v>
                </c:pt>
                <c:pt idx="784">
                  <c:v>1.7663198389622102E-3</c:v>
                </c:pt>
                <c:pt idx="785">
                  <c:v>1.7711238311405903E-3</c:v>
                </c:pt>
                <c:pt idx="786">
                  <c:v>1.775557666328378E-3</c:v>
                </c:pt>
                <c:pt idx="787">
                  <c:v>1.7796259894390159E-3</c:v>
                </c:pt>
                <c:pt idx="788">
                  <c:v>1.783338118020039E-3</c:v>
                </c:pt>
                <c:pt idx="789">
                  <c:v>1.7867071793860967E-3</c:v>
                </c:pt>
                <c:pt idx="790">
                  <c:v>1.7897492514561764E-3</c:v>
                </c:pt>
                <c:pt idx="791">
                  <c:v>1.7924825374684514E-3</c:v>
                </c:pt>
                <c:pt idx="792">
                  <c:v>1.7949266031729444E-3</c:v>
                </c:pt>
                <c:pt idx="793">
                  <c:v>1.7971016958685875E-3</c:v>
                </c:pt>
                <c:pt idx="794">
                  <c:v>1.7990281606711145E-3</c:v>
                </c:pt>
                <c:pt idx="795">
                  <c:v>1.800725962779809E-3</c:v>
                </c:pt>
                <c:pt idx="796">
                  <c:v>1.8022143168582698E-3</c:v>
                </c:pt>
                <c:pt idx="797">
                  <c:v>1.8035114216567016E-3</c:v>
                </c:pt>
                <c:pt idx="798">
                  <c:v>1.8046342910439822E-3</c:v>
                </c:pt>
                <c:pt idx="799">
                  <c:v>1.8055986705406673E-3</c:v>
                </c:pt>
                <c:pt idx="800">
                  <c:v>1.8064190258341441E-3</c:v>
                </c:pt>
                <c:pt idx="801">
                  <c:v>1.8071085868023096E-3</c:v>
                </c:pt>
                <c:pt idx="802">
                  <c:v>1.8076794323173728E-3</c:v>
                </c:pt>
                <c:pt idx="803">
                  <c:v>1.8081426006050047E-3</c:v>
                </c:pt>
                <c:pt idx="804">
                  <c:v>1.8085082114099641E-3</c:v>
                </c:pt>
                <c:pt idx="805">
                  <c:v>1.8087855884838192E-3</c:v>
                </c:pt>
                <c:pt idx="806">
                  <c:v>1.8089833725608252E-3</c:v>
                </c:pt>
                <c:pt idx="807">
                  <c:v>1.8091096208707497E-3</c:v>
                </c:pt>
                <c:pt idx="808">
                  <c:v>1.8091718855436057E-3</c:v>
                </c:pt>
                <c:pt idx="809">
                  <c:v>1.809177271959634E-3</c:v>
                </c:pt>
                <c:pt idx="810">
                  <c:v>1.8091324776912567E-3</c:v>
                </c:pt>
                <c:pt idx="811">
                  <c:v>1.8090438125616521E-3</c:v>
                </c:pt>
                <c:pt idx="812">
                  <c:v>1.8089172051736356E-3</c:v>
                </c:pt>
                <c:pt idx="813">
                  <c:v>1.8087581988552948E-3</c:v>
                </c:pt>
                <c:pt idx="814">
                  <c:v>1.8085719419132066E-3</c:v>
                </c:pt>
                <c:pt idx="815">
                  <c:v>1.8083631763360203E-3</c:v>
                </c:pt>
                <c:pt idx="816">
                  <c:v>1.8081362282645591E-3</c:v>
                </c:pt>
                <c:pt idx="817">
                  <c:v>1.8078950035551621E-3</c:v>
                </c:pt>
                <c:pt idx="818">
                  <c:v>1.8076429900055902E-3</c:v>
                </c:pt>
                <c:pt idx="819">
                  <c:v>1.8073832677345525E-3</c:v>
                </c:pt>
                <c:pt idx="820">
                  <c:v>1.8071185274015264E-3</c:v>
                </c:pt>
                <c:pt idx="821">
                  <c:v>1.80685110123847E-3</c:v>
                </c:pt>
                <c:pt idx="822">
                  <c:v>1.8065829618120568E-3</c:v>
                </c:pt>
                <c:pt idx="823">
                  <c:v>1.8063157941548471E-3</c:v>
                </c:pt>
                <c:pt idx="824">
                  <c:v>1.8060510385584758E-3</c:v>
                </c:pt>
                <c:pt idx="825">
                  <c:v>1.8057898993572713E-3</c:v>
                </c:pt>
                <c:pt idx="826">
                  <c:v>1.8055333870751638E-3</c:v>
                </c:pt>
                <c:pt idx="827">
                  <c:v>1.8052823597037115E-3</c:v>
                </c:pt>
                <c:pt idx="828">
                  <c:v>1.8050375371495746E-3</c:v>
                </c:pt>
                <c:pt idx="829">
                  <c:v>1.804799535126625E-3</c:v>
                </c:pt>
                <c:pt idx="830">
                  <c:v>1.8045688766607114E-3</c:v>
                </c:pt>
                <c:pt idx="831">
                  <c:v>1.8043460021546101E-3</c:v>
                </c:pt>
                <c:pt idx="832">
                  <c:v>1.8041312814854381E-3</c:v>
                </c:pt>
                <c:pt idx="833">
                  <c:v>1.8039250165390621E-3</c:v>
                </c:pt>
                <c:pt idx="834">
                  <c:v>1.8037274408035273E-3</c:v>
                </c:pt>
                <c:pt idx="835">
                  <c:v>1.8035387198078684E-3</c:v>
                </c:pt>
                <c:pt idx="836">
                  <c:v>1.8033589508729866E-3</c:v>
                </c:pt>
                <c:pt idx="837">
                  <c:v>1.8031881624818206E-3</c:v>
                </c:pt>
                <c:pt idx="838">
                  <c:v>1.8030263143367158E-3</c:v>
                </c:pt>
                <c:pt idx="839">
                  <c:v>1.802873298804224E-3</c:v>
                </c:pt>
                <c:pt idx="840">
                  <c:v>1.8027289417083881E-3</c:v>
                </c:pt>
                <c:pt idx="841">
                  <c:v>1.8025930338989664E-3</c:v>
                </c:pt>
                <c:pt idx="842">
                  <c:v>1.8024652945084821E-3</c:v>
                </c:pt>
                <c:pt idx="843">
                  <c:v>1.8023454005166584E-3</c:v>
                </c:pt>
                <c:pt idx="844">
                  <c:v>1.8022330036199742E-3</c:v>
                </c:pt>
                <c:pt idx="845">
                  <c:v>1.802127729037999E-3</c:v>
                </c:pt>
                <c:pt idx="846">
                  <c:v>1.8020291859589292E-3</c:v>
                </c:pt>
                <c:pt idx="847">
                  <c:v>1.8019369801098304E-3</c:v>
                </c:pt>
                <c:pt idx="848">
                  <c:v>1.8018507181289055E-3</c:v>
                </c:pt>
                <c:pt idx="849">
                  <c:v>1.8017700033891295E-3</c:v>
                </c:pt>
                <c:pt idx="850">
                  <c:v>1.8016944598354036E-3</c:v>
                </c:pt>
                <c:pt idx="851">
                  <c:v>1.8016237220521618E-3</c:v>
                </c:pt>
                <c:pt idx="852">
                  <c:v>1.8015574270999653E-3</c:v>
                </c:pt>
                <c:pt idx="853">
                  <c:v>1.8014952408018448E-3</c:v>
                </c:pt>
                <c:pt idx="854">
                  <c:v>1.8014368386131269E-3</c:v>
                </c:pt>
                <c:pt idx="855">
                  <c:v>1.801381908810651E-3</c:v>
                </c:pt>
                <c:pt idx="856">
                  <c:v>1.8013301538430393E-3</c:v>
                </c:pt>
                <c:pt idx="857">
                  <c:v>1.8012812901151498E-3</c:v>
                </c:pt>
                <c:pt idx="858">
                  <c:v>1.8012350414724984E-3</c:v>
                </c:pt>
                <c:pt idx="859">
                  <c:v>1.8011911503544478E-3</c:v>
                </c:pt>
                <c:pt idx="860">
                  <c:v>1.8011493731519101E-3</c:v>
                </c:pt>
                <c:pt idx="861">
                  <c:v>1.8011094791103735E-3</c:v>
                </c:pt>
                <c:pt idx="862">
                  <c:v>1.8010712584410615E-3</c:v>
                </c:pt>
                <c:pt idx="863">
                  <c:v>1.8010345166455984E-3</c:v>
                </c:pt>
                <c:pt idx="864">
                  <c:v>1.8009990784205287E-3</c:v>
                </c:pt>
                <c:pt idx="865">
                  <c:v>1.8009647936957889E-3</c:v>
                </c:pt>
                <c:pt idx="866">
                  <c:v>1.8009315337945702E-3</c:v>
                </c:pt>
                <c:pt idx="867">
                  <c:v>1.8008991958809043E-3</c:v>
                </c:pt>
                <c:pt idx="868">
                  <c:v>1.8008676997884323E-3</c:v>
                </c:pt>
                <c:pt idx="869">
                  <c:v>1.8008369907865627E-3</c:v>
                </c:pt>
                <c:pt idx="870">
                  <c:v>1.8008070338998978E-3</c:v>
                </c:pt>
                <c:pt idx="871">
                  <c:v>1.8007778149591847E-3</c:v>
                </c:pt>
                <c:pt idx="872">
                  <c:v>1.8007493372390023E-3</c:v>
                </c:pt>
                <c:pt idx="873">
                  <c:v>1.8007216161587713E-3</c:v>
                </c:pt>
                <c:pt idx="874">
                  <c:v>1.8006946772624458E-3</c:v>
                </c:pt>
                <c:pt idx="875">
                  <c:v>1.8006685521663338E-3</c:v>
                </c:pt>
                <c:pt idx="876">
                  <c:v>1.8006432766062845E-3</c:v>
                </c:pt>
                <c:pt idx="877">
                  <c:v>1.8006188837051585E-3</c:v>
                </c:pt>
                <c:pt idx="878">
                  <c:v>1.800595403187088E-3</c:v>
                </c:pt>
                <c:pt idx="879">
                  <c:v>1.8005728591187372E-3</c:v>
                </c:pt>
                <c:pt idx="880">
                  <c:v>1.8005512678887373E-3</c:v>
                </c:pt>
                <c:pt idx="881">
                  <c:v>1.8005306370158371E-3</c:v>
                </c:pt>
                <c:pt idx="882">
                  <c:v>1.8005109646904785E-3</c:v>
                </c:pt>
                <c:pt idx="883">
                  <c:v>1.8004922408012096E-3</c:v>
                </c:pt>
                <c:pt idx="884">
                  <c:v>1.8004744467788126E-3</c:v>
                </c:pt>
                <c:pt idx="885">
                  <c:v>1.8004575562530769E-3</c:v>
                </c:pt>
                <c:pt idx="886">
                  <c:v>1.8004415367496485E-3</c:v>
                </c:pt>
                <c:pt idx="887">
                  <c:v>1.8004263526100836E-3</c:v>
                </c:pt>
                <c:pt idx="888">
                  <c:v>1.8004119631302342E-3</c:v>
                </c:pt>
                <c:pt idx="889">
                  <c:v>1.8003983272466002E-3</c:v>
                </c:pt>
                <c:pt idx="890">
                  <c:v>1.800385402998213E-3</c:v>
                </c:pt>
                <c:pt idx="891">
                  <c:v>1.8003731492208302E-3</c:v>
                </c:pt>
                <c:pt idx="892">
                  <c:v>1.8003615259258113E-3</c:v>
                </c:pt>
                <c:pt idx="893">
                  <c:v>1.8003504947906764E-3</c:v>
                </c:pt>
                <c:pt idx="894">
                  <c:v>1.8003400193164444E-3</c:v>
                </c:pt>
                <c:pt idx="895">
                  <c:v>1.8003300653915623E-3</c:v>
                </c:pt>
                <c:pt idx="896">
                  <c:v>1.8003206002853243E-3</c:v>
                </c:pt>
                <c:pt idx="897">
                  <c:v>1.8003115928901237E-3</c:v>
                </c:pt>
                <c:pt idx="898">
                  <c:v>1.8003030134513221E-3</c:v>
                </c:pt>
                <c:pt idx="899">
                  <c:v>1.800294833187318E-3</c:v>
                </c:pt>
                <c:pt idx="900">
                  <c:v>1.8002870240165867E-3</c:v>
                </c:pt>
                <c:pt idx="901">
                  <c:v>1.800279558784774E-3</c:v>
                </c:pt>
                <c:pt idx="902">
                  <c:v>1.8002724105376153E-3</c:v>
                </c:pt>
                <c:pt idx="903">
                  <c:v>1.8002655530021804E-3</c:v>
                </c:pt>
                <c:pt idx="904">
                  <c:v>1.8002589608136807E-3</c:v>
                </c:pt>
                <c:pt idx="905">
                  <c:v>1.8002526099907114E-3</c:v>
                </c:pt>
                <c:pt idx="906">
                  <c:v>1.8002464774290706E-3</c:v>
                </c:pt>
                <c:pt idx="907">
                  <c:v>1.8002405419719034E-3</c:v>
                </c:pt>
                <c:pt idx="908">
                  <c:v>1.8002347843796623E-3</c:v>
                </c:pt>
                <c:pt idx="909">
                  <c:v>1.8002291878283663E-3</c:v>
                </c:pt>
                <c:pt idx="910">
                  <c:v>1.8002237378394773E-3</c:v>
                </c:pt>
                <c:pt idx="911">
                  <c:v>1.8002184226923897E-3</c:v>
                </c:pt>
                <c:pt idx="912">
                  <c:v>1.800213233111914E-3</c:v>
                </c:pt>
                <c:pt idx="913">
                  <c:v>1.8002081623324988E-3</c:v>
                </c:pt>
                <c:pt idx="914">
                  <c:v>1.8002032058965771E-3</c:v>
                </c:pt>
                <c:pt idx="915">
                  <c:v>1.8001983611613359E-3</c:v>
                </c:pt>
                <c:pt idx="916">
                  <c:v>1.8001936271069057E-3</c:v>
                </c:pt>
                <c:pt idx="917">
                  <c:v>1.8001890038080585E-3</c:v>
                </c:pt>
                <c:pt idx="918">
                  <c:v>1.8001844920669423E-3</c:v>
                </c:pt>
                <c:pt idx="919">
                  <c:v>1.800180093057268E-3</c:v>
                </c:pt>
                <c:pt idx="920">
                  <c:v>1.800175807672523E-3</c:v>
                </c:pt>
                <c:pt idx="921">
                  <c:v>1.8001716364611272E-3</c:v>
                </c:pt>
                <c:pt idx="922">
                  <c:v>1.8001675792865409E-3</c:v>
                </c:pt>
                <c:pt idx="923">
                  <c:v>1.8001636351624962E-3</c:v>
                </c:pt>
                <c:pt idx="924">
                  <c:v>1.8001598021632455E-3</c:v>
                </c:pt>
                <c:pt idx="925">
                  <c:v>1.8001560773937897E-3</c:v>
                </c:pt>
                <c:pt idx="926">
                  <c:v>1.8001524574235124E-3</c:v>
                </c:pt>
                <c:pt idx="927">
                  <c:v>1.8001489376534457E-3</c:v>
                </c:pt>
                <c:pt idx="928">
                  <c:v>1.8001455131312748E-3</c:v>
                </c:pt>
                <c:pt idx="929">
                  <c:v>1.8001421786495485E-3</c:v>
                </c:pt>
                <c:pt idx="930">
                  <c:v>1.8001389286911244E-3</c:v>
                </c:pt>
                <c:pt idx="931">
                  <c:v>1.8001357579511431E-3</c:v>
                </c:pt>
                <c:pt idx="932">
                  <c:v>1.8001326613168258E-3</c:v>
                </c:pt>
                <c:pt idx="933">
                  <c:v>1.8001296341088556E-3</c:v>
                </c:pt>
                <c:pt idx="934">
                  <c:v>1.8001266721740618E-3</c:v>
                </c:pt>
                <c:pt idx="935">
                  <c:v>1.8001237718777152E-3</c:v>
                </c:pt>
                <c:pt idx="936">
                  <c:v>1.8001209302048265E-3</c:v>
                </c:pt>
                <c:pt idx="937">
                  <c:v>1.8001181447272517E-3</c:v>
                </c:pt>
                <c:pt idx="938">
                  <c:v>1.8001154135001444E-3</c:v>
                </c:pt>
                <c:pt idx="939">
                  <c:v>1.8001127350413984E-3</c:v>
                </c:pt>
                <c:pt idx="940">
                  <c:v>1.8001101082274062E-3</c:v>
                </c:pt>
                <c:pt idx="941">
                  <c:v>1.8001075321976065E-3</c:v>
                </c:pt>
                <c:pt idx="942">
                  <c:v>1.8001050062590078E-3</c:v>
                </c:pt>
                <c:pt idx="943">
                  <c:v>1.8001025298562197E-3</c:v>
                </c:pt>
                <c:pt idx="944">
                  <c:v>1.8001001024108053E-3</c:v>
                </c:pt>
                <c:pt idx="945">
                  <c:v>1.8000977233143265E-3</c:v>
                </c:pt>
                <c:pt idx="946">
                  <c:v>1.8000953919049725E-3</c:v>
                </c:pt>
                <c:pt idx="947">
                  <c:v>1.8000931075171382E-3</c:v>
                </c:pt>
                <c:pt idx="948">
                  <c:v>1.8000908693435985E-3</c:v>
                </c:pt>
                <c:pt idx="949">
                  <c:v>1.8000886765034477E-3</c:v>
                </c:pt>
                <c:pt idx="950">
                  <c:v>1.8000865281010566E-3</c:v>
                </c:pt>
                <c:pt idx="951">
                  <c:v>1.8000844231934958E-3</c:v>
                </c:pt>
                <c:pt idx="952">
                  <c:v>1.8000823608303915E-3</c:v>
                </c:pt>
                <c:pt idx="953">
                  <c:v>1.800080340072273E-3</c:v>
                </c:pt>
                <c:pt idx="954">
                  <c:v>1.8000783599863845E-3</c:v>
                </c:pt>
                <c:pt idx="955">
                  <c:v>1.8000764196400443E-3</c:v>
                </c:pt>
                <c:pt idx="956">
                  <c:v>1.8000745181361631E-3</c:v>
                </c:pt>
                <c:pt idx="957">
                  <c:v>1.8000726545276641E-3</c:v>
                </c:pt>
                <c:pt idx="958">
                  <c:v>1.8000708278626812E-3</c:v>
                </c:pt>
                <c:pt idx="959">
                  <c:v>1.8000690371348701E-3</c:v>
                </c:pt>
                <c:pt idx="960">
                  <c:v>1.8000672812867645E-3</c:v>
                </c:pt>
                <c:pt idx="961">
                  <c:v>1.8000655591673745E-3</c:v>
                </c:pt>
                <c:pt idx="962">
                  <c:v>1.8000638695500832E-3</c:v>
                </c:pt>
                <c:pt idx="963">
                  <c:v>1.8000622111222526E-3</c:v>
                </c:pt>
                <c:pt idx="964">
                  <c:v>1.8000605824962689E-3</c:v>
                </c:pt>
                <c:pt idx="965">
                  <c:v>1.8000589822299228E-3</c:v>
                </c:pt>
                <c:pt idx="966">
                  <c:v>1.8000574088513843E-3</c:v>
                </c:pt>
                <c:pt idx="967">
                  <c:v>1.8000558608877149E-3</c:v>
                </c:pt>
                <c:pt idx="968">
                  <c:v>1.8000543369217868E-3</c:v>
                </c:pt>
                <c:pt idx="969">
                  <c:v>1.8000528356208175E-3</c:v>
                </c:pt>
                <c:pt idx="970">
                  <c:v>1.8000513557332527E-3</c:v>
                </c:pt>
                <c:pt idx="971">
                  <c:v>1.8000498961768415E-3</c:v>
                </c:pt>
                <c:pt idx="972">
                  <c:v>1.8000484560365992E-3</c:v>
                </c:pt>
                <c:pt idx="973">
                  <c:v>1.8000470346121887E-3</c:v>
                </c:pt>
                <c:pt idx="974">
                  <c:v>1.8000456313846407E-3</c:v>
                </c:pt>
                <c:pt idx="975">
                  <c:v>1.8000442460535983E-3</c:v>
                </c:pt>
                <c:pt idx="976">
                  <c:v>1.8000428785158943E-3</c:v>
                </c:pt>
                <c:pt idx="977">
                  <c:v>1.8000415288446921E-3</c:v>
                </c:pt>
                <c:pt idx="978">
                  <c:v>1.8000401972735035E-3</c:v>
                </c:pt>
                <c:pt idx="979">
                  <c:v>1.8000388841709607E-3</c:v>
                </c:pt>
                <c:pt idx="980">
                  <c:v>1.8000375899965685E-3</c:v>
                </c:pt>
                <c:pt idx="981">
                  <c:v>1.8000363152861037E-3</c:v>
                </c:pt>
                <c:pt idx="982">
                  <c:v>1.800035060621044E-3</c:v>
                </c:pt>
                <c:pt idx="983">
                  <c:v>1.8000338265996352E-3</c:v>
                </c:pt>
                <c:pt idx="984">
                  <c:v>1.8000326138281628E-3</c:v>
                </c:pt>
                <c:pt idx="985">
                  <c:v>1.8000314228951769E-3</c:v>
                </c:pt>
                <c:pt idx="986">
                  <c:v>1.8000302543756592E-3</c:v>
                </c:pt>
                <c:pt idx="987">
                  <c:v>1.8000291088268601E-3</c:v>
                </c:pt>
                <c:pt idx="988">
                  <c:v>1.8000279867915932E-3</c:v>
                </c:pt>
                <c:pt idx="989">
                  <c:v>1.8000268888077864E-3</c:v>
                </c:pt>
                <c:pt idx="990">
                  <c:v>1.8000258154208407E-3</c:v>
                </c:pt>
                <c:pt idx="991">
                  <c:v>1.8000247671715215E-3</c:v>
                </c:pt>
                <c:pt idx="992">
                  <c:v>1.800023744623915E-3</c:v>
                </c:pt>
                <c:pt idx="993">
                  <c:v>1.8000227483633249E-3</c:v>
                </c:pt>
                <c:pt idx="994">
                  <c:v>1.8000217789907889E-3</c:v>
                </c:pt>
                <c:pt idx="995">
                  <c:v>1.8000208371264145E-3</c:v>
                </c:pt>
                <c:pt idx="996">
                  <c:v>1.8000199233898324E-3</c:v>
                </c:pt>
                <c:pt idx="997">
                  <c:v>1.8000190383898578E-3</c:v>
                </c:pt>
                <c:pt idx="998">
                  <c:v>1.8000181827092559E-3</c:v>
                </c:pt>
                <c:pt idx="999">
                  <c:v>1.8000173568697979E-3</c:v>
                </c:pt>
                <c:pt idx="1000">
                  <c:v>1.8000000000000034E-3</c:v>
                </c:pt>
                <c:pt idx="1001">
                  <c:v>1.799999999773362E-3</c:v>
                </c:pt>
                <c:pt idx="1002">
                  <c:v>1.7999999992359442E-3</c:v>
                </c:pt>
                <c:pt idx="1003">
                  <c:v>1.7999999980766869E-3</c:v>
                </c:pt>
                <c:pt idx="1004">
                  <c:v>1.7999999956494666E-3</c:v>
                </c:pt>
                <c:pt idx="1005">
                  <c:v>1.7999999907077977E-3</c:v>
                </c:pt>
                <c:pt idx="1006">
                  <c:v>1.7999999809214307E-3</c:v>
                </c:pt>
                <c:pt idx="1007">
                  <c:v>1.7999999620741658E-3</c:v>
                </c:pt>
                <c:pt idx="1008">
                  <c:v>1.7999999267691105E-3</c:v>
                </c:pt>
                <c:pt idx="1009">
                  <c:v>1.7999998624399632E-3</c:v>
                </c:pt>
                <c:pt idx="1010">
                  <c:v>1.7999997484289918E-3</c:v>
                </c:pt>
                <c:pt idx="1011">
                  <c:v>1.7999995518816697E-3</c:v>
                </c:pt>
                <c:pt idx="1012">
                  <c:v>1.7999992222904578E-3</c:v>
                </c:pt>
                <c:pt idx="1013">
                  <c:v>1.7999986846740808E-3</c:v>
                </c:pt>
                <c:pt idx="1014">
                  <c:v>1.799997831642942E-3</c:v>
                </c:pt>
                <c:pt idx="1015">
                  <c:v>1.7999965150348131E-3</c:v>
                </c:pt>
                <c:pt idx="1016">
                  <c:v>1.7999945382731108E-3</c:v>
                </c:pt>
                <c:pt idx="1017">
                  <c:v>1.7999916511530739E-3</c:v>
                </c:pt>
                <c:pt idx="1018">
                  <c:v>1.7999875491486908E-3</c:v>
                </c:pt>
                <c:pt idx="1019">
                  <c:v>1.7999818794736723E-3</c:v>
                </c:pt>
                <c:pt idx="1020">
                  <c:v>1.7999742558322718E-3</c:v>
                </c:pt>
                <c:pt idx="1021">
                  <c:v>1.7999642828901133E-3</c:v>
                </c:pt>
                <c:pt idx="1022">
                  <c:v>1.7999515900751692E-3</c:v>
                </c:pt>
                <c:pt idx="1023">
                  <c:v>1.7999358724211365E-3</c:v>
                </c:pt>
                <c:pt idx="1024">
                  <c:v>1.7999169341944847E-3</c:v>
                </c:pt>
                <c:pt idx="1025">
                  <c:v>1.7998947294309805E-3</c:v>
                </c:pt>
                <c:pt idx="1026">
                  <c:v>1.7998693926891773E-3</c:v>
                </c:pt>
                <c:pt idx="1027">
                  <c:v>1.7998412537526571E-3</c:v>
                </c:pt>
                <c:pt idx="1028">
                  <c:v>1.799810831768843E-3</c:v>
                </c:pt>
                <c:pt idx="1029">
                  <c:v>1.799778807241105E-3</c:v>
                </c:pt>
                <c:pt idx="1030">
                  <c:v>1.7997459738791611E-3</c:v>
                </c:pt>
                <c:pt idx="1031">
                  <c:v>1.7997131758141923E-3</c:v>
                </c:pt>
                <c:pt idx="1032">
                  <c:v>1.7996812383547767E-3</c:v>
                </c:pt>
                <c:pt idx="1033">
                  <c:v>1.7996509016288426E-3</c:v>
                </c:pt>
                <c:pt idx="1034">
                  <c:v>1.7996227658854905E-3</c:v>
                </c:pt>
                <c:pt idx="1035">
                  <c:v>1.7995972550674279E-3</c:v>
                </c:pt>
                <c:pt idx="1036">
                  <c:v>1.79957460197874E-3</c:v>
                </c:pt>
                <c:pt idx="1037">
                  <c:v>1.799554854753175E-3</c:v>
                </c:pt>
                <c:pt idx="1038">
                  <c:v>1.7995379011183788E-3</c:v>
                </c:pt>
                <c:pt idx="1039">
                  <c:v>1.7995235047666342E-3</c:v>
                </c:pt>
                <c:pt idx="1040">
                  <c:v>1.7995113472432003E-3</c:v>
                </c:pt>
                <c:pt idx="1041">
                  <c:v>1.7995010691753228E-3</c:v>
                </c:pt>
                <c:pt idx="1042">
                  <c:v>1.7994923060203965E-3</c:v>
                </c:pt>
                <c:pt idx="1043">
                  <c:v>1.7994847153720223E-3</c:v>
                </c:pt>
                <c:pt idx="1044">
                  <c:v>1.7994779948093534E-3</c:v>
                </c:pt>
                <c:pt idx="1045">
                  <c:v>1.7994718908389401E-3</c:v>
                </c:pt>
                <c:pt idx="1046">
                  <c:v>1.7994662005780847E-3</c:v>
                </c:pt>
                <c:pt idx="1047">
                  <c:v>1.7994607682874583E-3</c:v>
                </c:pt>
                <c:pt idx="1048">
                  <c:v>1.7994554788956139E-3</c:v>
                </c:pt>
                <c:pt idx="1049">
                  <c:v>1.7994502503029613E-3</c:v>
                </c:pt>
                <c:pt idx="1050">
                  <c:v>1.7994450257733724E-3</c:v>
                </c:pt>
                <c:pt idx="1051">
                  <c:v>1.7994397672054267E-3</c:v>
                </c:pt>
                <c:pt idx="1052">
                  <c:v>1.7994344496404825E-3</c:v>
                </c:pt>
                <c:pt idx="1053">
                  <c:v>1.7994290570520178E-3</c:v>
                </c:pt>
                <c:pt idx="1054">
                  <c:v>1.7994235792748645E-3</c:v>
                </c:pt>
                <c:pt idx="1055">
                  <c:v>1.7994180098518425E-3</c:v>
                </c:pt>
                <c:pt idx="1056">
                  <c:v>1.7994123445671166E-3</c:v>
                </c:pt>
                <c:pt idx="1057">
                  <c:v>1.7994065804656516E-3</c:v>
                </c:pt>
                <c:pt idx="1058">
                  <c:v>1.7994007152125641E-3</c:v>
                </c:pt>
                <c:pt idx="1059">
                  <c:v>1.7993947466716884E-3</c:v>
                </c:pt>
                <c:pt idx="1060">
                  <c:v>1.7993886726461494E-3</c:v>
                </c:pt>
                <c:pt idx="1061">
                  <c:v>1.7993824907581342E-3</c:v>
                </c:pt>
                <c:pt idx="1062">
                  <c:v>1.7993761982173385E-3</c:v>
                </c:pt>
                <c:pt idx="1063">
                  <c:v>1.7993697919477425E-3</c:v>
                </c:pt>
                <c:pt idx="1064">
                  <c:v>1.7993632685168205E-3</c:v>
                </c:pt>
                <c:pt idx="1065">
                  <c:v>1.7993566241366783E-3</c:v>
                </c:pt>
                <c:pt idx="1066">
                  <c:v>1.7993498546899705E-3</c:v>
                </c:pt>
                <c:pt idx="1067">
                  <c:v>1.7993429557652094E-3</c:v>
                </c:pt>
                <c:pt idx="1068">
                  <c:v>1.7993359227141022E-3</c:v>
                </c:pt>
                <c:pt idx="1069">
                  <c:v>1.7993287507171024E-3</c:v>
                </c:pt>
                <c:pt idx="1070">
                  <c:v>1.7993214348743525E-3</c:v>
                </c:pt>
                <c:pt idx="1071">
                  <c:v>1.7993139703038959E-3</c:v>
                </c:pt>
                <c:pt idx="1072">
                  <c:v>1.7993063522461499E-3</c:v>
                </c:pt>
                <c:pt idx="1073">
                  <c:v>1.799298576147357E-3</c:v>
                </c:pt>
                <c:pt idx="1074">
                  <c:v>1.7992906377075337E-3</c:v>
                </c:pt>
                <c:pt idx="1075">
                  <c:v>1.7992825328628274E-3</c:v>
                </c:pt>
                <c:pt idx="1076">
                  <c:v>1.7992742577013724E-3</c:v>
                </c:pt>
                <c:pt idx="1077">
                  <c:v>1.7992658082916662E-3</c:v>
                </c:pt>
                <c:pt idx="1078">
                  <c:v>1.7992571804570996E-3</c:v>
                </c:pt>
                <c:pt idx="1079">
                  <c:v>1.7992483695161245E-3</c:v>
                </c:pt>
                <c:pt idx="1080">
                  <c:v>1.7992393700304143E-3</c:v>
                </c:pt>
                <c:pt idx="1081">
                  <c:v>1.7992301756103895E-3</c:v>
                </c:pt>
                <c:pt idx="1082">
                  <c:v>1.7992207788162099E-3</c:v>
                </c:pt>
                <c:pt idx="1083">
                  <c:v>1.7992111711696763E-3</c:v>
                </c:pt>
                <c:pt idx="1084">
                  <c:v>1.7992013432912657E-3</c:v>
                </c:pt>
                <c:pt idx="1085">
                  <c:v>1.7991912851255858E-3</c:v>
                </c:pt>
                <c:pt idx="1086">
                  <c:v>1.7991809862305125E-3</c:v>
                </c:pt>
                <c:pt idx="1087">
                  <c:v>1.7991704360632622E-3</c:v>
                </c:pt>
                <c:pt idx="1088">
                  <c:v>1.7991596242275434E-3</c:v>
                </c:pt>
                <c:pt idx="1089">
                  <c:v>1.79914854062803E-3</c:v>
                </c:pt>
                <c:pt idx="1090">
                  <c:v>1.7991371755171539E-3</c:v>
                </c:pt>
                <c:pt idx="1091">
                  <c:v>1.7991255194172232E-3</c:v>
                </c:pt>
                <c:pt idx="1092">
                  <c:v>1.7991135629406606E-3</c:v>
                </c:pt>
                <c:pt idx="1093">
                  <c:v>1.7991012965356975E-3</c:v>
                </c:pt>
                <c:pt idx="1094">
                  <c:v>1.7990887101961982E-3</c:v>
                </c:pt>
                <c:pt idx="1095">
                  <c:v>1.7990757931760752E-3</c:v>
                </c:pt>
                <c:pt idx="1096">
                  <c:v>1.7990625337461208E-3</c:v>
                </c:pt>
                <c:pt idx="1097">
                  <c:v>1.7990489190242403E-3</c:v>
                </c:pt>
                <c:pt idx="1098">
                  <c:v>1.7990349348846514E-3</c:v>
                </c:pt>
                <c:pt idx="1099">
                  <c:v>1.7990205659497438E-3</c:v>
                </c:pt>
                <c:pt idx="1100">
                  <c:v>1.7990057956434788E-3</c:v>
                </c:pt>
                <c:pt idx="1101">
                  <c:v>1.7989906062832446E-3</c:v>
                </c:pt>
                <c:pt idx="1102">
                  <c:v>1.7989749791730164E-3</c:v>
                </c:pt>
                <c:pt idx="1103">
                  <c:v>1.7989588946739723E-3</c:v>
                </c:pt>
                <c:pt idx="1104">
                  <c:v>1.7989423322287905E-3</c:v>
                </c:pt>
                <c:pt idx="1105">
                  <c:v>1.7989252703298243E-3</c:v>
                </c:pt>
                <c:pt idx="1106">
                  <c:v>1.7989076864362923E-3</c:v>
                </c:pt>
                <c:pt idx="1107">
                  <c:v>1.7988895568568325E-3</c:v>
                </c:pt>
                <c:pt idx="1108">
                  <c:v>1.7988708566180713E-3</c:v>
                </c:pt>
                <c:pt idx="1109">
                  <c:v>1.7988515593523604E-3</c:v>
                </c:pt>
                <c:pt idx="1110">
                  <c:v>1.7988316372234353E-3</c:v>
                </c:pt>
                <c:pt idx="1111">
                  <c:v>1.7988110609122366E-3</c:v>
                </c:pt>
                <c:pt idx="1112">
                  <c:v>1.7987897996782159E-3</c:v>
                </c:pt>
                <c:pt idx="1113">
                  <c:v>1.7987678214910505E-3</c:v>
                </c:pt>
                <c:pt idx="1114">
                  <c:v>1.7987450932486972E-3</c:v>
                </c:pt>
                <c:pt idx="1115">
                  <c:v>1.7987215810770685E-3</c:v>
                </c:pt>
                <c:pt idx="1116">
                  <c:v>1.7986972507341799E-3</c:v>
                </c:pt>
                <c:pt idx="1117">
                  <c:v>1.7986720681518111E-3</c:v>
                </c:pt>
                <c:pt idx="1118">
                  <c:v>1.7986460001515284E-3</c:v>
                </c:pt>
                <c:pt idx="1119">
                  <c:v>1.7986190152125511E-3</c:v>
                </c:pt>
                <c:pt idx="1120">
                  <c:v>1.7985910843207476E-3</c:v>
                </c:pt>
                <c:pt idx="1121">
                  <c:v>1.7985621833066757E-3</c:v>
                </c:pt>
                <c:pt idx="1122">
                  <c:v>1.7985322950950645E-3</c:v>
                </c:pt>
                <c:pt idx="1123">
                  <c:v>1.7985014121166432E-3</c:v>
                </c:pt>
                <c:pt idx="1124">
                  <c:v>1.7984695394179569E-3</c:v>
                </c:pt>
                <c:pt idx="1125">
                  <c:v>1.7984366977634519E-3</c:v>
                </c:pt>
                <c:pt idx="1126">
                  <c:v>1.7984029257718138E-3</c:v>
                </c:pt>
                <c:pt idx="1127">
                  <c:v>1.7983682796514496E-3</c:v>
                </c:pt>
                <c:pt idx="1128">
                  <c:v>1.7983328280113306E-3</c:v>
                </c:pt>
                <c:pt idx="1129">
                  <c:v>1.7982966384315602E-3</c:v>
                </c:pt>
                <c:pt idx="1130">
                  <c:v>1.7982597512172635E-3</c:v>
                </c:pt>
                <c:pt idx="1131">
                  <c:v>1.7982221351387387E-3</c:v>
                </c:pt>
                <c:pt idx="1132">
                  <c:v>1.7981836198863483E-3</c:v>
                </c:pt>
                <c:pt idx="1133">
                  <c:v>1.798143800978541E-3</c:v>
                </c:pt>
                <c:pt idx="1134">
                  <c:v>1.7981019158090702E-3</c:v>
                </c:pt>
                <c:pt idx="1135">
                  <c:v>1.7980566939843198E-3</c:v>
                </c:pt>
                <c:pt idx="1136">
                  <c:v>1.7980061921299799E-3</c:v>
                </c:pt>
                <c:pt idx="1137">
                  <c:v>1.7979476311523041E-3</c:v>
                </c:pt>
                <c:pt idx="1138">
                  <c:v>1.7978772611314444E-3</c:v>
                </c:pt>
                <c:pt idx="1139">
                  <c:v>1.7977902837589283E-3</c:v>
                </c:pt>
                <c:pt idx="1140">
                  <c:v>1.7976808630103902E-3</c:v>
                </c:pt>
                <c:pt idx="1141">
                  <c:v>1.797542248604318E-3</c:v>
                </c:pt>
                <c:pt idx="1142">
                  <c:v>1.7973670222085443E-3</c:v>
                </c:pt>
                <c:pt idx="1143">
                  <c:v>1.7971474550278158E-3</c:v>
                </c:pt>
                <c:pt idx="1144">
                  <c:v>1.7968759391753589E-3</c:v>
                </c:pt>
                <c:pt idx="1145">
                  <c:v>1.7965454285242995E-3</c:v>
                </c:pt>
                <c:pt idx="1146">
                  <c:v>1.7961498044613425E-3</c:v>
                </c:pt>
                <c:pt idx="1147">
                  <c:v>1.7956840725746456E-3</c:v>
                </c:pt>
                <c:pt idx="1148">
                  <c:v>1.7951443019734042E-3</c:v>
                </c:pt>
                <c:pt idx="1149">
                  <c:v>1.794527242223599E-3</c:v>
                </c:pt>
                <c:pt idx="1150">
                  <c:v>1.7938295891712862E-3</c:v>
                </c:pt>
                <c:pt idx="1151">
                  <c:v>1.7930468991494979E-3</c:v>
                </c:pt>
                <c:pt idx="1152">
                  <c:v>1.7921723294466048E-3</c:v>
                </c:pt>
                <c:pt idx="1153">
                  <c:v>1.7911952442382494E-3</c:v>
                </c:pt>
                <c:pt idx="1154">
                  <c:v>1.7900996705782365E-3</c:v>
                </c:pt>
                <c:pt idx="1155">
                  <c:v>1.7888631476132568E-3</c:v>
                </c:pt>
                <c:pt idx="1156">
                  <c:v>1.787455807434889E-3</c:v>
                </c:pt>
                <c:pt idx="1157">
                  <c:v>1.7858399087541683E-3</c:v>
                </c:pt>
                <c:pt idx="1158">
                  <c:v>1.7839698483161919E-3</c:v>
                </c:pt>
                <c:pt idx="1159">
                  <c:v>1.7817926248227755E-3</c:v>
                </c:pt>
                <c:pt idx="1160">
                  <c:v>1.7792486174804092E-3</c:v>
                </c:pt>
                <c:pt idx="1161">
                  <c:v>1.7762725772146224E-3</c:v>
                </c:pt>
                <c:pt idx="1162">
                  <c:v>1.7727945982297883E-3</c:v>
                </c:pt>
                <c:pt idx="1163">
                  <c:v>1.7687410191457738E-3</c:v>
                </c:pt>
                <c:pt idx="1164">
                  <c:v>1.7640351921197068E-3</c:v>
                </c:pt>
                <c:pt idx="1165">
                  <c:v>1.7585983803867918E-3</c:v>
                </c:pt>
                <c:pt idx="1166">
                  <c:v>1.7523511039590804E-3</c:v>
                </c:pt>
                <c:pt idx="1167">
                  <c:v>1.7452155351487329E-3</c:v>
                </c:pt>
                <c:pt idx="1168">
                  <c:v>1.737119586446434E-3</c:v>
                </c:pt>
                <c:pt idx="1169">
                  <c:v>1.7280032201153648E-3</c:v>
                </c:pt>
                <c:pt idx="1170">
                  <c:v>1.717827224773976E-3</c:v>
                </c:pt>
                <c:pt idx="1171">
                  <c:v>1.7065841862316565E-3</c:v>
                </c:pt>
                <c:pt idx="1172">
                  <c:v>1.6943107068150397E-3</c:v>
                </c:pt>
                <c:pt idx="1173">
                  <c:v>1.6810992085714111E-3</c:v>
                </c:pt>
                <c:pt idx="1174">
                  <c:v>1.6671072296594845E-3</c:v>
                </c:pt>
                <c:pt idx="1175">
                  <c:v>1.6525618735120421E-3</c:v>
                </c:pt>
                <c:pt idx="1176">
                  <c:v>1.6377573958177387E-3</c:v>
                </c:pt>
                <c:pt idx="1177">
                  <c:v>1.6230447654167854E-3</c:v>
                </c:pt>
                <c:pt idx="1178">
                  <c:v>1.6088135079212753E-3</c:v>
                </c:pt>
                <c:pt idx="1179">
                  <c:v>1.5954670862688785E-3</c:v>
                </c:pt>
                <c:pt idx="1180">
                  <c:v>1.5833949050569397E-3</c:v>
                </c:pt>
                <c:pt idx="1181">
                  <c:v>1.5729446842804222E-3</c:v>
                </c:pt>
                <c:pt idx="1182">
                  <c:v>1.5643989987886733E-3</c:v>
                </c:pt>
                <c:pt idx="1183">
                  <c:v>1.5579594770475521E-3</c:v>
                </c:pt>
                <c:pt idx="1184">
                  <c:v>1.5537405674816999E-3</c:v>
                </c:pt>
                <c:pt idx="1185">
                  <c:v>1.5517733378904539E-3</c:v>
                </c:pt>
                <c:pt idx="1186">
                  <c:v>1.5520178410915607E-3</c:v>
                </c:pt>
                <c:pt idx="1187">
                  <c:v>1.5543814396477625E-3</c:v>
                </c:pt>
                <c:pt idx="1188">
                  <c:v>1.5587394142519623E-3</c:v>
                </c:pt>
                <c:pt idx="1189">
                  <c:v>1.5649542591552861E-3</c:v>
                </c:pt>
                <c:pt idx="1190">
                  <c:v>1.5728904950852711E-3</c:v>
                </c:pt>
                <c:pt idx="1191">
                  <c:v>1.5824229390661488E-3</c:v>
                </c:pt>
                <c:pt idx="1192">
                  <c:v>1.5934376119574331E-3</c:v>
                </c:pt>
                <c:pt idx="1193">
                  <c:v>1.6058257556204939E-3</c:v>
                </c:pt>
                <c:pt idx="1194">
                  <c:v>1.6194725720590048E-3</c:v>
                </c:pt>
                <c:pt idx="1195">
                  <c:v>1.6342430773651688E-3</c:v>
                </c:pt>
                <c:pt idx="1196">
                  <c:v>1.6499679557842599E-3</c:v>
                </c:pt>
                <c:pt idx="1197">
                  <c:v>1.6664323254050777E-3</c:v>
                </c:pt>
                <c:pt idx="1198">
                  <c:v>1.6833700234998065E-3</c:v>
                </c:pt>
                <c:pt idx="1199">
                  <c:v>1.7004653055073407E-3</c:v>
                </c:pt>
                <c:pt idx="1200">
                  <c:v>1.7173628248358995E-3</c:v>
                </c:pt>
                <c:pt idx="1201">
                  <c:v>1.7336855135242713E-3</c:v>
                </c:pt>
                <c:pt idx="1202">
                  <c:v>1.7490586758810275E-3</c:v>
                </c:pt>
                <c:pt idx="1203">
                  <c:v>1.7631374472126525E-3</c:v>
                </c:pt>
                <c:pt idx="1204">
                  <c:v>1.7756340061347471E-3</c:v>
                </c:pt>
                <c:pt idx="1205">
                  <c:v>1.7863407023691903E-3</c:v>
                </c:pt>
                <c:pt idx="1206">
                  <c:v>1.7951457567499289E-3</c:v>
                </c:pt>
                <c:pt idx="1207">
                  <c:v>1.802039226261664E-3</c:v>
                </c:pt>
                <c:pt idx="1208">
                  <c:v>1.8071084454310555E-3</c:v>
                </c:pt>
                <c:pt idx="1209">
                  <c:v>1.8105238265418906E-3</c:v>
                </c:pt>
                <c:pt idx="1210">
                  <c:v>1.8125173390304906E-3</c:v>
                </c:pt>
                <c:pt idx="1211">
                  <c:v>1.8133569416803152E-3</c:v>
                </c:pt>
                <c:pt idx="1212">
                  <c:v>1.8133206192231641E-3</c:v>
                </c:pt>
                <c:pt idx="1213">
                  <c:v>1.8126733739294955E-3</c:v>
                </c:pt>
                <c:pt idx="1214">
                  <c:v>1.8116496508518835E-3</c:v>
                </c:pt>
                <c:pt idx="1215">
                  <c:v>1.8104423663362927E-3</c:v>
                </c:pt>
                <c:pt idx="1216">
                  <c:v>1.8091987668461997E-3</c:v>
                </c:pt>
                <c:pt idx="1217">
                  <c:v>1.8080221276566295E-3</c:v>
                </c:pt>
                <c:pt idx="1218">
                  <c:v>1.8069776901787342E-3</c:v>
                </c:pt>
                <c:pt idx="1219">
                  <c:v>1.8061009872621071E-3</c:v>
                </c:pt>
                <c:pt idx="1220">
                  <c:v>1.805406796940531E-3</c:v>
                </c:pt>
                <c:pt idx="1221">
                  <c:v>1.8048972925796562E-3</c:v>
                </c:pt>
                <c:pt idx="1222">
                  <c:v>1.8045684851919937E-3</c:v>
                </c:pt>
                <c:pt idx="1223">
                  <c:v>1.8044144889196535E-3</c:v>
                </c:pt>
                <c:pt idx="1224">
                  <c:v>1.8044296032092677E-3</c:v>
                </c:pt>
                <c:pt idx="1225">
                  <c:v>1.8046084821300558E-3</c:v>
                </c:pt>
                <c:pt idx="1226">
                  <c:v>1.8049448769888832E-3</c:v>
                </c:pt>
                <c:pt idx="1227">
                  <c:v>1.8054295153214141E-3</c:v>
                </c:pt>
                <c:pt idx="1228">
                  <c:v>1.8060477233143453E-3</c:v>
                </c:pt>
                <c:pt idx="1229">
                  <c:v>1.8067773745810078E-3</c:v>
                </c:pt>
                <c:pt idx="1230">
                  <c:v>1.8075876628528313E-3</c:v>
                </c:pt>
                <c:pt idx="1231">
                  <c:v>1.8084390776922509E-3</c:v>
                </c:pt>
                <c:pt idx="1232">
                  <c:v>1.8092847897242779E-3</c:v>
                </c:pt>
                <c:pt idx="1233">
                  <c:v>1.8100734403572198E-3</c:v>
                </c:pt>
                <c:pt idx="1234">
                  <c:v>1.810753062893203E-3</c:v>
                </c:pt>
                <c:pt idx="1235">
                  <c:v>1.8112756829222285E-3</c:v>
                </c:pt>
                <c:pt idx="1236">
                  <c:v>1.8116019705188959E-3</c:v>
                </c:pt>
                <c:pt idx="1237">
                  <c:v>1.8117052505074254E-3</c:v>
                </c:pt>
                <c:pt idx="1238">
                  <c:v>1.811574208353968E-3</c:v>
                </c:pt>
                <c:pt idx="1239">
                  <c:v>1.8112139805155337E-3</c:v>
                </c:pt>
                <c:pt idx="1240">
                  <c:v>1.8106453368977892E-3</c:v>
                </c:pt>
                <c:pt idx="1241">
                  <c:v>1.8099021403426786E-3</c:v>
                </c:pt>
                <c:pt idx="1242">
                  <c:v>1.8090275135962295E-3</c:v>
                </c:pt>
                <c:pt idx="1243">
                  <c:v>1.808069232990063E-3</c:v>
                </c:pt>
                <c:pt idx="1244">
                  <c:v>1.8070750776412172E-3</c:v>
                </c:pt>
                <c:pt idx="1245">
                  <c:v>1.8060887095267507E-3</c:v>
                </c:pt>
                <c:pt idx="1246">
                  <c:v>1.8051465871179381E-3</c:v>
                </c:pt>
                <c:pt idx="1247">
                  <c:v>1.8042761263414124E-3</c:v>
                </c:pt>
                <c:pt idx="1248">
                  <c:v>1.8034952028699578E-3</c:v>
                </c:pt>
                <c:pt idx="1249">
                  <c:v>1.8028128113272927E-3</c:v>
                </c:pt>
                <c:pt idx="1250">
                  <c:v>1.8022306022645351E-3</c:v>
                </c:pt>
                <c:pt idx="1251">
                  <c:v>1.8017449161858243E-3</c:v>
                </c:pt>
                <c:pt idx="1252">
                  <c:v>1.8013489459743543E-3</c:v>
                </c:pt>
                <c:pt idx="1253">
                  <c:v>1.8010347016187112E-3</c:v>
                </c:pt>
                <c:pt idx="1254">
                  <c:v>1.8007945285265269E-3</c:v>
                </c:pt>
                <c:pt idx="1255">
                  <c:v>1.8006220498920349E-3</c:v>
                </c:pt>
                <c:pt idx="1256">
                  <c:v>1.8005124855427059E-3</c:v>
                </c:pt>
                <c:pt idx="1257">
                  <c:v>1.8004624129371821E-3</c:v>
                </c:pt>
                <c:pt idx="1258">
                  <c:v>1.8004690914549179E-3</c:v>
                </c:pt>
                <c:pt idx="1259">
                  <c:v>1.8005295272654023E-3</c:v>
                </c:pt>
                <c:pt idx="1260">
                  <c:v>1.8006394773630403E-3</c:v>
                </c:pt>
                <c:pt idx="1261">
                  <c:v>1.8007925887922386E-3</c:v>
                </c:pt>
                <c:pt idx="1262">
                  <c:v>1.8009798431260226E-3</c:v>
                </c:pt>
                <c:pt idx="1263">
                  <c:v>1.8011894308368863E-3</c:v>
                </c:pt>
                <c:pt idx="1264">
                  <c:v>1.8014071113637981E-3</c:v>
                </c:pt>
                <c:pt idx="1265">
                  <c:v>1.801617045708939E-3</c:v>
                </c:pt>
                <c:pt idx="1266">
                  <c:v>1.8018029971873541E-3</c:v>
                </c:pt>
                <c:pt idx="1267">
                  <c:v>1.8019497471519262E-3</c:v>
                </c:pt>
                <c:pt idx="1268">
                  <c:v>1.8020445180311488E-3</c:v>
                </c:pt>
                <c:pt idx="1269">
                  <c:v>1.8020781836339144E-3</c:v>
                </c:pt>
                <c:pt idx="1270">
                  <c:v>1.8020460882254513E-3</c:v>
                </c:pt>
                <c:pt idx="1271">
                  <c:v>1.8019483644796256E-3</c:v>
                </c:pt>
                <c:pt idx="1272">
                  <c:v>1.8017896939546293E-3</c:v>
                </c:pt>
                <c:pt idx="1273">
                  <c:v>1.8015785813552947E-3</c:v>
                </c:pt>
                <c:pt idx="1274">
                  <c:v>1.8013262652871798E-3</c:v>
                </c:pt>
                <c:pt idx="1275">
                  <c:v>1.8010454426577835E-3</c:v>
                </c:pt>
                <c:pt idx="1276">
                  <c:v>1.8007490026433698E-3</c:v>
                </c:pt>
                <c:pt idx="1277">
                  <c:v>1.8004489267144164E-3</c:v>
                </c:pt>
                <c:pt idx="1278">
                  <c:v>1.8001554799731609E-3</c:v>
                </c:pt>
                <c:pt idx="1279">
                  <c:v>1.799876739721849E-3</c:v>
                </c:pt>
                <c:pt idx="1280">
                  <c:v>1.7996184535282137E-3</c:v>
                </c:pt>
                <c:pt idx="1281">
                  <c:v>1.799384167425993E-3</c:v>
                </c:pt>
                <c:pt idx="1282">
                  <c:v>1.7991755344194838E-3</c:v>
                </c:pt>
                <c:pt idx="1283">
                  <c:v>1.7989926994597075E-3</c:v>
                </c:pt>
                <c:pt idx="1284">
                  <c:v>1.7988346728895143E-3</c:v>
                </c:pt>
                <c:pt idx="1285">
                  <c:v>1.7986996125310564E-3</c:v>
                </c:pt>
                <c:pt idx="1286">
                  <c:v>1.798584981023863E-3</c:v>
                </c:pt>
                <c:pt idx="1287">
                  <c:v>1.7984875593661494E-3</c:v>
                </c:pt>
                <c:pt idx="1288">
                  <c:v>1.7984033358180262E-3</c:v>
                </c:pt>
                <c:pt idx="1289">
                  <c:v>1.7983273121717424E-3</c:v>
                </c:pt>
                <c:pt idx="1290">
                  <c:v>1.7982532869903428E-3</c:v>
                </c:pt>
                <c:pt idx="1291">
                  <c:v>1.7981736843463414E-3</c:v>
                </c:pt>
                <c:pt idx="1292">
                  <c:v>1.7980794935977657E-3</c:v>
                </c:pt>
                <c:pt idx="1293">
                  <c:v>1.797960371950919E-3</c:v>
                </c:pt>
                <c:pt idx="1294">
                  <c:v>1.797804932952229E-3</c:v>
                </c:pt>
                <c:pt idx="1295">
                  <c:v>1.7976012067808843E-3</c:v>
                </c:pt>
                <c:pt idx="1296">
                  <c:v>1.7973372169795053E-3</c:v>
                </c:pt>
                <c:pt idx="1297">
                  <c:v>1.7970015779922173E-3</c:v>
                </c:pt>
                <c:pt idx="1298">
                  <c:v>1.7965839903740742E-3</c:v>
                </c:pt>
                <c:pt idx="1299">
                  <c:v>1.7960755008855868E-3</c:v>
                </c:pt>
                <c:pt idx="1300">
                  <c:v>1.7954684121621318E-3</c:v>
                </c:pt>
                <c:pt idx="1301">
                  <c:v>1.79475574509289E-3</c:v>
                </c:pt>
                <c:pt idx="1302">
                  <c:v>1.7939302838043839E-3</c:v>
                </c:pt>
                <c:pt idx="1303">
                  <c:v>1.7929833579645145E-3</c:v>
                </c:pt>
                <c:pt idx="1304">
                  <c:v>1.7919030668870023E-3</c:v>
                </c:pt>
                <c:pt idx="1305">
                  <c:v>1.7906726979175685E-3</c:v>
                </c:pt>
                <c:pt idx="1306">
                  <c:v>1.7892691759103705E-3</c:v>
                </c:pt>
                <c:pt idx="1307">
                  <c:v>1.7876618275919445E-3</c:v>
                </c:pt>
                <c:pt idx="1308">
                  <c:v>1.7858116042265E-3</c:v>
                </c:pt>
                <c:pt idx="1309">
                  <c:v>1.7836708181242584E-3</c:v>
                </c:pt>
                <c:pt idx="1310">
                  <c:v>1.781183361057136E-3</c:v>
                </c:pt>
                <c:pt idx="1311">
                  <c:v>1.7782852881388029E-3</c:v>
                </c:pt>
                <c:pt idx="1312">
                  <c:v>1.7749056123451078E-3</c:v>
                </c:pt>
                <c:pt idx="1313">
                  <c:v>1.7709671698779483E-3</c:v>
                </c:pt>
                <c:pt idx="1314">
                  <c:v>1.7663874811538948E-3</c:v>
                </c:pt>
                <c:pt idx="1315">
                  <c:v>1.76107975656935E-3</c:v>
                </c:pt>
                <c:pt idx="1316">
                  <c:v>1.7549543266197692E-3</c:v>
                </c:pt>
                <c:pt idx="1317">
                  <c:v>1.7479209813357284E-3</c:v>
                </c:pt>
                <c:pt idx="1318">
                  <c:v>1.7398929028016293E-3</c:v>
                </c:pt>
                <c:pt idx="1319">
                  <c:v>1.7307926970713697E-3</c:v>
                </c:pt>
                <c:pt idx="1320">
                  <c:v>1.7205609003773268E-3</c:v>
                </c:pt>
                <c:pt idx="1321">
                  <c:v>1.7091668119565762E-3</c:v>
                </c:pt>
                <c:pt idx="1322">
                  <c:v>1.6966208487530074E-3</c:v>
                </c:pt>
                <c:pt idx="1323">
                  <c:v>1.6829869382045629E-3</c:v>
                </c:pt>
                <c:pt idx="1324">
                  <c:v>1.6683928785288528E-3</c:v>
                </c:pt>
                <c:pt idx="1325">
                  <c:v>1.653036281290736E-3</c:v>
                </c:pt>
                <c:pt idx="1326">
                  <c:v>1.6371839221794931E-3</c:v>
                </c:pt>
                <c:pt idx="1327">
                  <c:v>1.6211630570112843E-3</c:v>
                </c:pt>
                <c:pt idx="1328">
                  <c:v>1.6053444064167276E-3</c:v>
                </c:pt>
                <c:pt idx="1329">
                  <c:v>1.5901179970993979E-3</c:v>
                </c:pt>
                <c:pt idx="1330">
                  <c:v>1.5758644602650483E-3</c:v>
                </c:pt>
                <c:pt idx="1331">
                  <c:v>1.5629254179469437E-3</c:v>
                </c:pt>
                <c:pt idx="1332">
                  <c:v>1.5515770798259023E-3</c:v>
                </c:pt>
                <c:pt idx="1333">
                  <c:v>1.5420106677481663E-3</c:v>
                </c:pt>
                <c:pt idx="1334">
                  <c:v>1.5343224033186882E-3</c:v>
                </c:pt>
                <c:pt idx="1335">
                  <c:v>1.5285140592065458E-3</c:v>
                </c:pt>
                <c:pt idx="1336">
                  <c:v>1.5245034282674623E-3</c:v>
                </c:pt>
                <c:pt idx="1337">
                  <c:v>1.522142588839836E-3</c:v>
                </c:pt>
                <c:pt idx="1338">
                  <c:v>1.5212407475289321E-3</c:v>
                </c:pt>
                <c:pt idx="1339">
                  <c:v>1.5215884781064491E-3</c:v>
                </c:pt>
                <c:pt idx="1340">
                  <c:v>1.522979803992791E-3</c:v>
                </c:pt>
                <c:pt idx="1341">
                  <c:v>1.5252302131208489E-3</c:v>
                </c:pt>
                <c:pt idx="1342">
                  <c:v>1.5281891044517811E-3</c:v>
                </c:pt>
                <c:pt idx="1343">
                  <c:v>1.5317465771860657E-3</c:v>
                </c:pt>
                <c:pt idx="1344">
                  <c:v>1.5358351833274289E-3</c:v>
                </c:pt>
                <c:pt idx="1345">
                  <c:v>1.540427803166037E-3</c:v>
                </c:pt>
                <c:pt idx="1346">
                  <c:v>1.5455328958283803E-3</c:v>
                </c:pt>
                <c:pt idx="1347">
                  <c:v>1.5511883183925059E-3</c:v>
                </c:pt>
                <c:pt idx="1348">
                  <c:v>1.5574545805126735E-3</c:v>
                </c:pt>
                <c:pt idx="1349">
                  <c:v>1.5644079229134933E-3</c:v>
                </c:pt>
                <c:pt idx="1350">
                  <c:v>1.5721333154482843E-3</c:v>
                </c:pt>
                <c:pt idx="1351">
                  <c:v>1.5807171825917598E-3</c:v>
                </c:pt>
                <c:pt idx="1352">
                  <c:v>1.5902396029386571E-3</c:v>
                </c:pt>
                <c:pt idx="1353">
                  <c:v>1.6007657097484023E-3</c:v>
                </c:pt>
                <c:pt idx="1354">
                  <c:v>1.6123363640378743E-3</c:v>
                </c:pt>
                <c:pt idx="1355">
                  <c:v>1.6249584272524742E-3</c:v>
                </c:pt>
                <c:pt idx="1356">
                  <c:v>1.6385953542848691E-3</c:v>
                </c:pt>
                <c:pt idx="1357">
                  <c:v>1.6531592272377173E-3</c:v>
                </c:pt>
                <c:pt idx="1358">
                  <c:v>1.668505557480699E-3</c:v>
                </c:pt>
                <c:pt idx="1359">
                  <c:v>1.684432223450622E-3</c:v>
                </c:pt>
                <c:pt idx="1360">
                  <c:v>1.7006836628258536E-3</c:v>
                </c:pt>
                <c:pt idx="1361">
                  <c:v>1.7169609009286915E-3</c:v>
                </c:pt>
                <c:pt idx="1362">
                  <c:v>1.7329371951928841E-3</c:v>
                </c:pt>
                <c:pt idx="1363">
                  <c:v>1.7482781708136799E-3</c:v>
                </c:pt>
                <c:pt idx="1364">
                  <c:v>1.7626645876800261E-3</c:v>
                </c:pt>
                <c:pt idx="1365">
                  <c:v>1.7758148963061323E-3</c:v>
                </c:pt>
                <c:pt idx="1366">
                  <c:v>1.7875049933119855E-3</c:v>
                </c:pt>
                <c:pt idx="1367">
                  <c:v>1.7975825694940739E-3</c:v>
                </c:pt>
                <c:pt idx="1368">
                  <c:v>1.8059742824253478E-3</c:v>
                </c:pt>
                <c:pt idx="1369">
                  <c:v>1.8126850977687064E-3</c:v>
                </c:pt>
                <c:pt idx="1370">
                  <c:v>1.8177903317099587E-3</c:v>
                </c:pt>
                <c:pt idx="1371">
                  <c:v>1.8214219976345899E-3</c:v>
                </c:pt>
                <c:pt idx="1372">
                  <c:v>1.8237517837820637E-3</c:v>
                </c:pt>
                <c:pt idx="1373">
                  <c:v>1.8249732109968176E-3</c:v>
                </c:pt>
                <c:pt idx="1374">
                  <c:v>1.8252852900651083E-3</c:v>
                </c:pt>
                <c:pt idx="1375">
                  <c:v>1.8248793502654013E-3</c:v>
                </c:pt>
                <c:pt idx="1376">
                  <c:v>1.8239299082945439E-3</c:v>
                </c:pt>
                <c:pt idx="1377">
                  <c:v>1.8225896181505723E-3</c:v>
                </c:pt>
                <c:pt idx="1378">
                  <c:v>1.8209876657842288E-3</c:v>
                </c:pt>
                <c:pt idx="1379">
                  <c:v>1.8192306510418973E-3</c:v>
                </c:pt>
                <c:pt idx="1380">
                  <c:v>1.8174048526303859E-3</c:v>
                </c:pt>
                <c:pt idx="1381">
                  <c:v>1.8155789547275891E-3</c:v>
                </c:pt>
                <c:pt idx="1382">
                  <c:v>1.81380660843738E-3</c:v>
                </c:pt>
                <c:pt idx="1383">
                  <c:v>1.8121285027694013E-3</c:v>
                </c:pt>
                <c:pt idx="1384">
                  <c:v>1.8105739258432777E-3</c:v>
                </c:pt>
                <c:pt idx="1385">
                  <c:v>1.8091619623056671E-3</c:v>
                </c:pt>
                <c:pt idx="1386">
                  <c:v>1.8079025456951964E-3</c:v>
                </c:pt>
                <c:pt idx="1387">
                  <c:v>1.8067975550911379E-3</c:v>
                </c:pt>
                <c:pt idx="1388">
                  <c:v>1.8058420533564399E-3</c:v>
                </c:pt>
                <c:pt idx="1389">
                  <c:v>1.8050257400418761E-3</c:v>
                </c:pt>
                <c:pt idx="1390">
                  <c:v>1.8043345278736342E-3</c:v>
                </c:pt>
                <c:pt idx="1391">
                  <c:v>1.8037521415062573E-3</c:v>
                </c:pt>
                <c:pt idx="1392">
                  <c:v>1.8032616579629526E-3</c:v>
                </c:pt>
                <c:pt idx="1393">
                  <c:v>1.8028468934741741E-3</c:v>
                </c:pt>
                <c:pt idx="1394">
                  <c:v>1.8024935518884309E-3</c:v>
                </c:pt>
                <c:pt idx="1395">
                  <c:v>1.8021901543412468E-3</c:v>
                </c:pt>
                <c:pt idx="1396">
                  <c:v>1.8019287106933067E-3</c:v>
                </c:pt>
                <c:pt idx="1397">
                  <c:v>1.8017051550716515E-3</c:v>
                </c:pt>
                <c:pt idx="1398">
                  <c:v>1.8015195649828601E-3</c:v>
                </c:pt>
                <c:pt idx="1399">
                  <c:v>1.8013760889774753E-3</c:v>
                </c:pt>
                <c:pt idx="1400">
                  <c:v>1.8012827273952137E-3</c:v>
                </c:pt>
                <c:pt idx="1401">
                  <c:v>1.8012507485132758E-3</c:v>
                </c:pt>
                <c:pt idx="1402">
                  <c:v>1.8012938461115702E-3</c:v>
                </c:pt>
                <c:pt idx="1403">
                  <c:v>1.8014269446225868E-3</c:v>
                </c:pt>
                <c:pt idx="1404">
                  <c:v>1.801664664631642E-3</c:v>
                </c:pt>
                <c:pt idx="1405">
                  <c:v>1.8020195066145472E-3</c:v>
                </c:pt>
                <c:pt idx="1406">
                  <c:v>1.8024998580123946E-3</c:v>
                </c:pt>
                <c:pt idx="1407">
                  <c:v>1.8031079865309023E-3</c:v>
                </c:pt>
                <c:pt idx="1408">
                  <c:v>1.8038382470867841E-3</c:v>
                </c:pt>
                <c:pt idx="1409">
                  <c:v>1.8046758111908172E-3</c:v>
                </c:pt>
                <c:pt idx="1410">
                  <c:v>1.8055961787390403E-3</c:v>
                </c:pt>
                <c:pt idx="1411">
                  <c:v>1.8065657027552333E-3</c:v>
                </c:pt>
                <c:pt idx="1412">
                  <c:v>1.8075432316464076E-3</c:v>
                </c:pt>
                <c:pt idx="1413">
                  <c:v>1.8084828393547811E-3</c:v>
                </c:pt>
                <c:pt idx="1414">
                  <c:v>1.8093373840262759E-3</c:v>
                </c:pt>
                <c:pt idx="1415">
                  <c:v>1.8100625146313658E-3</c:v>
                </c:pt>
                <c:pt idx="1416">
                  <c:v>1.8106206202501403E-3</c:v>
                </c:pt>
                <c:pt idx="1417">
                  <c:v>1.8109841793601713E-3</c:v>
                </c:pt>
                <c:pt idx="1418">
                  <c:v>1.8111380543796123E-3</c:v>
                </c:pt>
                <c:pt idx="1419">
                  <c:v>1.8110804306835455E-3</c:v>
                </c:pt>
                <c:pt idx="1420">
                  <c:v>1.8108223132684781E-3</c:v>
                </c:pt>
                <c:pt idx="1421">
                  <c:v>1.8103857155047328E-3</c:v>
                </c:pt>
                <c:pt idx="1422">
                  <c:v>1.8098008686937618E-3</c:v>
                </c:pt>
                <c:pt idx="1423">
                  <c:v>1.8091028876681516E-3</c:v>
                </c:pt>
                <c:pt idx="1424">
                  <c:v>1.8083283683947684E-3</c:v>
                </c:pt>
                <c:pt idx="1425">
                  <c:v>1.8075123356647075E-3</c:v>
                </c:pt>
                <c:pt idx="1426">
                  <c:v>1.806685848826833E-3</c:v>
                </c:pt>
                <c:pt idx="1427">
                  <c:v>1.8058744317332482E-3</c:v>
                </c:pt>
                <c:pt idx="1428">
                  <c:v>1.8050973552616598E-3</c:v>
                </c:pt>
                <c:pt idx="1429">
                  <c:v>1.8043676753752686E-3</c:v>
                </c:pt>
                <c:pt idx="1430">
                  <c:v>1.8036928575138641E-3</c:v>
                </c:pt>
                <c:pt idx="1431">
                  <c:v>1.8030757754402889E-3</c:v>
                </c:pt>
                <c:pt idx="1432">
                  <c:v>1.8025158646574875E-3</c:v>
                </c:pt>
                <c:pt idx="1433">
                  <c:v>1.8020102435895612E-3</c:v>
                </c:pt>
                <c:pt idx="1434">
                  <c:v>1.8015546541704562E-3</c:v>
                </c:pt>
                <c:pt idx="1435">
                  <c:v>1.801144127108326E-3</c:v>
                </c:pt>
                <c:pt idx="1436">
                  <c:v>1.8007733437862645E-3</c:v>
                </c:pt>
                <c:pt idx="1437">
                  <c:v>1.8004367138311082E-3</c:v>
                </c:pt>
                <c:pt idx="1438">
                  <c:v>1.8001282378888863E-3</c:v>
                </c:pt>
                <c:pt idx="1439">
                  <c:v>1.7998412453440775E-3</c:v>
                </c:pt>
                <c:pt idx="1440">
                  <c:v>1.7995681392132036E-3</c:v>
                </c:pt>
                <c:pt idx="1441">
                  <c:v>1.7993002325923143E-3</c:v>
                </c:pt>
                <c:pt idx="1442">
                  <c:v>1.7990277623855973E-3</c:v>
                </c:pt>
                <c:pt idx="1443">
                  <c:v>1.7987401325003122E-3</c:v>
                </c:pt>
                <c:pt idx="1444">
                  <c:v>1.7984263700594123E-3</c:v>
                </c:pt>
                <c:pt idx="1445">
                  <c:v>1.7980757497740268E-3</c:v>
                </c:pt>
                <c:pt idx="1446">
                  <c:v>1.7976784874529359E-3</c:v>
                </c:pt>
                <c:pt idx="1447">
                  <c:v>1.7972263841442195E-3</c:v>
                </c:pt>
                <c:pt idx="1448">
                  <c:v>1.7967132866143877E-3</c:v>
                </c:pt>
                <c:pt idx="1449">
                  <c:v>1.7961352217395123E-3</c:v>
                </c:pt>
                <c:pt idx="1450">
                  <c:v>1.7954901263427694E-3</c:v>
                </c:pt>
                <c:pt idx="1451">
                  <c:v>1.7947771004228424E-3</c:v>
                </c:pt>
                <c:pt idx="1452">
                  <c:v>1.7939951716319904E-3</c:v>
                </c:pt>
                <c:pt idx="1453">
                  <c:v>1.7931418047769326E-3</c:v>
                </c:pt>
                <c:pt idx="1454">
                  <c:v>1.7922108447828704E-3</c:v>
                </c:pt>
                <c:pt idx="1455">
                  <c:v>1.7911904931424175E-3</c:v>
                </c:pt>
                <c:pt idx="1456">
                  <c:v>1.7900612874986071E-3</c:v>
                </c:pt>
                <c:pt idx="1457">
                  <c:v>1.7887943143530852E-3</c:v>
                </c:pt>
                <c:pt idx="1458">
                  <c:v>1.7873498012006776E-3</c:v>
                </c:pt>
                <c:pt idx="1459">
                  <c:v>1.7856762537900796E-3</c:v>
                </c:pt>
                <c:pt idx="1460">
                  <c:v>1.7837101864894851E-3</c:v>
                </c:pt>
                <c:pt idx="1461">
                  <c:v>1.7813764453289127E-3</c:v>
                </c:pt>
                <c:pt idx="1462">
                  <c:v>1.7785890600345773E-3</c:v>
                </c:pt>
                <c:pt idx="1463">
                  <c:v>1.7752525186129511E-3</c:v>
                </c:pt>
                <c:pt idx="1464">
                  <c:v>1.7712633881792998E-3</c:v>
                </c:pt>
                <c:pt idx="1465">
                  <c:v>1.7665122688302318E-3</c:v>
                </c:pt>
                <c:pt idx="1466">
                  <c:v>1.7608862317336274E-3</c:v>
                </c:pt>
                <c:pt idx="1467">
                  <c:v>1.7542720428243481E-3</c:v>
                </c:pt>
                <c:pt idx="1468">
                  <c:v>1.7465606301106677E-3</c:v>
                </c:pt>
                <c:pt idx="1469">
                  <c:v>1.7376533026805868E-3</c:v>
                </c:pt>
                <c:pt idx="1470">
                  <c:v>1.7274700909052751E-3</c:v>
                </c:pt>
                <c:pt idx="1471">
                  <c:v>1.7159602393323008E-3</c:v>
                </c:pt>
                <c:pt idx="1472">
                  <c:v>1.7031143271789729E-3</c:v>
                </c:pt>
                <c:pt idx="1473">
                  <c:v>1.6889768142988473E-3</c:v>
                </c:pt>
                <c:pt idx="1474">
                  <c:v>1.6736571539234493E-3</c:v>
                </c:pt>
                <c:pt idx="1475">
                  <c:v>1.6573371997639405E-3</c:v>
                </c:pt>
                <c:pt idx="1476">
                  <c:v>1.640272606907922E-3</c:v>
                </c:pt>
                <c:pt idx="1477">
                  <c:v>1.622786445073374E-3</c:v>
                </c:pt>
                <c:pt idx="1478">
                  <c:v>1.6052542761843969E-3</c:v>
                </c:pt>
                <c:pt idx="1479">
                  <c:v>1.588081350423552E-3</c:v>
                </c:pt>
                <c:pt idx="1480">
                  <c:v>1.5716740723172291E-3</c:v>
                </c:pt>
                <c:pt idx="1481">
                  <c:v>1.5564091308645056E-3</c:v>
                </c:pt>
                <c:pt idx="1482">
                  <c:v>1.5426043710437248E-3</c:v>
                </c:pt>
                <c:pt idx="1483">
                  <c:v>1.5304953902603301E-3</c:v>
                </c:pt>
                <c:pt idx="1484">
                  <c:v>1.5202210051688263E-3</c:v>
                </c:pt>
                <c:pt idx="1485">
                  <c:v>1.5118192555321948E-3</c:v>
                </c:pt>
                <c:pt idx="1486">
                  <c:v>1.5052338882076072E-3</c:v>
                </c:pt>
                <c:pt idx="1487">
                  <c:v>1.5003296304962263E-3</c:v>
                </c:pt>
                <c:pt idx="1488">
                  <c:v>1.4969133736624151E-3</c:v>
                </c:pt>
                <c:pt idx="1489">
                  <c:v>1.4947578140106703E-3</c:v>
                </c:pt>
                <c:pt idx="1490">
                  <c:v>1.493624275209825E-3</c:v>
                </c:pt>
                <c:pt idx="1491">
                  <c:v>1.4932820728946136E-3</c:v>
                </c:pt>
                <c:pt idx="1492">
                  <c:v>1.4935228026034452E-3</c:v>
                </c:pt>
                <c:pt idx="1493">
                  <c:v>1.494169051208516E-3</c:v>
                </c:pt>
                <c:pt idx="1494">
                  <c:v>1.4950779346495468E-3</c:v>
                </c:pt>
                <c:pt idx="1495">
                  <c:v>1.4961404447332055E-3</c:v>
                </c:pt>
                <c:pt idx="1496">
                  <c:v>1.4972780294916289E-3</c:v>
                </c:pt>
                <c:pt idx="1497">
                  <c:v>1.4984376140060711E-3</c:v>
                </c:pt>
                <c:pt idx="1498">
                  <c:v>1.4995862649878719E-3</c:v>
                </c:pt>
                <c:pt idx="1499">
                  <c:v>1.500706197608184E-3</c:v>
                </c:pt>
                <c:pt idx="1500">
                  <c:v>1.501790619920542E-3</c:v>
                </c:pt>
                <c:pt idx="1501">
                  <c:v>1.5028405066436052E-3</c:v>
                </c:pt>
                <c:pt idx="1502">
                  <c:v>1.503862308303456E-3</c:v>
                </c:pt>
                <c:pt idx="1503">
                  <c:v>1.5048663374621779E-3</c:v>
                </c:pt>
                <c:pt idx="1504">
                  <c:v>1.5058656631305291E-3</c:v>
                </c:pt>
                <c:pt idx="1505">
                  <c:v>1.5068752786896939E-3</c:v>
                </c:pt>
                <c:pt idx="1506">
                  <c:v>1.5079113751502856E-3</c:v>
                </c:pt>
                <c:pt idx="1507">
                  <c:v>1.5089906207330103E-3</c:v>
                </c:pt>
                <c:pt idx="1508">
                  <c:v>1.5101294227153961E-3</c:v>
                </c:pt>
                <c:pt idx="1509">
                  <c:v>1.5113431940486242E-3</c:v>
                </c:pt>
                <c:pt idx="1510">
                  <c:v>1.5126456846857822E-3</c:v>
                </c:pt>
                <c:pt idx="1511">
                  <c:v>1.5140484807312118E-3</c:v>
                </c:pt>
                <c:pt idx="1512">
                  <c:v>1.5155607816450922E-3</c:v>
                </c:pt>
                <c:pt idx="1513">
                  <c:v>1.5171894957623411E-3</c:v>
                </c:pt>
                <c:pt idx="1514">
                  <c:v>1.5189398194684082E-3</c:v>
                </c:pt>
                <c:pt idx="1515">
                  <c:v>1.5208161557852696E-3</c:v>
                </c:pt>
                <c:pt idx="1516">
                  <c:v>1.5228234442855411E-3</c:v>
                </c:pt>
                <c:pt idx="1517">
                  <c:v>1.5249687084431082E-3</c:v>
                </c:pt>
                <c:pt idx="1518">
                  <c:v>1.5272627422505043E-3</c:v>
                </c:pt>
                <c:pt idx="1519">
                  <c:v>1.529721862627359E-3</c:v>
                </c:pt>
                <c:pt idx="1520">
                  <c:v>1.5323692486169601E-3</c:v>
                </c:pt>
                <c:pt idx="1521">
                  <c:v>1.5352360803262243E-3</c:v>
                </c:pt>
                <c:pt idx="1522">
                  <c:v>1.538362067660245E-3</c:v>
                </c:pt>
                <c:pt idx="1523">
                  <c:v>1.5417955369888469E-3</c:v>
                </c:pt>
                <c:pt idx="1524">
                  <c:v>1.5455929591128743E-3</c:v>
                </c:pt>
                <c:pt idx="1525">
                  <c:v>1.5498181044025681E-3</c:v>
                </c:pt>
                <c:pt idx="1526">
                  <c:v>1.5545406869837343E-3</c:v>
                </c:pt>
                <c:pt idx="1527">
                  <c:v>1.5598347890953658E-3</c:v>
                </c:pt>
                <c:pt idx="1528">
                  <c:v>1.565776888576616E-3</c:v>
                </c:pt>
                <c:pt idx="1529">
                  <c:v>1.5724434544495357E-3</c:v>
                </c:pt>
                <c:pt idx="1530">
                  <c:v>1.5799079343129993E-3</c:v>
                </c:pt>
                <c:pt idx="1531">
                  <c:v>1.5882369162848692E-3</c:v>
                </c:pt>
                <c:pt idx="1532">
                  <c:v>1.5974852728558883E-3</c:v>
                </c:pt>
                <c:pt idx="1533">
                  <c:v>1.6076902074132471E-3</c:v>
                </c:pt>
                <c:pt idx="1534">
                  <c:v>1.6188643268158431E-3</c:v>
                </c:pt>
                <c:pt idx="1535">
                  <c:v>1.6309881965295898E-3</c:v>
                </c:pt>
                <c:pt idx="1536">
                  <c:v>1.6440031074984032E-3</c:v>
                </c:pt>
                <c:pt idx="1537">
                  <c:v>1.6578051565383583E-3</c:v>
                </c:pt>
                <c:pt idx="1538">
                  <c:v>1.6722418850681627E-3</c:v>
                </c:pt>
                <c:pt idx="1539">
                  <c:v>1.6871127214530286E-3</c:v>
                </c:pt>
                <c:pt idx="1540">
                  <c:v>1.7021741910370983E-3</c:v>
                </c:pt>
                <c:pt idx="1541">
                  <c:v>1.7171503097166705E-3</c:v>
                </c:pt>
                <c:pt idx="1542">
                  <c:v>1.7317478237006605E-3</c:v>
                </c:pt>
                <c:pt idx="1543">
                  <c:v>1.7456751031712414E-3</c:v>
                </c:pt>
                <c:pt idx="1544">
                  <c:v>1.7586627324780474E-3</c:v>
                </c:pt>
                <c:pt idx="1545">
                  <c:v>1.7704833401633781E-3</c:v>
                </c:pt>
                <c:pt idx="1546">
                  <c:v>1.7809680902374568E-3</c:v>
                </c:pt>
                <c:pt idx="1547">
                  <c:v>1.790017617908855E-3</c:v>
                </c:pt>
                <c:pt idx="1548">
                  <c:v>1.7976059704889408E-3</c:v>
                </c:pt>
                <c:pt idx="1549">
                  <c:v>1.8037771628704104E-3</c:v>
                </c:pt>
                <c:pt idx="1550">
                  <c:v>1.8086350871375028E-3</c:v>
                </c:pt>
                <c:pt idx="1551">
                  <c:v>1.8123284849998061E-3</c:v>
                </c:pt>
                <c:pt idx="1552">
                  <c:v>1.8150333183279261E-3</c:v>
                </c:pt>
                <c:pt idx="1553">
                  <c:v>1.8169350299865475E-3</c:v>
                </c:pt>
                <c:pt idx="1554">
                  <c:v>1.8182129207042585E-3</c:v>
                </c:pt>
                <c:pt idx="1555">
                  <c:v>1.8190282600325821E-3</c:v>
                </c:pt>
                <c:pt idx="1556">
                  <c:v>1.8195168878468858E-3</c:v>
                </c:pt>
                <c:pt idx="1557">
                  <c:v>1.8197863147330854E-3</c:v>
                </c:pt>
                <c:pt idx="1558">
                  <c:v>1.819916572587493E-3</c:v>
                </c:pt>
                <c:pt idx="1559">
                  <c:v>1.8199637919311721E-3</c:v>
                </c:pt>
                <c:pt idx="1560">
                  <c:v>1.8199651605963188E-3</c:v>
                </c:pt>
                <c:pt idx="1561">
                  <c:v>1.8199441881512901E-3</c:v>
                </c:pt>
                <c:pt idx="1562">
                  <c:v>1.8199153684951279E-3</c:v>
                </c:pt>
                <c:pt idx="1563">
                  <c:v>1.8198877470579045E-3</c:v>
                </c:pt>
                <c:pt idx="1564">
                  <c:v>1.8198671970404859E-3</c:v>
                </c:pt>
                <c:pt idx="1565">
                  <c:v>1.8198575186365654E-3</c:v>
                </c:pt>
                <c:pt idx="1566">
                  <c:v>1.8198606399853613E-3</c:v>
                </c:pt>
                <c:pt idx="1567">
                  <c:v>1.8198762733359554E-3</c:v>
                </c:pt>
                <c:pt idx="1568">
                  <c:v>1.8199013697759068E-3</c:v>
                </c:pt>
                <c:pt idx="1569">
                  <c:v>1.819929659058622E-3</c:v>
                </c:pt>
                <c:pt idx="1570">
                  <c:v>1.8199514689499108E-3</c:v>
                </c:pt>
                <c:pt idx="1571">
                  <c:v>1.8199539214860338E-3</c:v>
                </c:pt>
                <c:pt idx="1572">
                  <c:v>1.8199215280631786E-3</c:v>
                </c:pt>
                <c:pt idx="1573">
                  <c:v>1.8198371562349863E-3</c:v>
                </c:pt>
                <c:pt idx="1574">
                  <c:v>1.8196832903456081E-3</c:v>
                </c:pt>
                <c:pt idx="1575">
                  <c:v>1.8194434587316911E-3</c:v>
                </c:pt>
                <c:pt idx="1576">
                  <c:v>1.8191037151625601E-3</c:v>
                </c:pt>
                <c:pt idx="1577">
                  <c:v>1.8186540340320045E-3</c:v>
                </c:pt>
                <c:pt idx="1578">
                  <c:v>1.8180894406452472E-3</c:v>
                </c:pt>
                <c:pt idx="1579">
                  <c:v>1.8174107323140063E-3</c:v>
                </c:pt>
                <c:pt idx="1580">
                  <c:v>1.8166247938200481E-3</c:v>
                </c:pt>
                <c:pt idx="1581">
                  <c:v>1.8157442986468141E-3</c:v>
                </c:pt>
                <c:pt idx="1582">
                  <c:v>1.8147869584552521E-3</c:v>
                </c:pt>
                <c:pt idx="1583">
                  <c:v>1.8137742954216934E-3</c:v>
                </c:pt>
                <c:pt idx="1584">
                  <c:v>1.8127301434613153E-3</c:v>
                </c:pt>
                <c:pt idx="1585">
                  <c:v>1.8116789986011472E-3</c:v>
                </c:pt>
                <c:pt idx="1586">
                  <c:v>1.8106444651279799E-3</c:v>
                </c:pt>
                <c:pt idx="1587">
                  <c:v>1.8096478486282922E-3</c:v>
                </c:pt>
                <c:pt idx="1588">
                  <c:v>1.8087070993820218E-3</c:v>
                </c:pt>
                <c:pt idx="1589">
                  <c:v>1.8078361254382817E-3</c:v>
                </c:pt>
                <c:pt idx="1590">
                  <c:v>1.807044493150757E-3</c:v>
                </c:pt>
                <c:pt idx="1591">
                  <c:v>1.8063374828113066E-3</c:v>
                </c:pt>
                <c:pt idx="1592">
                  <c:v>1.8057164354123259E-3</c:v>
                </c:pt>
                <c:pt idx="1593">
                  <c:v>1.8051793107879226E-3</c:v>
                </c:pt>
                <c:pt idx="1594">
                  <c:v>1.8047213760469941E-3</c:v>
                </c:pt>
                <c:pt idx="1595">
                  <c:v>1.804335936283892E-3</c:v>
                </c:pt>
                <c:pt idx="1596">
                  <c:v>1.8040150576278328E-3</c:v>
                </c:pt>
                <c:pt idx="1597">
                  <c:v>1.8037502185575826E-3</c:v>
                </c:pt>
                <c:pt idx="1598">
                  <c:v>1.8035328633806962E-3</c:v>
                </c:pt>
                <c:pt idx="1599">
                  <c:v>1.8033548327210677E-3</c:v>
                </c:pt>
                <c:pt idx="1600">
                  <c:v>1.8032086773989812E-3</c:v>
                </c:pt>
                <c:pt idx="1601">
                  <c:v>1.8030878476466554E-3</c:v>
                </c:pt>
                <c:pt idx="1602">
                  <c:v>1.8029867841976943E-3</c:v>
                </c:pt>
                <c:pt idx="1603">
                  <c:v>1.802900919130432E-3</c:v>
                </c:pt>
                <c:pt idx="1604">
                  <c:v>1.8028266116563902E-3</c:v>
                </c:pt>
                <c:pt idx="1605">
                  <c:v>1.8027610299385076E-3</c:v>
                </c:pt>
                <c:pt idx="1606">
                  <c:v>1.8027020054107985E-3</c:v>
                </c:pt>
                <c:pt idx="1607">
                  <c:v>1.8026478644034302E-3</c:v>
                </c:pt>
                <c:pt idx="1608">
                  <c:v>1.8025972604980096E-3</c:v>
                </c:pt>
                <c:pt idx="1609">
                  <c:v>1.802549020126133E-3</c:v>
                </c:pt>
                <c:pt idx="1610">
                  <c:v>1.8025020093695441E-3</c:v>
                </c:pt>
                <c:pt idx="1611">
                  <c:v>1.8024550402593437E-3</c:v>
                </c:pt>
                <c:pt idx="1612">
                  <c:v>1.8024068187788742E-3</c:v>
                </c:pt>
                <c:pt idx="1613">
                  <c:v>1.802355938053773E-3</c:v>
                </c:pt>
                <c:pt idx="1614">
                  <c:v>1.8023009171644917E-3</c:v>
                </c:pt>
                <c:pt idx="1615">
                  <c:v>1.8022402767649179E-3</c:v>
                </c:pt>
                <c:pt idx="1616">
                  <c:v>1.8021726304886219E-3</c:v>
                </c:pt>
                <c:pt idx="1617">
                  <c:v>1.8020967962533599E-3</c:v>
                </c:pt>
                <c:pt idx="1618">
                  <c:v>1.8020118921760811E-3</c:v>
                </c:pt>
                <c:pt idx="1619">
                  <c:v>1.8019174025062342E-3</c:v>
                </c:pt>
                <c:pt idx="1620">
                  <c:v>1.8018132260216263E-3</c:v>
                </c:pt>
                <c:pt idx="1621">
                  <c:v>1.8016996839693559E-3</c:v>
                </c:pt>
                <c:pt idx="1622">
                  <c:v>1.8015774714751664E-3</c:v>
                </c:pt>
                <c:pt idx="1623">
                  <c:v>1.8014476302869056E-3</c:v>
                </c:pt>
                <c:pt idx="1624">
                  <c:v>1.8013114864830532E-3</c:v>
                </c:pt>
                <c:pt idx="1625">
                  <c:v>1.8011706187594052E-3</c:v>
                </c:pt>
                <c:pt idx="1626">
                  <c:v>1.8010268595117862E-3</c:v>
                </c:pt>
                <c:pt idx="1627">
                  <c:v>1.8008823654184992E-3</c:v>
                </c:pt>
                <c:pt idx="1628">
                  <c:v>1.8007397546403517E-3</c:v>
                </c:pt>
                <c:pt idx="1629">
                  <c:v>1.8006023062890706E-3</c:v>
                </c:pt>
                <c:pt idx="1630">
                  <c:v>1.8004742397348262E-3</c:v>
                </c:pt>
                <c:pt idx="1631">
                  <c:v>1.8003610042488624E-3</c:v>
                </c:pt>
                <c:pt idx="1632">
                  <c:v>1.8002695643654862E-3</c:v>
                </c:pt>
                <c:pt idx="1633">
                  <c:v>1.8002086125261621E-3</c:v>
                </c:pt>
                <c:pt idx="1634">
                  <c:v>1.8001886431020582E-3</c:v>
                </c:pt>
                <c:pt idx="1635">
                  <c:v>1.80022181479841E-3</c:v>
                </c:pt>
                <c:pt idx="1636">
                  <c:v>1.8003215326082404E-3</c:v>
                </c:pt>
                <c:pt idx="1637">
                  <c:v>1.8005016966000063E-3</c:v>
                </c:pt>
                <c:pt idx="1638">
                  <c:v>1.8007755967563641E-3</c:v>
                </c:pt>
                <c:pt idx="1639">
                  <c:v>1.801154481993251E-3</c:v>
                </c:pt>
                <c:pt idx="1640">
                  <c:v>1.8016458952923662E-3</c:v>
                </c:pt>
                <c:pt idx="1641">
                  <c:v>1.8022519377534545E-3</c:v>
                </c:pt>
                <c:pt idx="1642">
                  <c:v>1.8029676900222441E-3</c:v>
                </c:pt>
                <c:pt idx="1643">
                  <c:v>1.8037800612814923E-3</c:v>
                </c:pt>
                <c:pt idx="1644">
                  <c:v>1.8046673374042985E-3</c:v>
                </c:pt>
                <c:pt idx="1645">
                  <c:v>1.8055996480380199E-3</c:v>
                </c:pt>
                <c:pt idx="1646">
                  <c:v>1.8065404626131235E-3</c:v>
                </c:pt>
                <c:pt idx="1647">
                  <c:v>1.8074490734805899E-3</c:v>
                </c:pt>
                <c:pt idx="1648">
                  <c:v>1.808283851250217E-3</c:v>
                </c:pt>
                <c:pt idx="1649">
                  <c:v>1.809005901637794E-3</c:v>
                </c:pt>
                <c:pt idx="1650">
                  <c:v>1.8095826507472288E-3</c:v>
                </c:pt>
                <c:pt idx="1651">
                  <c:v>1.8099908650566303E-3</c:v>
                </c:pt>
                <c:pt idx="1652">
                  <c:v>1.8102186806670077E-3</c:v>
                </c:pt>
                <c:pt idx="1653">
                  <c:v>1.8102663694952203E-3</c:v>
                </c:pt>
                <c:pt idx="1654">
                  <c:v>1.8101457700598525E-3</c:v>
                </c:pt>
                <c:pt idx="1655">
                  <c:v>1.8098785199557703E-3</c:v>
                </c:pt>
                <c:pt idx="1656">
                  <c:v>1.8094934002554301E-3</c:v>
                </c:pt>
                <c:pt idx="1657">
                  <c:v>1.8090232090216063E-3</c:v>
                </c:pt>
                <c:pt idx="1658">
                  <c:v>1.8085016041759763E-3</c:v>
                </c:pt>
                <c:pt idx="1659">
                  <c:v>1.8079603051090059E-3</c:v>
                </c:pt>
                <c:pt idx="1660">
                  <c:v>1.8074269267017076E-3</c:v>
                </c:pt>
                <c:pt idx="1661">
                  <c:v>1.8069235935320607E-3</c:v>
                </c:pt>
                <c:pt idx="1662">
                  <c:v>1.8064663339439414E-3</c:v>
                </c:pt>
                <c:pt idx="1663">
                  <c:v>1.8060651592278121E-3</c:v>
                </c:pt>
                <c:pt idx="1664">
                  <c:v>1.8057246674411018E-3</c:v>
                </c:pt>
                <c:pt idx="1665">
                  <c:v>1.8054449671902602E-3</c:v>
                </c:pt>
                <c:pt idx="1666">
                  <c:v>1.8052227452159924E-3</c:v>
                </c:pt>
                <c:pt idx="1667">
                  <c:v>1.8050523246419927E-3</c:v>
                </c:pt>
                <c:pt idx="1668">
                  <c:v>1.8049266040237218E-3</c:v>
                </c:pt>
                <c:pt idx="1669">
                  <c:v>1.804837819250708E-3</c:v>
                </c:pt>
                <c:pt idx="1670">
                  <c:v>1.8047781077771268E-3</c:v>
                </c:pt>
                <c:pt idx="1671">
                  <c:v>1.8047398849846082E-3</c:v>
                </c:pt>
                <c:pt idx="1672">
                  <c:v>1.8047160654063748E-3</c:v>
                </c:pt>
                <c:pt idx="1673">
                  <c:v>1.8047001694765433E-3</c:v>
                </c:pt>
                <c:pt idx="1674">
                  <c:v>1.8046863580841082E-3</c:v>
                </c:pt>
                <c:pt idx="1675">
                  <c:v>1.8046694329042895E-3</c:v>
                </c:pt>
                <c:pt idx="1676">
                  <c:v>1.8046448347620598E-3</c:v>
                </c:pt>
                <c:pt idx="1677">
                  <c:v>1.804608653818836E-3</c:v>
                </c:pt>
                <c:pt idx="1678">
                  <c:v>1.8045576676292213E-3</c:v>
                </c:pt>
                <c:pt idx="1679">
                  <c:v>1.8044893987766426E-3</c:v>
                </c:pt>
                <c:pt idx="1680">
                  <c:v>1.8044021853152238E-3</c:v>
                </c:pt>
                <c:pt idx="1681">
                  <c:v>1.8042952458408998E-3</c:v>
                </c:pt>
                <c:pt idx="1682">
                  <c:v>1.8041687267103372E-3</c:v>
                </c:pt>
                <c:pt idx="1683">
                  <c:v>1.8040236918530795E-3</c:v>
                </c:pt>
                <c:pt idx="1684">
                  <c:v>1.8038620739917368E-3</c:v>
                </c:pt>
                <c:pt idx="1685">
                  <c:v>1.8036865580622887E-3</c:v>
                </c:pt>
                <c:pt idx="1686">
                  <c:v>1.8035004135971645E-3</c:v>
                </c:pt>
                <c:pt idx="1687">
                  <c:v>1.8033072838591403E-3</c:v>
                </c:pt>
                <c:pt idx="1688">
                  <c:v>1.803110960656044E-3</c:v>
                </c:pt>
                <c:pt idx="1689">
                  <c:v>1.8029151664525861E-3</c:v>
                </c:pt>
                <c:pt idx="1690">
                  <c:v>1.8027233566994926E-3</c:v>
                </c:pt>
                <c:pt idx="1691">
                  <c:v>1.802538574792151E-3</c:v>
                </c:pt>
                <c:pt idx="1692">
                  <c:v>1.8023633509829757E-3</c:v>
                </c:pt>
                <c:pt idx="1693">
                  <c:v>1.802199651694132E-3</c:v>
                </c:pt>
                <c:pt idx="1694">
                  <c:v>1.8020488701179786E-3</c:v>
                </c:pt>
                <c:pt idx="1695">
                  <c:v>1.8019118477368191E-3</c:v>
                </c:pt>
                <c:pt idx="1696">
                  <c:v>1.801788916941898E-3</c:v>
                </c:pt>
                <c:pt idx="1697">
                  <c:v>1.8016799563051473E-3</c:v>
                </c:pt>
                <c:pt idx="1698">
                  <c:v>1.8015844540012881E-3</c:v>
                </c:pt>
                <c:pt idx="1699">
                  <c:v>1.8015015768770707E-3</c:v>
                </c:pt>
                <c:pt idx="1700">
                  <c:v>1.8014302440763161E-3</c:v>
                </c:pt>
                <c:pt idx="1701">
                  <c:v>1.8013692037763243E-3</c:v>
                </c:pt>
                <c:pt idx="1702">
                  <c:v>1.8013171094529168E-3</c:v>
                </c:pt>
                <c:pt idx="1703">
                  <c:v>1.8012725930425511E-3</c:v>
                </c:pt>
                <c:pt idx="1704">
                  <c:v>1.8012343296289006E-3</c:v>
                </c:pt>
                <c:pt idx="1705">
                  <c:v>1.8012010884566603E-3</c:v>
                </c:pt>
                <c:pt idx="1706">
                  <c:v>1.8011717702545761E-3</c:v>
                </c:pt>
                <c:pt idx="1707">
                  <c:v>1.8011454256923859E-3</c:v>
                </c:pt>
                <c:pt idx="1708">
                  <c:v>1.8011212605912102E-3</c:v>
                </c:pt>
                <c:pt idx="1709">
                  <c:v>1.8010986266201803E-3</c:v>
                </c:pt>
                <c:pt idx="1710">
                  <c:v>1.8010770049904435E-3</c:v>
                </c:pt>
                <c:pt idx="1711">
                  <c:v>1.8010559827114601E-3</c:v>
                </c:pt>
                <c:pt idx="1712">
                  <c:v>1.8010352293490641E-3</c:v>
                </c:pt>
                <c:pt idx="1713">
                  <c:v>1.8010144729019529E-3</c:v>
                </c:pt>
                <c:pt idx="1714">
                  <c:v>1.8009934786395118E-3</c:v>
                </c:pt>
                <c:pt idx="1715">
                  <c:v>1.8009720314171654E-3</c:v>
                </c:pt>
                <c:pt idx="1716">
                  <c:v>1.8009499223523163E-3</c:v>
                </c:pt>
                <c:pt idx="1717">
                  <c:v>1.8009269399568496E-3</c:v>
                </c:pt>
                <c:pt idx="1718">
                  <c:v>1.8009028662408556E-3</c:v>
                </c:pt>
                <c:pt idx="1719">
                  <c:v>1.8008774774887523E-3</c:v>
                </c:pt>
                <c:pt idx="1720">
                  <c:v>1.8008505493318438E-3</c:v>
                </c:pt>
                <c:pt idx="1721">
                  <c:v>1.8008218660811783E-3</c:v>
                </c:pt>
                <c:pt idx="1722">
                  <c:v>1.8007912306607038E-3</c:v>
                </c:pt>
                <c:pt idx="1723">
                  <c:v>1.8007584772540633E-3</c:v>
                </c:pt>
                <c:pt idx="1724">
                  <c:v>1.8007234780063398E-3</c:v>
                </c:pt>
                <c:pt idx="1725">
                  <c:v>1.8006861514598383E-3</c:v>
                </c:pt>
                <c:pt idx="1726">
                  <c:v>1.8006464660577555E-3</c:v>
                </c:pt>
                <c:pt idx="1727">
                  <c:v>1.8006044373554502E-3</c:v>
                </c:pt>
                <c:pt idx="1728">
                  <c:v>1.8005601302248867E-3</c:v>
                </c:pt>
                <c:pt idx="1729">
                  <c:v>1.8005136622314928E-3</c:v>
                </c:pt>
                <c:pt idx="1730">
                  <c:v>1.8004652133785843E-3</c:v>
                </c:pt>
                <c:pt idx="1731">
                  <c:v>1.8004150450938827E-3</c:v>
                </c:pt>
                <c:pt idx="1732">
                  <c:v>1.8003635371674203E-3</c:v>
                </c:pt>
                <c:pt idx="1733">
                  <c:v>1.8003112395709811E-3</c:v>
                </c:pt>
                <c:pt idx="1734">
                  <c:v>1.800258941345194E-3</c:v>
                </c:pt>
                <c:pt idx="1735">
                  <c:v>1.8002077548662353E-3</c:v>
                </c:pt>
                <c:pt idx="1736">
                  <c:v>1.8001592098030306E-3</c:v>
                </c:pt>
                <c:pt idx="1737">
                  <c:v>1.8001153438752613E-3</c:v>
                </c:pt>
                <c:pt idx="1738">
                  <c:v>1.8000787790805775E-3</c:v>
                </c:pt>
                <c:pt idx="1739">
                  <c:v>1.8000527631606437E-3</c:v>
                </c:pt>
                <c:pt idx="1740">
                  <c:v>1.8000411543722863E-3</c:v>
                </c:pt>
                <c:pt idx="1741">
                  <c:v>1.8000483261623923E-3</c:v>
                </c:pt>
                <c:pt idx="1742">
                  <c:v>1.8000789708548248E-3</c:v>
                </c:pt>
                <c:pt idx="1743">
                  <c:v>1.8001377892529903E-3</c:v>
                </c:pt>
                <c:pt idx="1744">
                  <c:v>1.8002290670486943E-3</c:v>
                </c:pt>
                <c:pt idx="1745">
                  <c:v>1.8003561588861383E-3</c:v>
                </c:pt>
                <c:pt idx="1746">
                  <c:v>1.8005209245626332E-3</c:v>
                </c:pt>
                <c:pt idx="1747">
                  <c:v>1.8007231853845995E-3</c:v>
                </c:pt>
                <c:pt idx="1748">
                  <c:v>1.8009602859953163E-3</c:v>
                </c:pt>
                <c:pt idx="1749">
                  <c:v>1.8012268526185521E-3</c:v>
                </c:pt>
                <c:pt idx="1750">
                  <c:v>1.8015148267175145E-3</c:v>
                </c:pt>
                <c:pt idx="1751">
                  <c:v>1.8018138228244249E-3</c:v>
                </c:pt>
                <c:pt idx="1752">
                  <c:v>1.8021118127029183E-3</c:v>
                </c:pt>
                <c:pt idx="1753">
                  <c:v>1.8023960844421409E-3</c:v>
                </c:pt>
                <c:pt idx="1754">
                  <c:v>1.8026543669250568E-3</c:v>
                </c:pt>
                <c:pt idx="1755">
                  <c:v>1.8028759775670323E-3</c:v>
                </c:pt>
                <c:pt idx="1756">
                  <c:v>1.8030528321303224E-3</c:v>
                </c:pt>
                <c:pt idx="1757">
                  <c:v>1.8031801714812386E-3</c:v>
                </c:pt>
                <c:pt idx="1758">
                  <c:v>1.8032569017882017E-3</c:v>
                </c:pt>
                <c:pt idx="1759">
                  <c:v>1.8032855062207532E-3</c:v>
                </c:pt>
                <c:pt idx="1760">
                  <c:v>1.8032715538451043E-3</c:v>
                </c:pt>
                <c:pt idx="1761">
                  <c:v>1.803222891685795E-3</c:v>
                </c:pt>
                <c:pt idx="1762">
                  <c:v>1.8031486472409217E-3</c:v>
                </c:pt>
                <c:pt idx="1763">
                  <c:v>1.8030581837892605E-3</c:v>
                </c:pt>
                <c:pt idx="1764">
                  <c:v>1.8029601422446502E-3</c:v>
                </c:pt>
                <c:pt idx="1765">
                  <c:v>1.8028616734862828E-3</c:v>
                </c:pt>
                <c:pt idx="1766">
                  <c:v>1.8027679238507707E-3</c:v>
                </c:pt>
                <c:pt idx="1767">
                  <c:v>1.8026817969432783E-3</c:v>
                </c:pt>
                <c:pt idx="1768">
                  <c:v>1.8026039758599799E-3</c:v>
                </c:pt>
                <c:pt idx="1769">
                  <c:v>1.8025331681338741E-3</c:v>
                </c:pt>
                <c:pt idx="1770">
                  <c:v>1.8024665180667941E-3</c:v>
                </c:pt>
                <c:pt idx="1771">
                  <c:v>1.8024001293474173E-3</c:v>
                </c:pt>
                <c:pt idx="1772">
                  <c:v>1.8023296386670065E-3</c:v>
                </c:pt>
                <c:pt idx="1773">
                  <c:v>1.8022507884343146E-3</c:v>
                </c:pt>
                <c:pt idx="1774">
                  <c:v>1.8021599491317422E-3</c:v>
                </c:pt>
                <c:pt idx="1775">
                  <c:v>1.8020545492523148E-3</c:v>
                </c:pt>
                <c:pt idx="1776">
                  <c:v>1.8019333775281818E-3</c:v>
                </c:pt>
                <c:pt idx="1777">
                  <c:v>1.8017967322780559E-3</c:v>
                </c:pt>
                <c:pt idx="1778">
                  <c:v>1.8016464061539942E-3</c:v>
                </c:pt>
                <c:pt idx="1779">
                  <c:v>1.8014855109715064E-3</c:v>
                </c:pt>
                <c:pt idx="1780">
                  <c:v>1.8013181657949243E-3</c:v>
                </c:pt>
                <c:pt idx="1781">
                  <c:v>1.8011490878589553E-3</c:v>
                </c:pt>
                <c:pt idx="1782">
                  <c:v>1.8009831392476337E-3</c:v>
                </c:pt>
                <c:pt idx="1783">
                  <c:v>1.8008248846282634E-3</c:v>
                </c:pt>
                <c:pt idx="1784">
                  <c:v>1.8006782148336045E-3</c:v>
                </c:pt>
                <c:pt idx="1785">
                  <c:v>1.8005460755437599E-3</c:v>
                </c:pt>
                <c:pt idx="1786">
                  <c:v>1.8004303243357406E-3</c:v>
                </c:pt>
                <c:pt idx="1787">
                  <c:v>1.8003317195397926E-3</c:v>
                </c:pt>
                <c:pt idx="1788">
                  <c:v>1.8002500206132567E-3</c:v>
                </c:pt>
                <c:pt idx="1789">
                  <c:v>1.8001841739160754E-3</c:v>
                </c:pt>
                <c:pt idx="1790">
                  <c:v>1.8001325450889506E-3</c:v>
                </c:pt>
                <c:pt idx="1791">
                  <c:v>1.8000931612309687E-3</c:v>
                </c:pt>
                <c:pt idx="1792">
                  <c:v>1.8000639306033797E-3</c:v>
                </c:pt>
                <c:pt idx="1793">
                  <c:v>1.8000428215480526E-3</c:v>
                </c:pt>
                <c:pt idx="1794">
                  <c:v>1.8000279889129806E-3</c:v>
                </c:pt>
                <c:pt idx="1795">
                  <c:v>1.8000178476517714E-3</c:v>
                </c:pt>
                <c:pt idx="1796">
                  <c:v>1.8000111007269535E-3</c:v>
                </c:pt>
                <c:pt idx="1797">
                  <c:v>1.8000067330014955E-3</c:v>
                </c:pt>
                <c:pt idx="1798">
                  <c:v>1.8000039816794969E-3</c:v>
                </c:pt>
                <c:pt idx="1799">
                  <c:v>1.8000022952657693E-3</c:v>
                </c:pt>
                <c:pt idx="1800">
                  <c:v>1.8000012894409645E-3</c:v>
                </c:pt>
                <c:pt idx="1801">
                  <c:v>1.8000007057074063E-3</c:v>
                </c:pt>
                <c:pt idx="1802">
                  <c:v>1.8000003760674926E-3</c:v>
                </c:pt>
                <c:pt idx="1803">
                  <c:v>1.8000001949348627E-3</c:v>
                </c:pt>
                <c:pt idx="1804">
                  <c:v>1.8000000980880222E-3</c:v>
                </c:pt>
                <c:pt idx="1805">
                  <c:v>1.8000000477018192E-3</c:v>
                </c:pt>
                <c:pt idx="1806">
                  <c:v>1.8000000221948796E-3</c:v>
                </c:pt>
                <c:pt idx="1807">
                  <c:v>1.8000000096312435E-3</c:v>
                </c:pt>
                <c:pt idx="1808">
                  <c:v>1.8000000036262277E-3</c:v>
                </c:pt>
                <c:pt idx="1809">
                  <c:v>1.8000000008446589E-3</c:v>
                </c:pt>
                <c:pt idx="1810">
                  <c:v>1.7999999996071079E-3</c:v>
                </c:pt>
                <c:pt idx="1811">
                  <c:v>1.799999999118016E-3</c:v>
                </c:pt>
                <c:pt idx="1812">
                  <c:v>1.7999999990615213E-3</c:v>
                </c:pt>
                <c:pt idx="1813">
                  <c:v>1.7999999990615213E-3</c:v>
                </c:pt>
                <c:pt idx="1814">
                  <c:v>1.7999999990615213E-3</c:v>
                </c:pt>
                <c:pt idx="1815">
                  <c:v>1.7999999990615213E-3</c:v>
                </c:pt>
                <c:pt idx="1816">
                  <c:v>1.7999999990615213E-3</c:v>
                </c:pt>
                <c:pt idx="1817">
                  <c:v>1.7999999990615213E-3</c:v>
                </c:pt>
                <c:pt idx="1818">
                  <c:v>1.7999999990615213E-3</c:v>
                </c:pt>
                <c:pt idx="1819">
                  <c:v>1.7999999990615213E-3</c:v>
                </c:pt>
                <c:pt idx="1820">
                  <c:v>1.7999999990615213E-3</c:v>
                </c:pt>
                <c:pt idx="1821">
                  <c:v>1.7999999990615213E-3</c:v>
                </c:pt>
                <c:pt idx="1822">
                  <c:v>1.7999999990615213E-3</c:v>
                </c:pt>
                <c:pt idx="1823">
                  <c:v>1.7999999990615213E-3</c:v>
                </c:pt>
                <c:pt idx="1824">
                  <c:v>1.7999999990615213E-3</c:v>
                </c:pt>
                <c:pt idx="1825">
                  <c:v>1.7999999990615213E-3</c:v>
                </c:pt>
                <c:pt idx="1826">
                  <c:v>1.7999999990615213E-3</c:v>
                </c:pt>
                <c:pt idx="1827">
                  <c:v>1.7999999990615213E-3</c:v>
                </c:pt>
                <c:pt idx="1828">
                  <c:v>1.7999999990615213E-3</c:v>
                </c:pt>
                <c:pt idx="1829">
                  <c:v>1.7999999990615213E-3</c:v>
                </c:pt>
                <c:pt idx="1830">
                  <c:v>1.7999999990615213E-3</c:v>
                </c:pt>
                <c:pt idx="1831">
                  <c:v>1.7999999990615213E-3</c:v>
                </c:pt>
                <c:pt idx="1832">
                  <c:v>1.7999999990615213E-3</c:v>
                </c:pt>
                <c:pt idx="1833">
                  <c:v>1.7999999990615213E-3</c:v>
                </c:pt>
                <c:pt idx="1834">
                  <c:v>1.7999999990615213E-3</c:v>
                </c:pt>
                <c:pt idx="1835">
                  <c:v>1.7999999990615213E-3</c:v>
                </c:pt>
                <c:pt idx="1836">
                  <c:v>1.7999999990615213E-3</c:v>
                </c:pt>
                <c:pt idx="1837">
                  <c:v>1.7999999990615213E-3</c:v>
                </c:pt>
                <c:pt idx="1838">
                  <c:v>1.7999999990615213E-3</c:v>
                </c:pt>
                <c:pt idx="1839">
                  <c:v>1.7999999990615213E-3</c:v>
                </c:pt>
                <c:pt idx="1840">
                  <c:v>1.7999999990615213E-3</c:v>
                </c:pt>
                <c:pt idx="1841">
                  <c:v>1.7999999990615213E-3</c:v>
                </c:pt>
                <c:pt idx="1842">
                  <c:v>1.7999999990615213E-3</c:v>
                </c:pt>
                <c:pt idx="1843">
                  <c:v>1.7999999990615213E-3</c:v>
                </c:pt>
                <c:pt idx="1844">
                  <c:v>1.7999999990615213E-3</c:v>
                </c:pt>
                <c:pt idx="1845">
                  <c:v>1.7999999990615213E-3</c:v>
                </c:pt>
                <c:pt idx="1846">
                  <c:v>1.7999999990615213E-3</c:v>
                </c:pt>
                <c:pt idx="1847">
                  <c:v>1.7999999990615213E-3</c:v>
                </c:pt>
                <c:pt idx="1848">
                  <c:v>1.7999999990615213E-3</c:v>
                </c:pt>
                <c:pt idx="1849">
                  <c:v>1.7999999990615213E-3</c:v>
                </c:pt>
                <c:pt idx="1850">
                  <c:v>1.7999999990615213E-3</c:v>
                </c:pt>
                <c:pt idx="1851">
                  <c:v>1.7999999990615215E-3</c:v>
                </c:pt>
                <c:pt idx="1852">
                  <c:v>1.7999999990615219E-3</c:v>
                </c:pt>
                <c:pt idx="1853">
                  <c:v>1.7999999990615221E-3</c:v>
                </c:pt>
                <c:pt idx="1854">
                  <c:v>1.799999999061523E-3</c:v>
                </c:pt>
                <c:pt idx="1855">
                  <c:v>1.7999999990615276E-3</c:v>
                </c:pt>
                <c:pt idx="1856">
                  <c:v>1.7999999990615332E-3</c:v>
                </c:pt>
                <c:pt idx="1857">
                  <c:v>1.7999999990615479E-3</c:v>
                </c:pt>
                <c:pt idx="1858">
                  <c:v>1.7999999990615709E-3</c:v>
                </c:pt>
                <c:pt idx="1859">
                  <c:v>1.7999999990616165E-3</c:v>
                </c:pt>
                <c:pt idx="1860">
                  <c:v>1.7999999990616965E-3</c:v>
                </c:pt>
                <c:pt idx="1861">
                  <c:v>1.799999999061834E-3</c:v>
                </c:pt>
                <c:pt idx="1862">
                  <c:v>1.7999999990620614E-3</c:v>
                </c:pt>
                <c:pt idx="1863">
                  <c:v>1.7999999990624333E-3</c:v>
                </c:pt>
                <c:pt idx="1864">
                  <c:v>1.7999999990630225E-3</c:v>
                </c:pt>
                <c:pt idx="1865">
                  <c:v>1.7999999990639269E-3</c:v>
                </c:pt>
                <c:pt idx="1866">
                  <c:v>1.7999999990652811E-3</c:v>
                </c:pt>
                <c:pt idx="1867">
                  <c:v>1.7999999990672511E-3</c:v>
                </c:pt>
                <c:pt idx="1868">
                  <c:v>1.7999999990700392E-3</c:v>
                </c:pt>
                <c:pt idx="1869">
                  <c:v>1.7999999990738764E-3</c:v>
                </c:pt>
                <c:pt idx="1870">
                  <c:v>1.7999999990790125E-3</c:v>
                </c:pt>
                <c:pt idx="1871">
                  <c:v>1.7999999990857007E-3</c:v>
                </c:pt>
                <c:pt idx="1872">
                  <c:v>1.7999999990941694E-3</c:v>
                </c:pt>
                <c:pt idx="1873">
                  <c:v>1.7999999991045999E-3</c:v>
                </c:pt>
                <c:pt idx="1874">
                  <c:v>1.7999999991170944E-3</c:v>
                </c:pt>
                <c:pt idx="1875">
                  <c:v>1.7999999991316525E-3</c:v>
                </c:pt>
                <c:pt idx="1876">
                  <c:v>1.7999999991481469E-3</c:v>
                </c:pt>
                <c:pt idx="1877">
                  <c:v>1.7999999991663265E-3</c:v>
                </c:pt>
                <c:pt idx="1878">
                  <c:v>1.7999999991858129E-3</c:v>
                </c:pt>
                <c:pt idx="1879">
                  <c:v>1.7999999992061289E-3</c:v>
                </c:pt>
                <c:pt idx="1880">
                  <c:v>1.7999999992267309E-3</c:v>
                </c:pt>
                <c:pt idx="1881">
                  <c:v>1.7999999992470445E-3</c:v>
                </c:pt>
                <c:pt idx="1882">
                  <c:v>1.7999999992665335E-3</c:v>
                </c:pt>
                <c:pt idx="1883">
                  <c:v>1.7999999992847121E-3</c:v>
                </c:pt>
                <c:pt idx="1884">
                  <c:v>1.7999999993012082E-3</c:v>
                </c:pt>
                <c:pt idx="1885">
                  <c:v>1.7999999993157643E-3</c:v>
                </c:pt>
                <c:pt idx="1886">
                  <c:v>1.7999999993282593E-3</c:v>
                </c:pt>
                <c:pt idx="1887">
                  <c:v>1.7999999993386885E-3</c:v>
                </c:pt>
                <c:pt idx="1888">
                  <c:v>1.7999999993471559E-3</c:v>
                </c:pt>
                <c:pt idx="1889">
                  <c:v>1.7999999993538447E-3</c:v>
                </c:pt>
                <c:pt idx="1890">
                  <c:v>1.7999999993589815E-3</c:v>
                </c:pt>
                <c:pt idx="1891">
                  <c:v>1.7999999993628187E-3</c:v>
                </c:pt>
                <c:pt idx="1892">
                  <c:v>1.7999999993656066E-3</c:v>
                </c:pt>
                <c:pt idx="1893">
                  <c:v>1.7999999993675764E-3</c:v>
                </c:pt>
                <c:pt idx="1894">
                  <c:v>1.7999999993689305E-3</c:v>
                </c:pt>
                <c:pt idx="1895">
                  <c:v>1.7999999993698363E-3</c:v>
                </c:pt>
                <c:pt idx="1896">
                  <c:v>1.7999999993704239E-3</c:v>
                </c:pt>
                <c:pt idx="1897">
                  <c:v>1.7999999993707964E-3</c:v>
                </c:pt>
                <c:pt idx="1898">
                  <c:v>1.7999999993710265E-3</c:v>
                </c:pt>
                <c:pt idx="1899">
                  <c:v>1.7999999993711625E-3</c:v>
                </c:pt>
                <c:pt idx="1900">
                  <c:v>1.7999999993712438E-3</c:v>
                </c:pt>
                <c:pt idx="1901">
                  <c:v>1.7999999993712867E-3</c:v>
                </c:pt>
                <c:pt idx="1902">
                  <c:v>1.7999999993713125E-3</c:v>
                </c:pt>
                <c:pt idx="1903">
                  <c:v>1.7999999993713264E-3</c:v>
                </c:pt>
                <c:pt idx="1904">
                  <c:v>1.7999999993713325E-3</c:v>
                </c:pt>
                <c:pt idx="1905">
                  <c:v>1.7999999993713368E-3</c:v>
                </c:pt>
                <c:pt idx="1906">
                  <c:v>1.7999999993713383E-3</c:v>
                </c:pt>
                <c:pt idx="1907">
                  <c:v>1.7999999993713385E-3</c:v>
                </c:pt>
                <c:pt idx="1908">
                  <c:v>1.7999999993713385E-3</c:v>
                </c:pt>
                <c:pt idx="1909">
                  <c:v>1.7999999993713385E-3</c:v>
                </c:pt>
                <c:pt idx="1910">
                  <c:v>1.7999999993713385E-3</c:v>
                </c:pt>
                <c:pt idx="1911">
                  <c:v>1.7999999993713385E-3</c:v>
                </c:pt>
                <c:pt idx="1912">
                  <c:v>1.7999999993713385E-3</c:v>
                </c:pt>
                <c:pt idx="1913">
                  <c:v>1.7999999993713385E-3</c:v>
                </c:pt>
                <c:pt idx="1914">
                  <c:v>1.7999999993713385E-3</c:v>
                </c:pt>
                <c:pt idx="1915">
                  <c:v>1.7999999993713385E-3</c:v>
                </c:pt>
                <c:pt idx="1916">
                  <c:v>1.7999999993713385E-3</c:v>
                </c:pt>
                <c:pt idx="1917">
                  <c:v>1.7999999993713385E-3</c:v>
                </c:pt>
                <c:pt idx="1918">
                  <c:v>1.7999999993713385E-3</c:v>
                </c:pt>
                <c:pt idx="1919">
                  <c:v>1.7999999993713385E-3</c:v>
                </c:pt>
                <c:pt idx="1920">
                  <c:v>1.7999999993713385E-3</c:v>
                </c:pt>
                <c:pt idx="1921">
                  <c:v>1.7999999993713385E-3</c:v>
                </c:pt>
                <c:pt idx="1922">
                  <c:v>1.7999999993713385E-3</c:v>
                </c:pt>
                <c:pt idx="1923">
                  <c:v>1.7999999993713385E-3</c:v>
                </c:pt>
                <c:pt idx="1924">
                  <c:v>1.7999999993713385E-3</c:v>
                </c:pt>
                <c:pt idx="1925">
                  <c:v>1.7999999993713385E-3</c:v>
                </c:pt>
                <c:pt idx="1926">
                  <c:v>1.7999999993713385E-3</c:v>
                </c:pt>
                <c:pt idx="1927">
                  <c:v>1.7999999993713385E-3</c:v>
                </c:pt>
                <c:pt idx="1928">
                  <c:v>1.7999999993713385E-3</c:v>
                </c:pt>
                <c:pt idx="1929">
                  <c:v>1.7999999993713385E-3</c:v>
                </c:pt>
                <c:pt idx="1930">
                  <c:v>1.7999999993713385E-3</c:v>
                </c:pt>
                <c:pt idx="1931">
                  <c:v>1.7999999993713385E-3</c:v>
                </c:pt>
                <c:pt idx="1932">
                  <c:v>1.7999999993713385E-3</c:v>
                </c:pt>
                <c:pt idx="1933">
                  <c:v>1.7999999993713385E-3</c:v>
                </c:pt>
                <c:pt idx="1934">
                  <c:v>1.7999999993713385E-3</c:v>
                </c:pt>
                <c:pt idx="1935">
                  <c:v>1.7999999993713385E-3</c:v>
                </c:pt>
                <c:pt idx="1936">
                  <c:v>1.7999999993713385E-3</c:v>
                </c:pt>
                <c:pt idx="1937">
                  <c:v>1.7999999993713385E-3</c:v>
                </c:pt>
                <c:pt idx="1938">
                  <c:v>1.7999999993713385E-3</c:v>
                </c:pt>
                <c:pt idx="1939">
                  <c:v>1.7999999993713385E-3</c:v>
                </c:pt>
                <c:pt idx="1940">
                  <c:v>1.7999999993713385E-3</c:v>
                </c:pt>
                <c:pt idx="1941">
                  <c:v>1.7999999993713385E-3</c:v>
                </c:pt>
                <c:pt idx="1942">
                  <c:v>1.7999999993713385E-3</c:v>
                </c:pt>
                <c:pt idx="1943">
                  <c:v>1.7999999993713385E-3</c:v>
                </c:pt>
                <c:pt idx="1944">
                  <c:v>1.7999999993713385E-3</c:v>
                </c:pt>
                <c:pt idx="1945">
                  <c:v>1.7999999993713385E-3</c:v>
                </c:pt>
                <c:pt idx="1946">
                  <c:v>1.7999999993713385E-3</c:v>
                </c:pt>
                <c:pt idx="1947">
                  <c:v>1.7999999993713385E-3</c:v>
                </c:pt>
                <c:pt idx="1948">
                  <c:v>1.7999999993713385E-3</c:v>
                </c:pt>
                <c:pt idx="1949">
                  <c:v>1.7999999993713385E-3</c:v>
                </c:pt>
                <c:pt idx="1950">
                  <c:v>1.7999999993713385E-3</c:v>
                </c:pt>
              </c:numCache>
            </c:numRef>
          </c:yVal>
        </c:ser>
        <c:ser>
          <c:idx val="2"/>
          <c:order val="2"/>
          <c:tx>
            <c:strRef>
              <c:f>'Y signal'!$Q$4</c:f>
              <c:strCache>
                <c:ptCount val="1"/>
                <c:pt idx="0">
                  <c:v>ch  3</c:v>
                </c:pt>
              </c:strCache>
            </c:strRef>
          </c:tx>
          <c:marker>
            <c:symbol val="none"/>
          </c:marker>
          <c:xVal>
            <c:numRef>
              <c:f>'Y signal'!$N$5:$N$1955</c:f>
              <c:numCache>
                <c:formatCode>General</c:formatCode>
                <c:ptCount val="1951"/>
                <c:pt idx="0">
                  <c:v>0</c:v>
                </c:pt>
                <c:pt idx="1">
                  <c:v>5.0000000000000024E-2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8.3500000000000068</c:v>
                </c:pt>
                <c:pt idx="168">
                  <c:v>8.4</c:v>
                </c:pt>
                <c:pt idx="169">
                  <c:v>8.4500000000000028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8.8500000000000068</c:v>
                </c:pt>
                <c:pt idx="178">
                  <c:v>8.9</c:v>
                </c:pt>
                <c:pt idx="179">
                  <c:v>8.9500000000000028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9.3500000000000068</c:v>
                </c:pt>
                <c:pt idx="188">
                  <c:v>9.4</c:v>
                </c:pt>
                <c:pt idx="189">
                  <c:v>9.4500000000000028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9.8500000000000068</c:v>
                </c:pt>
                <c:pt idx="198">
                  <c:v>9.9</c:v>
                </c:pt>
                <c:pt idx="199">
                  <c:v>9.9500000000000028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10.350000000000014</c:v>
                </c:pt>
                <c:pt idx="208">
                  <c:v>10.4</c:v>
                </c:pt>
                <c:pt idx="209">
                  <c:v>10.450000000000006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10.850000000000014</c:v>
                </c:pt>
                <c:pt idx="218">
                  <c:v>10.9</c:v>
                </c:pt>
                <c:pt idx="219">
                  <c:v>10.950000000000006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11.350000000000014</c:v>
                </c:pt>
                <c:pt idx="228">
                  <c:v>11.4</c:v>
                </c:pt>
                <c:pt idx="229">
                  <c:v>11.450000000000006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11.850000000000014</c:v>
                </c:pt>
                <c:pt idx="238">
                  <c:v>11.9</c:v>
                </c:pt>
                <c:pt idx="239">
                  <c:v>11.950000000000006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12.350000000000014</c:v>
                </c:pt>
                <c:pt idx="248">
                  <c:v>12.4</c:v>
                </c:pt>
                <c:pt idx="249">
                  <c:v>12.450000000000006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12.850000000000014</c:v>
                </c:pt>
                <c:pt idx="258">
                  <c:v>12.9</c:v>
                </c:pt>
                <c:pt idx="259">
                  <c:v>12.950000000000006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13.350000000000014</c:v>
                </c:pt>
                <c:pt idx="268">
                  <c:v>13.4</c:v>
                </c:pt>
                <c:pt idx="269">
                  <c:v>13.450000000000006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13.850000000000014</c:v>
                </c:pt>
                <c:pt idx="278">
                  <c:v>13.9</c:v>
                </c:pt>
                <c:pt idx="279">
                  <c:v>13.950000000000006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14.350000000000014</c:v>
                </c:pt>
                <c:pt idx="288">
                  <c:v>14.4</c:v>
                </c:pt>
                <c:pt idx="289">
                  <c:v>14.450000000000006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14.850000000000014</c:v>
                </c:pt>
                <c:pt idx="298">
                  <c:v>14.9</c:v>
                </c:pt>
                <c:pt idx="299">
                  <c:v>14.950000000000006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15.350000000000014</c:v>
                </c:pt>
                <c:pt idx="308">
                  <c:v>15.4</c:v>
                </c:pt>
                <c:pt idx="309">
                  <c:v>15.450000000000006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15.850000000000014</c:v>
                </c:pt>
                <c:pt idx="318">
                  <c:v>15.9</c:v>
                </c:pt>
                <c:pt idx="319">
                  <c:v>15.950000000000006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20.650000000000027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21.150000000000027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21.650000000000027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22.150000000000027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22.650000000000027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23.150000000000027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23.650000000000027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24.150000000000027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24.650000000000027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25.150000000000027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25.650000000000027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26.150000000000027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26.650000000000027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27.150000000000027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27.650000000000027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28.150000000000027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28.650000000000027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29.150000000000027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29.650000000000027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30.150000000000027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30.650000000000027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31.150000000000027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31.650000000000027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45.899999999999913</c:v>
                </c:pt>
                <c:pt idx="919">
                  <c:v>45.949999999999903</c:v>
                </c:pt>
                <c:pt idx="920">
                  <c:v>45.999999999999957</c:v>
                </c:pt>
                <c:pt idx="921">
                  <c:v>46.049999999999912</c:v>
                </c:pt>
                <c:pt idx="922">
                  <c:v>46.099999999999966</c:v>
                </c:pt>
                <c:pt idx="923">
                  <c:v>46.149999999999913</c:v>
                </c:pt>
                <c:pt idx="924">
                  <c:v>46.199999999999974</c:v>
                </c:pt>
                <c:pt idx="925">
                  <c:v>46.249999999999957</c:v>
                </c:pt>
                <c:pt idx="926">
                  <c:v>46.29999999999999</c:v>
                </c:pt>
                <c:pt idx="927">
                  <c:v>46.349999999999902</c:v>
                </c:pt>
                <c:pt idx="928">
                  <c:v>46.399999999999913</c:v>
                </c:pt>
                <c:pt idx="929">
                  <c:v>46.449999999999903</c:v>
                </c:pt>
                <c:pt idx="930">
                  <c:v>46.499999999999957</c:v>
                </c:pt>
                <c:pt idx="931">
                  <c:v>46.549999999999912</c:v>
                </c:pt>
                <c:pt idx="932">
                  <c:v>46.599999999999966</c:v>
                </c:pt>
                <c:pt idx="933">
                  <c:v>46.649999999999913</c:v>
                </c:pt>
                <c:pt idx="934">
                  <c:v>46.699999999999974</c:v>
                </c:pt>
                <c:pt idx="935">
                  <c:v>46.749999999999957</c:v>
                </c:pt>
                <c:pt idx="936">
                  <c:v>46.79999999999999</c:v>
                </c:pt>
                <c:pt idx="937">
                  <c:v>46.849999999999902</c:v>
                </c:pt>
                <c:pt idx="938">
                  <c:v>46.899999999999913</c:v>
                </c:pt>
                <c:pt idx="939">
                  <c:v>46.949999999999903</c:v>
                </c:pt>
                <c:pt idx="940">
                  <c:v>46.999999999999957</c:v>
                </c:pt>
                <c:pt idx="941">
                  <c:v>47.049999999999912</c:v>
                </c:pt>
                <c:pt idx="942">
                  <c:v>47.099999999999966</c:v>
                </c:pt>
                <c:pt idx="943">
                  <c:v>47.149999999999913</c:v>
                </c:pt>
                <c:pt idx="944">
                  <c:v>47.199999999999974</c:v>
                </c:pt>
                <c:pt idx="945">
                  <c:v>47.249999999999957</c:v>
                </c:pt>
                <c:pt idx="946">
                  <c:v>47.29999999999999</c:v>
                </c:pt>
                <c:pt idx="947">
                  <c:v>47.349999999999902</c:v>
                </c:pt>
                <c:pt idx="948">
                  <c:v>47.399999999999913</c:v>
                </c:pt>
                <c:pt idx="949">
                  <c:v>47.449999999999903</c:v>
                </c:pt>
                <c:pt idx="950">
                  <c:v>47.499999999999957</c:v>
                </c:pt>
                <c:pt idx="951">
                  <c:v>47.549999999999912</c:v>
                </c:pt>
                <c:pt idx="952">
                  <c:v>47.599999999999966</c:v>
                </c:pt>
                <c:pt idx="953">
                  <c:v>47.649999999999856</c:v>
                </c:pt>
                <c:pt idx="954">
                  <c:v>47.699999999999875</c:v>
                </c:pt>
                <c:pt idx="955">
                  <c:v>47.749999999999865</c:v>
                </c:pt>
                <c:pt idx="956">
                  <c:v>47.799999999999891</c:v>
                </c:pt>
                <c:pt idx="957">
                  <c:v>47.849999999999802</c:v>
                </c:pt>
                <c:pt idx="958">
                  <c:v>47.899999999999856</c:v>
                </c:pt>
                <c:pt idx="959">
                  <c:v>47.949999999999811</c:v>
                </c:pt>
                <c:pt idx="960">
                  <c:v>47.999999999999865</c:v>
                </c:pt>
                <c:pt idx="961">
                  <c:v>48.049999999999812</c:v>
                </c:pt>
                <c:pt idx="962">
                  <c:v>48.099999999999874</c:v>
                </c:pt>
                <c:pt idx="963">
                  <c:v>48.149999999999856</c:v>
                </c:pt>
                <c:pt idx="964">
                  <c:v>48.199999999999875</c:v>
                </c:pt>
                <c:pt idx="965">
                  <c:v>48.249999999999865</c:v>
                </c:pt>
                <c:pt idx="966">
                  <c:v>48.299999999999891</c:v>
                </c:pt>
                <c:pt idx="967">
                  <c:v>48.349999999999802</c:v>
                </c:pt>
                <c:pt idx="968">
                  <c:v>48.399999999999856</c:v>
                </c:pt>
                <c:pt idx="969">
                  <c:v>48.449999999999811</c:v>
                </c:pt>
                <c:pt idx="970">
                  <c:v>48.499999999999865</c:v>
                </c:pt>
                <c:pt idx="971">
                  <c:v>48.549999999999812</c:v>
                </c:pt>
                <c:pt idx="972">
                  <c:v>48.599999999999874</c:v>
                </c:pt>
                <c:pt idx="973">
                  <c:v>48.649999999999856</c:v>
                </c:pt>
                <c:pt idx="974">
                  <c:v>48.699999999999875</c:v>
                </c:pt>
                <c:pt idx="975">
                  <c:v>48.749999999999865</c:v>
                </c:pt>
                <c:pt idx="976">
                  <c:v>48.799999999999891</c:v>
                </c:pt>
                <c:pt idx="977">
                  <c:v>48.849999999999802</c:v>
                </c:pt>
                <c:pt idx="978">
                  <c:v>48.899999999999856</c:v>
                </c:pt>
                <c:pt idx="979">
                  <c:v>48.949999999999811</c:v>
                </c:pt>
                <c:pt idx="980">
                  <c:v>48.999999999999865</c:v>
                </c:pt>
                <c:pt idx="981">
                  <c:v>49.049999999999812</c:v>
                </c:pt>
                <c:pt idx="982">
                  <c:v>49.099999999999874</c:v>
                </c:pt>
                <c:pt idx="983">
                  <c:v>49.149999999999856</c:v>
                </c:pt>
                <c:pt idx="984">
                  <c:v>49.199999999999875</c:v>
                </c:pt>
                <c:pt idx="985">
                  <c:v>49.249999999999865</c:v>
                </c:pt>
                <c:pt idx="986">
                  <c:v>49.299999999999891</c:v>
                </c:pt>
                <c:pt idx="987">
                  <c:v>49.349999999999802</c:v>
                </c:pt>
                <c:pt idx="988">
                  <c:v>49.399999999999757</c:v>
                </c:pt>
                <c:pt idx="989">
                  <c:v>49.449999999999697</c:v>
                </c:pt>
                <c:pt idx="990">
                  <c:v>49.499999999999766</c:v>
                </c:pt>
                <c:pt idx="991">
                  <c:v>49.549999999999699</c:v>
                </c:pt>
                <c:pt idx="992">
                  <c:v>49.599999999999774</c:v>
                </c:pt>
                <c:pt idx="993">
                  <c:v>49.649999999999757</c:v>
                </c:pt>
                <c:pt idx="994">
                  <c:v>49.69999999999979</c:v>
                </c:pt>
                <c:pt idx="995">
                  <c:v>49.749999999999766</c:v>
                </c:pt>
                <c:pt idx="996">
                  <c:v>49.799999999999798</c:v>
                </c:pt>
                <c:pt idx="997">
                  <c:v>49.849999999999703</c:v>
                </c:pt>
                <c:pt idx="998">
                  <c:v>49.899999999999757</c:v>
                </c:pt>
                <c:pt idx="999">
                  <c:v>49.949999999999697</c:v>
                </c:pt>
                <c:pt idx="1000">
                  <c:v>50</c:v>
                </c:pt>
                <c:pt idx="1001">
                  <c:v>50.1</c:v>
                </c:pt>
                <c:pt idx="1002">
                  <c:v>50.2</c:v>
                </c:pt>
                <c:pt idx="1003">
                  <c:v>50.3</c:v>
                </c:pt>
                <c:pt idx="1004">
                  <c:v>50.4</c:v>
                </c:pt>
                <c:pt idx="1005">
                  <c:v>50.5</c:v>
                </c:pt>
                <c:pt idx="1006">
                  <c:v>50.6</c:v>
                </c:pt>
                <c:pt idx="1007">
                  <c:v>50.7</c:v>
                </c:pt>
                <c:pt idx="1008">
                  <c:v>50.8</c:v>
                </c:pt>
                <c:pt idx="1009">
                  <c:v>50.9</c:v>
                </c:pt>
                <c:pt idx="1010">
                  <c:v>51</c:v>
                </c:pt>
                <c:pt idx="1011">
                  <c:v>51.1</c:v>
                </c:pt>
                <c:pt idx="1012">
                  <c:v>51.2</c:v>
                </c:pt>
                <c:pt idx="1013">
                  <c:v>51.3</c:v>
                </c:pt>
                <c:pt idx="1014">
                  <c:v>51.4</c:v>
                </c:pt>
                <c:pt idx="1015">
                  <c:v>51.5</c:v>
                </c:pt>
                <c:pt idx="1016">
                  <c:v>51.6</c:v>
                </c:pt>
                <c:pt idx="1017">
                  <c:v>51.7</c:v>
                </c:pt>
                <c:pt idx="1018">
                  <c:v>51.8</c:v>
                </c:pt>
                <c:pt idx="1019">
                  <c:v>51.9</c:v>
                </c:pt>
                <c:pt idx="1020">
                  <c:v>52</c:v>
                </c:pt>
                <c:pt idx="1021">
                  <c:v>52.1</c:v>
                </c:pt>
                <c:pt idx="1022">
                  <c:v>52.2</c:v>
                </c:pt>
                <c:pt idx="1023">
                  <c:v>52.3</c:v>
                </c:pt>
                <c:pt idx="1024">
                  <c:v>52.4</c:v>
                </c:pt>
                <c:pt idx="1025">
                  <c:v>52.5</c:v>
                </c:pt>
                <c:pt idx="1026">
                  <c:v>52.6</c:v>
                </c:pt>
                <c:pt idx="1027">
                  <c:v>52.7</c:v>
                </c:pt>
                <c:pt idx="1028">
                  <c:v>52.8</c:v>
                </c:pt>
                <c:pt idx="1029">
                  <c:v>52.9</c:v>
                </c:pt>
                <c:pt idx="1030">
                  <c:v>53</c:v>
                </c:pt>
                <c:pt idx="1031">
                  <c:v>53.1</c:v>
                </c:pt>
                <c:pt idx="1032">
                  <c:v>53.200000000000102</c:v>
                </c:pt>
                <c:pt idx="1033">
                  <c:v>53.3</c:v>
                </c:pt>
                <c:pt idx="1034">
                  <c:v>53.4</c:v>
                </c:pt>
                <c:pt idx="1035">
                  <c:v>53.5</c:v>
                </c:pt>
                <c:pt idx="1036">
                  <c:v>53.600000000000101</c:v>
                </c:pt>
                <c:pt idx="1037">
                  <c:v>53.700000000000102</c:v>
                </c:pt>
                <c:pt idx="1038">
                  <c:v>53.8</c:v>
                </c:pt>
                <c:pt idx="1039">
                  <c:v>53.900000000000098</c:v>
                </c:pt>
                <c:pt idx="1040">
                  <c:v>54.000000000000099</c:v>
                </c:pt>
                <c:pt idx="1041">
                  <c:v>54.100000000000101</c:v>
                </c:pt>
                <c:pt idx="1042">
                  <c:v>54.200000000000102</c:v>
                </c:pt>
                <c:pt idx="1043">
                  <c:v>54.300000000000097</c:v>
                </c:pt>
                <c:pt idx="1044">
                  <c:v>54.400000000000098</c:v>
                </c:pt>
                <c:pt idx="1045">
                  <c:v>54.500000000000099</c:v>
                </c:pt>
                <c:pt idx="1046">
                  <c:v>54.600000000000101</c:v>
                </c:pt>
                <c:pt idx="1047">
                  <c:v>54.700000000000102</c:v>
                </c:pt>
                <c:pt idx="1048">
                  <c:v>54.800000000000097</c:v>
                </c:pt>
                <c:pt idx="1049">
                  <c:v>54.900000000000098</c:v>
                </c:pt>
                <c:pt idx="1050">
                  <c:v>55.000000000000099</c:v>
                </c:pt>
                <c:pt idx="1051">
                  <c:v>55.100000000000101</c:v>
                </c:pt>
                <c:pt idx="1052">
                  <c:v>55.200000000000102</c:v>
                </c:pt>
                <c:pt idx="1053">
                  <c:v>55.300000000000097</c:v>
                </c:pt>
                <c:pt idx="1054">
                  <c:v>55.400000000000098</c:v>
                </c:pt>
                <c:pt idx="1055">
                  <c:v>55.500000000000099</c:v>
                </c:pt>
                <c:pt idx="1056">
                  <c:v>55.600000000000101</c:v>
                </c:pt>
                <c:pt idx="1057">
                  <c:v>55.700000000000102</c:v>
                </c:pt>
                <c:pt idx="1058">
                  <c:v>55.800000000000097</c:v>
                </c:pt>
                <c:pt idx="1059">
                  <c:v>55.900000000000098</c:v>
                </c:pt>
                <c:pt idx="1060">
                  <c:v>56.000000000000099</c:v>
                </c:pt>
                <c:pt idx="1061">
                  <c:v>56.100000000000101</c:v>
                </c:pt>
                <c:pt idx="1062">
                  <c:v>56.200000000000102</c:v>
                </c:pt>
                <c:pt idx="1063">
                  <c:v>56.300000000000097</c:v>
                </c:pt>
                <c:pt idx="1064">
                  <c:v>56.400000000000098</c:v>
                </c:pt>
                <c:pt idx="1065">
                  <c:v>56.500000000000099</c:v>
                </c:pt>
                <c:pt idx="1066">
                  <c:v>56.600000000000101</c:v>
                </c:pt>
                <c:pt idx="1067">
                  <c:v>56.700000000000102</c:v>
                </c:pt>
                <c:pt idx="1068">
                  <c:v>56.800000000000097</c:v>
                </c:pt>
                <c:pt idx="1069">
                  <c:v>56.900000000000098</c:v>
                </c:pt>
                <c:pt idx="1070">
                  <c:v>57.000000000000099</c:v>
                </c:pt>
                <c:pt idx="1071">
                  <c:v>57.100000000000101</c:v>
                </c:pt>
                <c:pt idx="1072">
                  <c:v>57.200000000000102</c:v>
                </c:pt>
                <c:pt idx="1073">
                  <c:v>57.300000000000097</c:v>
                </c:pt>
                <c:pt idx="1074">
                  <c:v>57.400000000000098</c:v>
                </c:pt>
                <c:pt idx="1075">
                  <c:v>57.500000000000099</c:v>
                </c:pt>
                <c:pt idx="1076">
                  <c:v>57.600000000000101</c:v>
                </c:pt>
                <c:pt idx="1077">
                  <c:v>57.700000000000102</c:v>
                </c:pt>
                <c:pt idx="1078">
                  <c:v>57.800000000000097</c:v>
                </c:pt>
                <c:pt idx="1079">
                  <c:v>57.900000000000098</c:v>
                </c:pt>
                <c:pt idx="1080">
                  <c:v>58.000000000000099</c:v>
                </c:pt>
                <c:pt idx="1081">
                  <c:v>58.100000000000101</c:v>
                </c:pt>
                <c:pt idx="1082">
                  <c:v>58.200000000000102</c:v>
                </c:pt>
                <c:pt idx="1083">
                  <c:v>58.300000000000097</c:v>
                </c:pt>
                <c:pt idx="1084">
                  <c:v>58.400000000000098</c:v>
                </c:pt>
                <c:pt idx="1085">
                  <c:v>58.500000000000099</c:v>
                </c:pt>
                <c:pt idx="1086">
                  <c:v>58.600000000000101</c:v>
                </c:pt>
                <c:pt idx="1087">
                  <c:v>58.700000000000102</c:v>
                </c:pt>
                <c:pt idx="1088">
                  <c:v>58.800000000000097</c:v>
                </c:pt>
                <c:pt idx="1089">
                  <c:v>58.900000000000098</c:v>
                </c:pt>
                <c:pt idx="1090">
                  <c:v>59.000000000000099</c:v>
                </c:pt>
                <c:pt idx="1091">
                  <c:v>59.100000000000101</c:v>
                </c:pt>
                <c:pt idx="1092">
                  <c:v>59.200000000000102</c:v>
                </c:pt>
                <c:pt idx="1093">
                  <c:v>59.300000000000097</c:v>
                </c:pt>
                <c:pt idx="1094">
                  <c:v>59.400000000000098</c:v>
                </c:pt>
                <c:pt idx="1095">
                  <c:v>59.500000000000099</c:v>
                </c:pt>
                <c:pt idx="1096">
                  <c:v>59.600000000000101</c:v>
                </c:pt>
                <c:pt idx="1097">
                  <c:v>59.700000000000102</c:v>
                </c:pt>
                <c:pt idx="1098">
                  <c:v>59.800000000000097</c:v>
                </c:pt>
                <c:pt idx="1099">
                  <c:v>59.900000000000098</c:v>
                </c:pt>
                <c:pt idx="1100">
                  <c:v>60.000000000000099</c:v>
                </c:pt>
                <c:pt idx="1101">
                  <c:v>60.100000000000101</c:v>
                </c:pt>
                <c:pt idx="1102">
                  <c:v>60.200000000000102</c:v>
                </c:pt>
                <c:pt idx="1103">
                  <c:v>60.300000000000097</c:v>
                </c:pt>
                <c:pt idx="1104">
                  <c:v>60.400000000000098</c:v>
                </c:pt>
                <c:pt idx="1105">
                  <c:v>60.500000000000099</c:v>
                </c:pt>
                <c:pt idx="1106">
                  <c:v>60.6000000000002</c:v>
                </c:pt>
                <c:pt idx="1107">
                  <c:v>60.700000000000202</c:v>
                </c:pt>
                <c:pt idx="1108">
                  <c:v>60.800000000000196</c:v>
                </c:pt>
                <c:pt idx="1109">
                  <c:v>60.900000000000198</c:v>
                </c:pt>
                <c:pt idx="1110">
                  <c:v>61.000000000000199</c:v>
                </c:pt>
                <c:pt idx="1111">
                  <c:v>61.1000000000002</c:v>
                </c:pt>
                <c:pt idx="1112">
                  <c:v>61.200000000000202</c:v>
                </c:pt>
                <c:pt idx="1113">
                  <c:v>61.300000000000196</c:v>
                </c:pt>
                <c:pt idx="1114">
                  <c:v>61.400000000000198</c:v>
                </c:pt>
                <c:pt idx="1115">
                  <c:v>61.500000000000199</c:v>
                </c:pt>
                <c:pt idx="1116">
                  <c:v>61.6000000000002</c:v>
                </c:pt>
                <c:pt idx="1117">
                  <c:v>61.700000000000202</c:v>
                </c:pt>
                <c:pt idx="1118">
                  <c:v>61.800000000000196</c:v>
                </c:pt>
                <c:pt idx="1119">
                  <c:v>61.900000000000198</c:v>
                </c:pt>
                <c:pt idx="1120">
                  <c:v>62.000000000000199</c:v>
                </c:pt>
                <c:pt idx="1121">
                  <c:v>62.1000000000002</c:v>
                </c:pt>
                <c:pt idx="1122">
                  <c:v>62.200000000000202</c:v>
                </c:pt>
                <c:pt idx="1123">
                  <c:v>62.300000000000196</c:v>
                </c:pt>
                <c:pt idx="1124">
                  <c:v>62.400000000000198</c:v>
                </c:pt>
                <c:pt idx="1125">
                  <c:v>62.500000000000199</c:v>
                </c:pt>
                <c:pt idx="1126">
                  <c:v>62.6000000000002</c:v>
                </c:pt>
                <c:pt idx="1127">
                  <c:v>62.700000000000202</c:v>
                </c:pt>
                <c:pt idx="1128">
                  <c:v>62.800000000000196</c:v>
                </c:pt>
                <c:pt idx="1129">
                  <c:v>62.900000000000198</c:v>
                </c:pt>
                <c:pt idx="1130">
                  <c:v>63.000000000000199</c:v>
                </c:pt>
                <c:pt idx="1131">
                  <c:v>63.1000000000002</c:v>
                </c:pt>
                <c:pt idx="1132">
                  <c:v>63.200000000000202</c:v>
                </c:pt>
                <c:pt idx="1133">
                  <c:v>63.300000000000196</c:v>
                </c:pt>
                <c:pt idx="1134">
                  <c:v>63.400000000000198</c:v>
                </c:pt>
                <c:pt idx="1135">
                  <c:v>63.500000000000199</c:v>
                </c:pt>
                <c:pt idx="1136">
                  <c:v>63.6000000000002</c:v>
                </c:pt>
                <c:pt idx="1137">
                  <c:v>63.700000000000202</c:v>
                </c:pt>
                <c:pt idx="1138">
                  <c:v>63.800000000000196</c:v>
                </c:pt>
                <c:pt idx="1139">
                  <c:v>63.900000000000198</c:v>
                </c:pt>
                <c:pt idx="1140">
                  <c:v>64.000000000000199</c:v>
                </c:pt>
                <c:pt idx="1141">
                  <c:v>64.100000000000179</c:v>
                </c:pt>
                <c:pt idx="1142">
                  <c:v>64.200000000000202</c:v>
                </c:pt>
                <c:pt idx="1143">
                  <c:v>64.300000000000182</c:v>
                </c:pt>
                <c:pt idx="1144">
                  <c:v>64.400000000000205</c:v>
                </c:pt>
                <c:pt idx="1145">
                  <c:v>64.500000000000199</c:v>
                </c:pt>
                <c:pt idx="1146">
                  <c:v>64.600000000000179</c:v>
                </c:pt>
                <c:pt idx="1147">
                  <c:v>64.700000000000202</c:v>
                </c:pt>
                <c:pt idx="1148">
                  <c:v>64.800000000000182</c:v>
                </c:pt>
                <c:pt idx="1149">
                  <c:v>64.900000000000205</c:v>
                </c:pt>
                <c:pt idx="1150">
                  <c:v>65.000000000000199</c:v>
                </c:pt>
                <c:pt idx="1151">
                  <c:v>65.099999999999994</c:v>
                </c:pt>
                <c:pt idx="1152">
                  <c:v>65.2</c:v>
                </c:pt>
                <c:pt idx="1153">
                  <c:v>65.3</c:v>
                </c:pt>
                <c:pt idx="1154">
                  <c:v>65.400000000000006</c:v>
                </c:pt>
                <c:pt idx="1155">
                  <c:v>65.5</c:v>
                </c:pt>
                <c:pt idx="1156">
                  <c:v>65.599999999999994</c:v>
                </c:pt>
                <c:pt idx="1157">
                  <c:v>65.7</c:v>
                </c:pt>
                <c:pt idx="1158">
                  <c:v>65.8</c:v>
                </c:pt>
                <c:pt idx="1159">
                  <c:v>65.900000000000006</c:v>
                </c:pt>
                <c:pt idx="1160">
                  <c:v>66</c:v>
                </c:pt>
                <c:pt idx="1161">
                  <c:v>66.099999999999994</c:v>
                </c:pt>
                <c:pt idx="1162">
                  <c:v>66.199999999999903</c:v>
                </c:pt>
                <c:pt idx="1163">
                  <c:v>66.299999999999926</c:v>
                </c:pt>
                <c:pt idx="1164">
                  <c:v>66.399999999999906</c:v>
                </c:pt>
                <c:pt idx="1165">
                  <c:v>66.5</c:v>
                </c:pt>
                <c:pt idx="1166">
                  <c:v>66.599999999999895</c:v>
                </c:pt>
                <c:pt idx="1167">
                  <c:v>66.699999999999903</c:v>
                </c:pt>
                <c:pt idx="1168">
                  <c:v>66.799999999999926</c:v>
                </c:pt>
                <c:pt idx="1169">
                  <c:v>66.899999999999906</c:v>
                </c:pt>
                <c:pt idx="1170">
                  <c:v>67</c:v>
                </c:pt>
                <c:pt idx="1171">
                  <c:v>67.099999999999895</c:v>
                </c:pt>
                <c:pt idx="1172">
                  <c:v>67.199999999999903</c:v>
                </c:pt>
                <c:pt idx="1173">
                  <c:v>67.299999999999926</c:v>
                </c:pt>
                <c:pt idx="1174">
                  <c:v>67.399999999999906</c:v>
                </c:pt>
                <c:pt idx="1175">
                  <c:v>67.5</c:v>
                </c:pt>
                <c:pt idx="1176">
                  <c:v>67.599999999999895</c:v>
                </c:pt>
                <c:pt idx="1177">
                  <c:v>67.699999999999903</c:v>
                </c:pt>
                <c:pt idx="1178">
                  <c:v>67.799999999999926</c:v>
                </c:pt>
                <c:pt idx="1179">
                  <c:v>67.899999999999807</c:v>
                </c:pt>
                <c:pt idx="1180">
                  <c:v>67.999999999999929</c:v>
                </c:pt>
                <c:pt idx="1181">
                  <c:v>68.099999999999795</c:v>
                </c:pt>
                <c:pt idx="1182">
                  <c:v>68.199999999999804</c:v>
                </c:pt>
                <c:pt idx="1183">
                  <c:v>68.299999999999827</c:v>
                </c:pt>
                <c:pt idx="1184">
                  <c:v>68.399999999999807</c:v>
                </c:pt>
                <c:pt idx="1185">
                  <c:v>68.499999999999929</c:v>
                </c:pt>
                <c:pt idx="1186">
                  <c:v>68.599999999999795</c:v>
                </c:pt>
                <c:pt idx="1187">
                  <c:v>68.699999999999804</c:v>
                </c:pt>
                <c:pt idx="1188">
                  <c:v>68.799999999999827</c:v>
                </c:pt>
                <c:pt idx="1189">
                  <c:v>68.899999999999807</c:v>
                </c:pt>
                <c:pt idx="1190">
                  <c:v>68.999999999999929</c:v>
                </c:pt>
                <c:pt idx="1191">
                  <c:v>69.099999999999795</c:v>
                </c:pt>
                <c:pt idx="1192">
                  <c:v>69.199999999999804</c:v>
                </c:pt>
                <c:pt idx="1193">
                  <c:v>69.299999999999827</c:v>
                </c:pt>
                <c:pt idx="1194">
                  <c:v>69.399999999999807</c:v>
                </c:pt>
                <c:pt idx="1195">
                  <c:v>69.499999999999929</c:v>
                </c:pt>
                <c:pt idx="1196">
                  <c:v>69.599999999999795</c:v>
                </c:pt>
                <c:pt idx="1197">
                  <c:v>69.699999999999704</c:v>
                </c:pt>
                <c:pt idx="1198">
                  <c:v>69.799999999999727</c:v>
                </c:pt>
                <c:pt idx="1199">
                  <c:v>69.899999999999693</c:v>
                </c:pt>
                <c:pt idx="1200">
                  <c:v>69.999999999999829</c:v>
                </c:pt>
                <c:pt idx="1201">
                  <c:v>70.099999999999696</c:v>
                </c:pt>
                <c:pt idx="1202">
                  <c:v>70.199999999999704</c:v>
                </c:pt>
                <c:pt idx="1203">
                  <c:v>70.299999999999727</c:v>
                </c:pt>
                <c:pt idx="1204">
                  <c:v>70.399999999999693</c:v>
                </c:pt>
                <c:pt idx="1205">
                  <c:v>70.499999999999829</c:v>
                </c:pt>
                <c:pt idx="1206">
                  <c:v>70.599999999999696</c:v>
                </c:pt>
                <c:pt idx="1207">
                  <c:v>70.699999999999704</c:v>
                </c:pt>
                <c:pt idx="1208">
                  <c:v>70.799999999999727</c:v>
                </c:pt>
                <c:pt idx="1209">
                  <c:v>70.899999999999693</c:v>
                </c:pt>
                <c:pt idx="1210">
                  <c:v>70.999999999999829</c:v>
                </c:pt>
                <c:pt idx="1211">
                  <c:v>71.099999999999696</c:v>
                </c:pt>
                <c:pt idx="1212">
                  <c:v>71.199999999999704</c:v>
                </c:pt>
                <c:pt idx="1213">
                  <c:v>71.299999999999727</c:v>
                </c:pt>
                <c:pt idx="1214">
                  <c:v>71.399999999999693</c:v>
                </c:pt>
                <c:pt idx="1215">
                  <c:v>71.49999999999973</c:v>
                </c:pt>
                <c:pt idx="1216">
                  <c:v>71.599999999999596</c:v>
                </c:pt>
                <c:pt idx="1217">
                  <c:v>71.699999999999605</c:v>
                </c:pt>
                <c:pt idx="1218">
                  <c:v>71.799999999999713</c:v>
                </c:pt>
                <c:pt idx="1219">
                  <c:v>71.899999999999594</c:v>
                </c:pt>
                <c:pt idx="1220">
                  <c:v>71.99999999999973</c:v>
                </c:pt>
                <c:pt idx="1221">
                  <c:v>72.099999999999596</c:v>
                </c:pt>
                <c:pt idx="1222">
                  <c:v>72.199999999999605</c:v>
                </c:pt>
                <c:pt idx="1223">
                  <c:v>72.299999999999713</c:v>
                </c:pt>
                <c:pt idx="1224">
                  <c:v>72.399999999999594</c:v>
                </c:pt>
                <c:pt idx="1225">
                  <c:v>72.49999999999973</c:v>
                </c:pt>
                <c:pt idx="1226">
                  <c:v>72.599999999999596</c:v>
                </c:pt>
                <c:pt idx="1227">
                  <c:v>72.699999999999605</c:v>
                </c:pt>
                <c:pt idx="1228">
                  <c:v>72.799999999999713</c:v>
                </c:pt>
                <c:pt idx="1229">
                  <c:v>72.899999999999594</c:v>
                </c:pt>
                <c:pt idx="1230">
                  <c:v>72.99999999999973</c:v>
                </c:pt>
                <c:pt idx="1231">
                  <c:v>73.099999999999596</c:v>
                </c:pt>
                <c:pt idx="1232">
                  <c:v>73.199999999999505</c:v>
                </c:pt>
                <c:pt idx="1233">
                  <c:v>73.299999999999613</c:v>
                </c:pt>
                <c:pt idx="1234">
                  <c:v>73.399999999999494</c:v>
                </c:pt>
                <c:pt idx="1235">
                  <c:v>73.499999999999645</c:v>
                </c:pt>
                <c:pt idx="1236">
                  <c:v>73.599999999999497</c:v>
                </c:pt>
                <c:pt idx="1237">
                  <c:v>73.699999999999505</c:v>
                </c:pt>
                <c:pt idx="1238">
                  <c:v>73.799999999999613</c:v>
                </c:pt>
                <c:pt idx="1239">
                  <c:v>73.899999999999494</c:v>
                </c:pt>
                <c:pt idx="1240">
                  <c:v>73.999999999999645</c:v>
                </c:pt>
                <c:pt idx="1241">
                  <c:v>74.099999999999497</c:v>
                </c:pt>
                <c:pt idx="1242">
                  <c:v>74.199999999999505</c:v>
                </c:pt>
                <c:pt idx="1243">
                  <c:v>74.299999999999613</c:v>
                </c:pt>
                <c:pt idx="1244">
                  <c:v>74.399999999999494</c:v>
                </c:pt>
                <c:pt idx="1245">
                  <c:v>74.499999999999645</c:v>
                </c:pt>
                <c:pt idx="1246">
                  <c:v>74.599999999999497</c:v>
                </c:pt>
                <c:pt idx="1247">
                  <c:v>74.699999999999505</c:v>
                </c:pt>
                <c:pt idx="1248">
                  <c:v>74.799999999999613</c:v>
                </c:pt>
                <c:pt idx="1249">
                  <c:v>74.899999999999494</c:v>
                </c:pt>
                <c:pt idx="1250">
                  <c:v>74.999999999999531</c:v>
                </c:pt>
                <c:pt idx="1251">
                  <c:v>75.099999999999397</c:v>
                </c:pt>
                <c:pt idx="1252">
                  <c:v>75.199999999999406</c:v>
                </c:pt>
                <c:pt idx="1253">
                  <c:v>75.299999999999514</c:v>
                </c:pt>
                <c:pt idx="1254">
                  <c:v>75.399999999999395</c:v>
                </c:pt>
                <c:pt idx="1255">
                  <c:v>75.499999999999531</c:v>
                </c:pt>
                <c:pt idx="1256">
                  <c:v>75.599999999999397</c:v>
                </c:pt>
                <c:pt idx="1257">
                  <c:v>75.699999999999406</c:v>
                </c:pt>
                <c:pt idx="1258">
                  <c:v>75.799999999999514</c:v>
                </c:pt>
                <c:pt idx="1259">
                  <c:v>75.899999999999395</c:v>
                </c:pt>
                <c:pt idx="1260">
                  <c:v>75.999999999999531</c:v>
                </c:pt>
                <c:pt idx="1261">
                  <c:v>76.099999999999397</c:v>
                </c:pt>
                <c:pt idx="1262">
                  <c:v>76.199999999999406</c:v>
                </c:pt>
                <c:pt idx="1263">
                  <c:v>76.299999999999514</c:v>
                </c:pt>
                <c:pt idx="1264">
                  <c:v>76.399999999999395</c:v>
                </c:pt>
                <c:pt idx="1265">
                  <c:v>76.499999999999531</c:v>
                </c:pt>
                <c:pt idx="1266">
                  <c:v>76.599999999999397</c:v>
                </c:pt>
                <c:pt idx="1267">
                  <c:v>76.699999999999307</c:v>
                </c:pt>
                <c:pt idx="1268">
                  <c:v>76.799999999999429</c:v>
                </c:pt>
                <c:pt idx="1269">
                  <c:v>76.899999999999295</c:v>
                </c:pt>
                <c:pt idx="1270">
                  <c:v>76.999999999999446</c:v>
                </c:pt>
                <c:pt idx="1271">
                  <c:v>77.099999999999326</c:v>
                </c:pt>
                <c:pt idx="1272">
                  <c:v>77.199999999999307</c:v>
                </c:pt>
                <c:pt idx="1273">
                  <c:v>77.299999999999429</c:v>
                </c:pt>
                <c:pt idx="1274">
                  <c:v>77.399999999999295</c:v>
                </c:pt>
                <c:pt idx="1275">
                  <c:v>77.499999999999446</c:v>
                </c:pt>
                <c:pt idx="1276">
                  <c:v>77.599999999999326</c:v>
                </c:pt>
                <c:pt idx="1277">
                  <c:v>77.699999999999307</c:v>
                </c:pt>
                <c:pt idx="1278">
                  <c:v>77.799999999999429</c:v>
                </c:pt>
                <c:pt idx="1279">
                  <c:v>77.899999999999295</c:v>
                </c:pt>
                <c:pt idx="1280">
                  <c:v>77.999999999999446</c:v>
                </c:pt>
                <c:pt idx="1281">
                  <c:v>78.099999999999326</c:v>
                </c:pt>
                <c:pt idx="1282">
                  <c:v>78.199999999999307</c:v>
                </c:pt>
                <c:pt idx="1283">
                  <c:v>78.299999999999429</c:v>
                </c:pt>
                <c:pt idx="1284">
                  <c:v>78.399999999999196</c:v>
                </c:pt>
                <c:pt idx="1285">
                  <c:v>78.499999999999361</c:v>
                </c:pt>
                <c:pt idx="1286">
                  <c:v>78.599999999999227</c:v>
                </c:pt>
                <c:pt idx="1287">
                  <c:v>78.699999999999207</c:v>
                </c:pt>
                <c:pt idx="1288">
                  <c:v>78.799999999999329</c:v>
                </c:pt>
                <c:pt idx="1289">
                  <c:v>78.899999999999196</c:v>
                </c:pt>
                <c:pt idx="1290">
                  <c:v>78.999999999999361</c:v>
                </c:pt>
                <c:pt idx="1291">
                  <c:v>79.099999999999227</c:v>
                </c:pt>
                <c:pt idx="1292">
                  <c:v>79.199999999999207</c:v>
                </c:pt>
                <c:pt idx="1293">
                  <c:v>79.299999999999329</c:v>
                </c:pt>
                <c:pt idx="1294">
                  <c:v>79.399999999999196</c:v>
                </c:pt>
                <c:pt idx="1295">
                  <c:v>79.499999999999361</c:v>
                </c:pt>
                <c:pt idx="1296">
                  <c:v>79.599999999999227</c:v>
                </c:pt>
                <c:pt idx="1297">
                  <c:v>79.699999999999207</c:v>
                </c:pt>
                <c:pt idx="1298">
                  <c:v>79.799999999999329</c:v>
                </c:pt>
                <c:pt idx="1299">
                  <c:v>79.899999999999196</c:v>
                </c:pt>
                <c:pt idx="1300">
                  <c:v>79.999999999999361</c:v>
                </c:pt>
                <c:pt idx="1301">
                  <c:v>80.099999999999227</c:v>
                </c:pt>
                <c:pt idx="1302">
                  <c:v>80.199999999999093</c:v>
                </c:pt>
                <c:pt idx="1303">
                  <c:v>80.29999999999923</c:v>
                </c:pt>
                <c:pt idx="1304">
                  <c:v>80.399999999999096</c:v>
                </c:pt>
                <c:pt idx="1305">
                  <c:v>80.499999999999247</c:v>
                </c:pt>
                <c:pt idx="1306">
                  <c:v>80.599999999999127</c:v>
                </c:pt>
                <c:pt idx="1307">
                  <c:v>80.699999999999093</c:v>
                </c:pt>
                <c:pt idx="1308">
                  <c:v>80.79999999999923</c:v>
                </c:pt>
                <c:pt idx="1309">
                  <c:v>80.899999999999096</c:v>
                </c:pt>
                <c:pt idx="1310">
                  <c:v>80.999999999999247</c:v>
                </c:pt>
                <c:pt idx="1311">
                  <c:v>81.099999999999127</c:v>
                </c:pt>
                <c:pt idx="1312">
                  <c:v>81.199999999999093</c:v>
                </c:pt>
                <c:pt idx="1313">
                  <c:v>81.29999999999923</c:v>
                </c:pt>
                <c:pt idx="1314">
                  <c:v>81.399999999999096</c:v>
                </c:pt>
                <c:pt idx="1315">
                  <c:v>81.499999999999247</c:v>
                </c:pt>
                <c:pt idx="1316">
                  <c:v>81.599999999999127</c:v>
                </c:pt>
                <c:pt idx="1317">
                  <c:v>81.699999999999093</c:v>
                </c:pt>
                <c:pt idx="1318">
                  <c:v>81.79999999999923</c:v>
                </c:pt>
                <c:pt idx="1319">
                  <c:v>81.899999999999096</c:v>
                </c:pt>
                <c:pt idx="1320">
                  <c:v>81.999999999999162</c:v>
                </c:pt>
                <c:pt idx="1321">
                  <c:v>82.099999999999113</c:v>
                </c:pt>
                <c:pt idx="1322">
                  <c:v>82.199999999998994</c:v>
                </c:pt>
                <c:pt idx="1323">
                  <c:v>82.299999999999145</c:v>
                </c:pt>
                <c:pt idx="1324">
                  <c:v>82.399999999998997</c:v>
                </c:pt>
                <c:pt idx="1325">
                  <c:v>82.499999999999162</c:v>
                </c:pt>
                <c:pt idx="1326">
                  <c:v>82.599999999999113</c:v>
                </c:pt>
                <c:pt idx="1327">
                  <c:v>82.699999999998994</c:v>
                </c:pt>
                <c:pt idx="1328">
                  <c:v>82.799999999999145</c:v>
                </c:pt>
                <c:pt idx="1329">
                  <c:v>82.899999999998997</c:v>
                </c:pt>
                <c:pt idx="1330">
                  <c:v>82.999999999999162</c:v>
                </c:pt>
                <c:pt idx="1331">
                  <c:v>83.099999999999113</c:v>
                </c:pt>
                <c:pt idx="1332">
                  <c:v>83.199999999998994</c:v>
                </c:pt>
                <c:pt idx="1333">
                  <c:v>83.299999999999145</c:v>
                </c:pt>
                <c:pt idx="1334">
                  <c:v>83.399999999998997</c:v>
                </c:pt>
                <c:pt idx="1335">
                  <c:v>83.499999999999162</c:v>
                </c:pt>
                <c:pt idx="1336">
                  <c:v>83.599999999999113</c:v>
                </c:pt>
                <c:pt idx="1337">
                  <c:v>83.699999999998894</c:v>
                </c:pt>
                <c:pt idx="1338">
                  <c:v>83.799999999999031</c:v>
                </c:pt>
                <c:pt idx="1339">
                  <c:v>83.899999999998897</c:v>
                </c:pt>
                <c:pt idx="1340">
                  <c:v>83.999999999999048</c:v>
                </c:pt>
                <c:pt idx="1341">
                  <c:v>84.099999999999014</c:v>
                </c:pt>
                <c:pt idx="1342">
                  <c:v>84.199999999998894</c:v>
                </c:pt>
                <c:pt idx="1343">
                  <c:v>84.299999999999031</c:v>
                </c:pt>
                <c:pt idx="1344">
                  <c:v>84.399999999998897</c:v>
                </c:pt>
                <c:pt idx="1345">
                  <c:v>84.499999999999048</c:v>
                </c:pt>
                <c:pt idx="1346">
                  <c:v>84.599999999999014</c:v>
                </c:pt>
                <c:pt idx="1347">
                  <c:v>84.699999999998894</c:v>
                </c:pt>
                <c:pt idx="1348">
                  <c:v>84.799999999999031</c:v>
                </c:pt>
                <c:pt idx="1349">
                  <c:v>84.899999999998897</c:v>
                </c:pt>
                <c:pt idx="1350">
                  <c:v>84.999999999999048</c:v>
                </c:pt>
                <c:pt idx="1351">
                  <c:v>85.099999999999014</c:v>
                </c:pt>
                <c:pt idx="1352">
                  <c:v>85.199999999998894</c:v>
                </c:pt>
                <c:pt idx="1353">
                  <c:v>85.299999999999031</c:v>
                </c:pt>
                <c:pt idx="1354">
                  <c:v>85.399999999998897</c:v>
                </c:pt>
                <c:pt idx="1355">
                  <c:v>85.499999999998934</c:v>
                </c:pt>
                <c:pt idx="1356">
                  <c:v>85.599999999998914</c:v>
                </c:pt>
                <c:pt idx="1357">
                  <c:v>85.699999999998795</c:v>
                </c:pt>
                <c:pt idx="1358">
                  <c:v>85.799999999998946</c:v>
                </c:pt>
                <c:pt idx="1359">
                  <c:v>85.899999999998826</c:v>
                </c:pt>
                <c:pt idx="1360">
                  <c:v>85.999999999998934</c:v>
                </c:pt>
                <c:pt idx="1361">
                  <c:v>86.099999999998914</c:v>
                </c:pt>
                <c:pt idx="1362">
                  <c:v>86.199999999998795</c:v>
                </c:pt>
                <c:pt idx="1363">
                  <c:v>86.299999999998946</c:v>
                </c:pt>
                <c:pt idx="1364">
                  <c:v>86.399999999998826</c:v>
                </c:pt>
                <c:pt idx="1365">
                  <c:v>86.499999999998934</c:v>
                </c:pt>
                <c:pt idx="1366">
                  <c:v>86.599999999998914</c:v>
                </c:pt>
                <c:pt idx="1367">
                  <c:v>86.699999999998795</c:v>
                </c:pt>
                <c:pt idx="1368">
                  <c:v>86.799999999998946</c:v>
                </c:pt>
                <c:pt idx="1369">
                  <c:v>86.899999999998826</c:v>
                </c:pt>
                <c:pt idx="1370">
                  <c:v>86.999999999998934</c:v>
                </c:pt>
                <c:pt idx="1371">
                  <c:v>87.099999999998914</c:v>
                </c:pt>
                <c:pt idx="1372">
                  <c:v>87.199999999998695</c:v>
                </c:pt>
                <c:pt idx="1373">
                  <c:v>87.29999999999886</c:v>
                </c:pt>
                <c:pt idx="1374">
                  <c:v>87.399999999998727</c:v>
                </c:pt>
                <c:pt idx="1375">
                  <c:v>87.499999999998849</c:v>
                </c:pt>
                <c:pt idx="1376">
                  <c:v>87.599999999998829</c:v>
                </c:pt>
                <c:pt idx="1377">
                  <c:v>87.699999999998695</c:v>
                </c:pt>
                <c:pt idx="1378">
                  <c:v>87.79999999999886</c:v>
                </c:pt>
                <c:pt idx="1379">
                  <c:v>87.899999999998727</c:v>
                </c:pt>
                <c:pt idx="1380">
                  <c:v>87.999999999998849</c:v>
                </c:pt>
                <c:pt idx="1381">
                  <c:v>88.099999999998829</c:v>
                </c:pt>
                <c:pt idx="1382">
                  <c:v>88.199999999998695</c:v>
                </c:pt>
                <c:pt idx="1383">
                  <c:v>88.29999999999886</c:v>
                </c:pt>
                <c:pt idx="1384">
                  <c:v>88.399999999998727</c:v>
                </c:pt>
                <c:pt idx="1385">
                  <c:v>88.499999999998849</c:v>
                </c:pt>
                <c:pt idx="1386">
                  <c:v>88.599999999998829</c:v>
                </c:pt>
                <c:pt idx="1387">
                  <c:v>88.699999999998695</c:v>
                </c:pt>
                <c:pt idx="1388">
                  <c:v>88.79999999999886</c:v>
                </c:pt>
                <c:pt idx="1389">
                  <c:v>88.899999999998727</c:v>
                </c:pt>
                <c:pt idx="1390">
                  <c:v>88.999999999998735</c:v>
                </c:pt>
                <c:pt idx="1391">
                  <c:v>89.09999999999873</c:v>
                </c:pt>
                <c:pt idx="1392">
                  <c:v>89.199999999998596</c:v>
                </c:pt>
                <c:pt idx="1393">
                  <c:v>89.299999999998747</c:v>
                </c:pt>
                <c:pt idx="1394">
                  <c:v>89.399999999998627</c:v>
                </c:pt>
                <c:pt idx="1395">
                  <c:v>89.499999999998735</c:v>
                </c:pt>
                <c:pt idx="1396">
                  <c:v>89.59999999999873</c:v>
                </c:pt>
                <c:pt idx="1397">
                  <c:v>89.699999999998596</c:v>
                </c:pt>
                <c:pt idx="1398">
                  <c:v>89.799999999998747</c:v>
                </c:pt>
                <c:pt idx="1399">
                  <c:v>89.899999999998627</c:v>
                </c:pt>
                <c:pt idx="1400">
                  <c:v>89.999999999998735</c:v>
                </c:pt>
                <c:pt idx="1401">
                  <c:v>90.09999999999873</c:v>
                </c:pt>
                <c:pt idx="1402">
                  <c:v>90.199999999998596</c:v>
                </c:pt>
                <c:pt idx="1403">
                  <c:v>90.299999999998747</c:v>
                </c:pt>
                <c:pt idx="1404">
                  <c:v>90.399999999998627</c:v>
                </c:pt>
                <c:pt idx="1405">
                  <c:v>90.499999999998735</c:v>
                </c:pt>
                <c:pt idx="1406">
                  <c:v>90.59999999999873</c:v>
                </c:pt>
                <c:pt idx="1407">
                  <c:v>90.699999999998596</c:v>
                </c:pt>
                <c:pt idx="1408">
                  <c:v>90.799999999998661</c:v>
                </c:pt>
                <c:pt idx="1409">
                  <c:v>90.899999999998613</c:v>
                </c:pt>
                <c:pt idx="1410">
                  <c:v>90.99999999999865</c:v>
                </c:pt>
                <c:pt idx="1411">
                  <c:v>91.09999999999863</c:v>
                </c:pt>
                <c:pt idx="1412">
                  <c:v>91.199999999998496</c:v>
                </c:pt>
                <c:pt idx="1413">
                  <c:v>91.299999999998661</c:v>
                </c:pt>
                <c:pt idx="1414">
                  <c:v>91.399999999998613</c:v>
                </c:pt>
                <c:pt idx="1415">
                  <c:v>91.49999999999865</c:v>
                </c:pt>
                <c:pt idx="1416">
                  <c:v>91.59999999999863</c:v>
                </c:pt>
                <c:pt idx="1417">
                  <c:v>91.699999999998496</c:v>
                </c:pt>
                <c:pt idx="1418">
                  <c:v>91.799999999998661</c:v>
                </c:pt>
                <c:pt idx="1419">
                  <c:v>91.899999999998613</c:v>
                </c:pt>
                <c:pt idx="1420">
                  <c:v>91.99999999999865</c:v>
                </c:pt>
                <c:pt idx="1421">
                  <c:v>92.09999999999863</c:v>
                </c:pt>
                <c:pt idx="1422">
                  <c:v>92.199999999998496</c:v>
                </c:pt>
                <c:pt idx="1423">
                  <c:v>92.299999999998661</c:v>
                </c:pt>
                <c:pt idx="1424">
                  <c:v>92.399999999998613</c:v>
                </c:pt>
                <c:pt idx="1425">
                  <c:v>92.499999999998579</c:v>
                </c:pt>
                <c:pt idx="1426">
                  <c:v>92.599999999998531</c:v>
                </c:pt>
                <c:pt idx="1427">
                  <c:v>92.699999999998397</c:v>
                </c:pt>
                <c:pt idx="1428">
                  <c:v>92.799999999998548</c:v>
                </c:pt>
                <c:pt idx="1429">
                  <c:v>92.899999999998514</c:v>
                </c:pt>
                <c:pt idx="1430">
                  <c:v>92.999999999998579</c:v>
                </c:pt>
                <c:pt idx="1431">
                  <c:v>93.099999999998531</c:v>
                </c:pt>
                <c:pt idx="1432">
                  <c:v>93.199999999998397</c:v>
                </c:pt>
                <c:pt idx="1433">
                  <c:v>93.299999999998548</c:v>
                </c:pt>
                <c:pt idx="1434">
                  <c:v>93.399999999998514</c:v>
                </c:pt>
                <c:pt idx="1435">
                  <c:v>93.499999999998579</c:v>
                </c:pt>
                <c:pt idx="1436">
                  <c:v>93.599999999998531</c:v>
                </c:pt>
                <c:pt idx="1437">
                  <c:v>93.699999999998397</c:v>
                </c:pt>
                <c:pt idx="1438">
                  <c:v>93.799999999998548</c:v>
                </c:pt>
                <c:pt idx="1439">
                  <c:v>93.899999999998514</c:v>
                </c:pt>
                <c:pt idx="1440">
                  <c:v>93.999999999998579</c:v>
                </c:pt>
                <c:pt idx="1441">
                  <c:v>94.099999999998531</c:v>
                </c:pt>
                <c:pt idx="1442">
                  <c:v>94.199999999998397</c:v>
                </c:pt>
                <c:pt idx="1443">
                  <c:v>94.299999999998434</c:v>
                </c:pt>
                <c:pt idx="1444">
                  <c:v>94.399999999998414</c:v>
                </c:pt>
                <c:pt idx="1445">
                  <c:v>94.499999999998479</c:v>
                </c:pt>
                <c:pt idx="1446">
                  <c:v>94.599999999998431</c:v>
                </c:pt>
                <c:pt idx="1447">
                  <c:v>94.699999999998326</c:v>
                </c:pt>
                <c:pt idx="1448">
                  <c:v>94.799999999998434</c:v>
                </c:pt>
                <c:pt idx="1449">
                  <c:v>94.899999999998414</c:v>
                </c:pt>
                <c:pt idx="1450">
                  <c:v>94.999999999998479</c:v>
                </c:pt>
                <c:pt idx="1451">
                  <c:v>95.099999999998431</c:v>
                </c:pt>
                <c:pt idx="1452">
                  <c:v>95.199999999998326</c:v>
                </c:pt>
                <c:pt idx="1453">
                  <c:v>95.299999999998434</c:v>
                </c:pt>
                <c:pt idx="1454">
                  <c:v>95.399999999998414</c:v>
                </c:pt>
                <c:pt idx="1455">
                  <c:v>95.499999999998479</c:v>
                </c:pt>
                <c:pt idx="1456">
                  <c:v>95.599999999998431</c:v>
                </c:pt>
                <c:pt idx="1457">
                  <c:v>95.699999999998326</c:v>
                </c:pt>
                <c:pt idx="1458">
                  <c:v>95.799999999998434</c:v>
                </c:pt>
                <c:pt idx="1459">
                  <c:v>95.899999999998414</c:v>
                </c:pt>
                <c:pt idx="1460">
                  <c:v>95.99999999999838</c:v>
                </c:pt>
                <c:pt idx="1461">
                  <c:v>96.099999999998346</c:v>
                </c:pt>
                <c:pt idx="1462">
                  <c:v>96.199999999998226</c:v>
                </c:pt>
                <c:pt idx="1463">
                  <c:v>96.299999999998349</c:v>
                </c:pt>
                <c:pt idx="1464">
                  <c:v>96.399999999998329</c:v>
                </c:pt>
                <c:pt idx="1465">
                  <c:v>96.49999999999838</c:v>
                </c:pt>
                <c:pt idx="1466">
                  <c:v>96.599999999998346</c:v>
                </c:pt>
                <c:pt idx="1467">
                  <c:v>96.699999999998226</c:v>
                </c:pt>
                <c:pt idx="1468">
                  <c:v>96.799999999998349</c:v>
                </c:pt>
                <c:pt idx="1469">
                  <c:v>96.899999999998329</c:v>
                </c:pt>
                <c:pt idx="1470">
                  <c:v>96.99999999999838</c:v>
                </c:pt>
                <c:pt idx="1471">
                  <c:v>97.099999999998346</c:v>
                </c:pt>
                <c:pt idx="1472">
                  <c:v>97.199999999998226</c:v>
                </c:pt>
                <c:pt idx="1473">
                  <c:v>97.299999999998349</c:v>
                </c:pt>
                <c:pt idx="1474">
                  <c:v>97.399999999998329</c:v>
                </c:pt>
                <c:pt idx="1475">
                  <c:v>97.49999999999838</c:v>
                </c:pt>
                <c:pt idx="1476">
                  <c:v>97.599999999998346</c:v>
                </c:pt>
                <c:pt idx="1477">
                  <c:v>97.699999999998226</c:v>
                </c:pt>
                <c:pt idx="1478">
                  <c:v>97.799999999998235</c:v>
                </c:pt>
                <c:pt idx="1479">
                  <c:v>97.899999999998229</c:v>
                </c:pt>
                <c:pt idx="1480">
                  <c:v>97.99999999999828</c:v>
                </c:pt>
                <c:pt idx="1481">
                  <c:v>98.099999999998246</c:v>
                </c:pt>
                <c:pt idx="1482">
                  <c:v>98.199999999998127</c:v>
                </c:pt>
                <c:pt idx="1483">
                  <c:v>98.299999999998235</c:v>
                </c:pt>
                <c:pt idx="1484">
                  <c:v>98.399999999998229</c:v>
                </c:pt>
                <c:pt idx="1485">
                  <c:v>98.49999999999828</c:v>
                </c:pt>
                <c:pt idx="1486">
                  <c:v>98.599999999998246</c:v>
                </c:pt>
                <c:pt idx="1487">
                  <c:v>98.699999999998127</c:v>
                </c:pt>
                <c:pt idx="1488">
                  <c:v>98.799999999998235</c:v>
                </c:pt>
                <c:pt idx="1489">
                  <c:v>98.899999999998229</c:v>
                </c:pt>
                <c:pt idx="1490">
                  <c:v>98.99999999999828</c:v>
                </c:pt>
                <c:pt idx="1491">
                  <c:v>99.099999999998246</c:v>
                </c:pt>
                <c:pt idx="1492">
                  <c:v>99.199999999998127</c:v>
                </c:pt>
                <c:pt idx="1493">
                  <c:v>99.299999999998235</c:v>
                </c:pt>
                <c:pt idx="1494">
                  <c:v>99.399999999998229</c:v>
                </c:pt>
                <c:pt idx="1495">
                  <c:v>99.49999999999828</c:v>
                </c:pt>
                <c:pt idx="1496">
                  <c:v>99.599999999998147</c:v>
                </c:pt>
                <c:pt idx="1497">
                  <c:v>99.699999999998113</c:v>
                </c:pt>
                <c:pt idx="1498">
                  <c:v>99.79999999999815</c:v>
                </c:pt>
                <c:pt idx="1499">
                  <c:v>99.89999999999813</c:v>
                </c:pt>
                <c:pt idx="1500">
                  <c:v>99.999999999998181</c:v>
                </c:pt>
                <c:pt idx="1501">
                  <c:v>100.09999999999815</c:v>
                </c:pt>
                <c:pt idx="1502">
                  <c:v>100.19999999999811</c:v>
                </c:pt>
                <c:pt idx="1503">
                  <c:v>100.29999999999818</c:v>
                </c:pt>
                <c:pt idx="1504">
                  <c:v>100.39999999999812</c:v>
                </c:pt>
                <c:pt idx="1505">
                  <c:v>100.4999999999982</c:v>
                </c:pt>
                <c:pt idx="1506">
                  <c:v>100.59999999999815</c:v>
                </c:pt>
                <c:pt idx="1507">
                  <c:v>100.69999999999811</c:v>
                </c:pt>
                <c:pt idx="1508">
                  <c:v>100.79999999999818</c:v>
                </c:pt>
                <c:pt idx="1509">
                  <c:v>100.89999999999812</c:v>
                </c:pt>
                <c:pt idx="1510">
                  <c:v>100.9999999999982</c:v>
                </c:pt>
                <c:pt idx="1511">
                  <c:v>101.09999999999815</c:v>
                </c:pt>
                <c:pt idx="1512">
                  <c:v>101.19999999999811</c:v>
                </c:pt>
                <c:pt idx="1513">
                  <c:v>101.29999999999818</c:v>
                </c:pt>
                <c:pt idx="1514">
                  <c:v>101.39999999999812</c:v>
                </c:pt>
                <c:pt idx="1515">
                  <c:v>101.4999999999982</c:v>
                </c:pt>
                <c:pt idx="1516">
                  <c:v>101.59999999999815</c:v>
                </c:pt>
                <c:pt idx="1517">
                  <c:v>101.69999999999811</c:v>
                </c:pt>
                <c:pt idx="1518">
                  <c:v>101.79999999999818</c:v>
                </c:pt>
                <c:pt idx="1519">
                  <c:v>101.89999999999812</c:v>
                </c:pt>
                <c:pt idx="1520">
                  <c:v>101.9999999999982</c:v>
                </c:pt>
                <c:pt idx="1521">
                  <c:v>102.09999999999815</c:v>
                </c:pt>
                <c:pt idx="1522">
                  <c:v>102.19999999999811</c:v>
                </c:pt>
                <c:pt idx="1523">
                  <c:v>102.29999999999818</c:v>
                </c:pt>
                <c:pt idx="1524">
                  <c:v>102.39999999999812</c:v>
                </c:pt>
                <c:pt idx="1525">
                  <c:v>102.4999999999982</c:v>
                </c:pt>
                <c:pt idx="1526">
                  <c:v>102.59999999999815</c:v>
                </c:pt>
                <c:pt idx="1527">
                  <c:v>102.69999999999811</c:v>
                </c:pt>
                <c:pt idx="1528">
                  <c:v>102.79999999999818</c:v>
                </c:pt>
                <c:pt idx="1529">
                  <c:v>102.89999999999812</c:v>
                </c:pt>
                <c:pt idx="1530">
                  <c:v>102.9999999999982</c:v>
                </c:pt>
                <c:pt idx="1531">
                  <c:v>103.09999999999815</c:v>
                </c:pt>
                <c:pt idx="1532">
                  <c:v>103.19999999999811</c:v>
                </c:pt>
                <c:pt idx="1533">
                  <c:v>103.29999999999818</c:v>
                </c:pt>
                <c:pt idx="1534">
                  <c:v>103.39999999999812</c:v>
                </c:pt>
                <c:pt idx="1535">
                  <c:v>103.4999999999982</c:v>
                </c:pt>
                <c:pt idx="1536">
                  <c:v>103.59999999999815</c:v>
                </c:pt>
                <c:pt idx="1537">
                  <c:v>103.69999999999811</c:v>
                </c:pt>
                <c:pt idx="1538">
                  <c:v>103.79999999999818</c:v>
                </c:pt>
                <c:pt idx="1539">
                  <c:v>103.89999999999812</c:v>
                </c:pt>
                <c:pt idx="1540">
                  <c:v>103.9999999999982</c:v>
                </c:pt>
                <c:pt idx="1541">
                  <c:v>104.09999999999815</c:v>
                </c:pt>
                <c:pt idx="1542">
                  <c:v>104.19999999999811</c:v>
                </c:pt>
                <c:pt idx="1543">
                  <c:v>104.29999999999818</c:v>
                </c:pt>
                <c:pt idx="1544">
                  <c:v>104.39999999999812</c:v>
                </c:pt>
                <c:pt idx="1545">
                  <c:v>104.4999999999982</c:v>
                </c:pt>
                <c:pt idx="1546">
                  <c:v>104.59999999999815</c:v>
                </c:pt>
                <c:pt idx="1547">
                  <c:v>104.69999999999811</c:v>
                </c:pt>
                <c:pt idx="1548">
                  <c:v>104.79999999999818</c:v>
                </c:pt>
                <c:pt idx="1549">
                  <c:v>104.89999999999812</c:v>
                </c:pt>
                <c:pt idx="1550">
                  <c:v>104.9999999999982</c:v>
                </c:pt>
                <c:pt idx="1551">
                  <c:v>105.09999999999815</c:v>
                </c:pt>
                <c:pt idx="1552">
                  <c:v>105.19999999999811</c:v>
                </c:pt>
                <c:pt idx="1553">
                  <c:v>105.29999999999818</c:v>
                </c:pt>
                <c:pt idx="1554">
                  <c:v>105.39999999999812</c:v>
                </c:pt>
                <c:pt idx="1555">
                  <c:v>105.4999999999982</c:v>
                </c:pt>
                <c:pt idx="1556">
                  <c:v>105.59999999999815</c:v>
                </c:pt>
                <c:pt idx="1557">
                  <c:v>105.69999999999811</c:v>
                </c:pt>
                <c:pt idx="1558">
                  <c:v>105.79999999999818</c:v>
                </c:pt>
                <c:pt idx="1559">
                  <c:v>105.89999999999812</c:v>
                </c:pt>
                <c:pt idx="1560">
                  <c:v>105.9999999999982</c:v>
                </c:pt>
                <c:pt idx="1561">
                  <c:v>106.09999999999815</c:v>
                </c:pt>
                <c:pt idx="1562">
                  <c:v>106.19999999999811</c:v>
                </c:pt>
                <c:pt idx="1563">
                  <c:v>106.29999999999818</c:v>
                </c:pt>
                <c:pt idx="1564">
                  <c:v>106.39999999999812</c:v>
                </c:pt>
                <c:pt idx="1565">
                  <c:v>106.4999999999982</c:v>
                </c:pt>
                <c:pt idx="1566">
                  <c:v>106.59999999999815</c:v>
                </c:pt>
                <c:pt idx="1567">
                  <c:v>106.69999999999811</c:v>
                </c:pt>
                <c:pt idx="1568">
                  <c:v>106.79999999999818</c:v>
                </c:pt>
                <c:pt idx="1569">
                  <c:v>106.89999999999812</c:v>
                </c:pt>
                <c:pt idx="1570">
                  <c:v>106.9999999999982</c:v>
                </c:pt>
                <c:pt idx="1571">
                  <c:v>107.09999999999815</c:v>
                </c:pt>
                <c:pt idx="1572">
                  <c:v>107.19999999999811</c:v>
                </c:pt>
                <c:pt idx="1573">
                  <c:v>107.29999999999818</c:v>
                </c:pt>
                <c:pt idx="1574">
                  <c:v>107.39999999999812</c:v>
                </c:pt>
                <c:pt idx="1575">
                  <c:v>107.4999999999982</c:v>
                </c:pt>
                <c:pt idx="1576">
                  <c:v>107.59999999999815</c:v>
                </c:pt>
                <c:pt idx="1577">
                  <c:v>107.69999999999811</c:v>
                </c:pt>
                <c:pt idx="1578">
                  <c:v>107.79999999999818</c:v>
                </c:pt>
                <c:pt idx="1579">
                  <c:v>107.89999999999812</c:v>
                </c:pt>
                <c:pt idx="1580">
                  <c:v>107.9999999999982</c:v>
                </c:pt>
                <c:pt idx="1581">
                  <c:v>108.09999999999815</c:v>
                </c:pt>
                <c:pt idx="1582">
                  <c:v>108.19999999999811</c:v>
                </c:pt>
                <c:pt idx="1583">
                  <c:v>108.29999999999818</c:v>
                </c:pt>
                <c:pt idx="1584">
                  <c:v>108.39999999999812</c:v>
                </c:pt>
                <c:pt idx="1585">
                  <c:v>108.49999999999723</c:v>
                </c:pt>
                <c:pt idx="1586">
                  <c:v>108.59999999999719</c:v>
                </c:pt>
                <c:pt idx="1587">
                  <c:v>108.69999999999811</c:v>
                </c:pt>
                <c:pt idx="1588">
                  <c:v>108.79999999999818</c:v>
                </c:pt>
                <c:pt idx="1589">
                  <c:v>108.89999999999812</c:v>
                </c:pt>
                <c:pt idx="1590">
                  <c:v>108.99999999999723</c:v>
                </c:pt>
                <c:pt idx="1591">
                  <c:v>109.09999999999719</c:v>
                </c:pt>
                <c:pt idx="1592">
                  <c:v>109.19999999999811</c:v>
                </c:pt>
                <c:pt idx="1593">
                  <c:v>109.29999999999818</c:v>
                </c:pt>
                <c:pt idx="1594">
                  <c:v>109.39999999999812</c:v>
                </c:pt>
                <c:pt idx="1595">
                  <c:v>109.49999999999723</c:v>
                </c:pt>
                <c:pt idx="1596">
                  <c:v>109.59999999999719</c:v>
                </c:pt>
                <c:pt idx="1597">
                  <c:v>109.69999999999811</c:v>
                </c:pt>
                <c:pt idx="1598">
                  <c:v>109.79999999999818</c:v>
                </c:pt>
                <c:pt idx="1599">
                  <c:v>109.89999999999812</c:v>
                </c:pt>
                <c:pt idx="1600">
                  <c:v>109.99999999999723</c:v>
                </c:pt>
                <c:pt idx="1601">
                  <c:v>110.09999999999719</c:v>
                </c:pt>
                <c:pt idx="1602">
                  <c:v>110.19999999999715</c:v>
                </c:pt>
                <c:pt idx="1603">
                  <c:v>110.29999999999723</c:v>
                </c:pt>
                <c:pt idx="1604">
                  <c:v>110.39999999999699</c:v>
                </c:pt>
                <c:pt idx="1605">
                  <c:v>110.49999999999723</c:v>
                </c:pt>
                <c:pt idx="1606">
                  <c:v>110.59999999999719</c:v>
                </c:pt>
                <c:pt idx="1607">
                  <c:v>110.69999999999715</c:v>
                </c:pt>
                <c:pt idx="1608">
                  <c:v>110.79999999999723</c:v>
                </c:pt>
                <c:pt idx="1609">
                  <c:v>110.89999999999699</c:v>
                </c:pt>
                <c:pt idx="1610">
                  <c:v>110.99999999999723</c:v>
                </c:pt>
                <c:pt idx="1611">
                  <c:v>111.09999999999719</c:v>
                </c:pt>
                <c:pt idx="1612">
                  <c:v>111.19999999999715</c:v>
                </c:pt>
                <c:pt idx="1613">
                  <c:v>111.29999999999723</c:v>
                </c:pt>
                <c:pt idx="1614">
                  <c:v>111.39999999999699</c:v>
                </c:pt>
                <c:pt idx="1615">
                  <c:v>111.49999999999723</c:v>
                </c:pt>
                <c:pt idx="1616">
                  <c:v>111.59999999999719</c:v>
                </c:pt>
                <c:pt idx="1617">
                  <c:v>111.69999999999715</c:v>
                </c:pt>
                <c:pt idx="1618">
                  <c:v>111.79999999999723</c:v>
                </c:pt>
                <c:pt idx="1619">
                  <c:v>111.89999999999699</c:v>
                </c:pt>
                <c:pt idx="1620">
                  <c:v>111.99999999999723</c:v>
                </c:pt>
                <c:pt idx="1621">
                  <c:v>112.09999999999719</c:v>
                </c:pt>
                <c:pt idx="1622">
                  <c:v>112.19999999999715</c:v>
                </c:pt>
                <c:pt idx="1623">
                  <c:v>112.29999999999723</c:v>
                </c:pt>
                <c:pt idx="1624">
                  <c:v>112.39999999999699</c:v>
                </c:pt>
                <c:pt idx="1625">
                  <c:v>112.49999999999723</c:v>
                </c:pt>
                <c:pt idx="1626">
                  <c:v>112.59999999999719</c:v>
                </c:pt>
                <c:pt idx="1627">
                  <c:v>112.69999999999715</c:v>
                </c:pt>
                <c:pt idx="1628">
                  <c:v>112.79999999999723</c:v>
                </c:pt>
                <c:pt idx="1629">
                  <c:v>112.89999999999699</c:v>
                </c:pt>
                <c:pt idx="1630">
                  <c:v>112.99999999999723</c:v>
                </c:pt>
                <c:pt idx="1631">
                  <c:v>113.09999999999719</c:v>
                </c:pt>
                <c:pt idx="1632">
                  <c:v>113.19999999999715</c:v>
                </c:pt>
                <c:pt idx="1633">
                  <c:v>113.29999999999723</c:v>
                </c:pt>
                <c:pt idx="1634">
                  <c:v>113.39999999999699</c:v>
                </c:pt>
                <c:pt idx="1635">
                  <c:v>113.49999999999723</c:v>
                </c:pt>
                <c:pt idx="1636">
                  <c:v>113.59999999999719</c:v>
                </c:pt>
                <c:pt idx="1637">
                  <c:v>113.69999999999715</c:v>
                </c:pt>
                <c:pt idx="1638">
                  <c:v>113.79999999999723</c:v>
                </c:pt>
                <c:pt idx="1639">
                  <c:v>113.89999999999699</c:v>
                </c:pt>
                <c:pt idx="1640">
                  <c:v>113.99999999999723</c:v>
                </c:pt>
                <c:pt idx="1641">
                  <c:v>114.09999999999719</c:v>
                </c:pt>
                <c:pt idx="1642">
                  <c:v>114.19999999999715</c:v>
                </c:pt>
                <c:pt idx="1643">
                  <c:v>114.29999999999723</c:v>
                </c:pt>
                <c:pt idx="1644">
                  <c:v>114.39999999999699</c:v>
                </c:pt>
                <c:pt idx="1645">
                  <c:v>114.49999999999723</c:v>
                </c:pt>
                <c:pt idx="1646">
                  <c:v>114.59999999999719</c:v>
                </c:pt>
                <c:pt idx="1647">
                  <c:v>114.69999999999715</c:v>
                </c:pt>
                <c:pt idx="1648">
                  <c:v>114.79999999999723</c:v>
                </c:pt>
                <c:pt idx="1649">
                  <c:v>114.89999999999699</c:v>
                </c:pt>
                <c:pt idx="1650">
                  <c:v>114.99999999999723</c:v>
                </c:pt>
                <c:pt idx="1651">
                  <c:v>115.09999999999719</c:v>
                </c:pt>
                <c:pt idx="1652">
                  <c:v>115.19999999999715</c:v>
                </c:pt>
                <c:pt idx="1653">
                  <c:v>115.29999999999723</c:v>
                </c:pt>
                <c:pt idx="1654">
                  <c:v>115.39999999999699</c:v>
                </c:pt>
                <c:pt idx="1655">
                  <c:v>115.49999999999723</c:v>
                </c:pt>
                <c:pt idx="1656">
                  <c:v>115.59999999999719</c:v>
                </c:pt>
                <c:pt idx="1657">
                  <c:v>115.69999999999715</c:v>
                </c:pt>
                <c:pt idx="1658">
                  <c:v>115.79999999999723</c:v>
                </c:pt>
                <c:pt idx="1659">
                  <c:v>115.89999999999699</c:v>
                </c:pt>
                <c:pt idx="1660">
                  <c:v>115.99999999999723</c:v>
                </c:pt>
                <c:pt idx="1661">
                  <c:v>116.09999999999719</c:v>
                </c:pt>
                <c:pt idx="1662">
                  <c:v>116.19999999999715</c:v>
                </c:pt>
                <c:pt idx="1663">
                  <c:v>116.29999999999723</c:v>
                </c:pt>
                <c:pt idx="1664">
                  <c:v>116.39999999999699</c:v>
                </c:pt>
                <c:pt idx="1665">
                  <c:v>116.49999999999723</c:v>
                </c:pt>
                <c:pt idx="1666">
                  <c:v>116.59999999999719</c:v>
                </c:pt>
                <c:pt idx="1667">
                  <c:v>116.69999999999715</c:v>
                </c:pt>
                <c:pt idx="1668">
                  <c:v>116.79999999999723</c:v>
                </c:pt>
                <c:pt idx="1669">
                  <c:v>116.89999999999699</c:v>
                </c:pt>
                <c:pt idx="1670">
                  <c:v>116.99999999999723</c:v>
                </c:pt>
                <c:pt idx="1671">
                  <c:v>117.09999999999719</c:v>
                </c:pt>
                <c:pt idx="1672">
                  <c:v>117.19999999999715</c:v>
                </c:pt>
                <c:pt idx="1673">
                  <c:v>117.29999999999723</c:v>
                </c:pt>
                <c:pt idx="1674">
                  <c:v>117.39999999999699</c:v>
                </c:pt>
                <c:pt idx="1675">
                  <c:v>117.49999999999723</c:v>
                </c:pt>
                <c:pt idx="1676">
                  <c:v>117.59999999999719</c:v>
                </c:pt>
                <c:pt idx="1677">
                  <c:v>117.69999999999715</c:v>
                </c:pt>
                <c:pt idx="1678">
                  <c:v>117.79999999999723</c:v>
                </c:pt>
                <c:pt idx="1679">
                  <c:v>117.89999999999699</c:v>
                </c:pt>
                <c:pt idx="1680">
                  <c:v>117.99999999999723</c:v>
                </c:pt>
                <c:pt idx="1681">
                  <c:v>118.09999999999719</c:v>
                </c:pt>
                <c:pt idx="1682">
                  <c:v>118.19999999999715</c:v>
                </c:pt>
                <c:pt idx="1683">
                  <c:v>118.29999999999723</c:v>
                </c:pt>
                <c:pt idx="1684">
                  <c:v>118.39999999999699</c:v>
                </c:pt>
                <c:pt idx="1685">
                  <c:v>118.49999999999723</c:v>
                </c:pt>
                <c:pt idx="1686">
                  <c:v>118.59999999999719</c:v>
                </c:pt>
                <c:pt idx="1687">
                  <c:v>118.69999999999715</c:v>
                </c:pt>
                <c:pt idx="1688">
                  <c:v>118.79999999999723</c:v>
                </c:pt>
                <c:pt idx="1689">
                  <c:v>118.89999999999699</c:v>
                </c:pt>
                <c:pt idx="1690">
                  <c:v>118.99999999999723</c:v>
                </c:pt>
                <c:pt idx="1691">
                  <c:v>119.09999999999719</c:v>
                </c:pt>
                <c:pt idx="1692">
                  <c:v>119.19999999999715</c:v>
                </c:pt>
                <c:pt idx="1693">
                  <c:v>119.29999999999723</c:v>
                </c:pt>
                <c:pt idx="1694">
                  <c:v>119.39999999999699</c:v>
                </c:pt>
                <c:pt idx="1695">
                  <c:v>119.49999999999723</c:v>
                </c:pt>
                <c:pt idx="1696">
                  <c:v>119.59999999999719</c:v>
                </c:pt>
                <c:pt idx="1697">
                  <c:v>119.69999999999715</c:v>
                </c:pt>
                <c:pt idx="1698">
                  <c:v>119.79999999999723</c:v>
                </c:pt>
                <c:pt idx="1699">
                  <c:v>119.89999999999699</c:v>
                </c:pt>
                <c:pt idx="1700">
                  <c:v>119.99999999999723</c:v>
                </c:pt>
                <c:pt idx="1701">
                  <c:v>120.09999999999719</c:v>
                </c:pt>
                <c:pt idx="1702">
                  <c:v>120.19999999999715</c:v>
                </c:pt>
                <c:pt idx="1703">
                  <c:v>120.29999999999723</c:v>
                </c:pt>
                <c:pt idx="1704">
                  <c:v>120.39999999999699</c:v>
                </c:pt>
                <c:pt idx="1705">
                  <c:v>120.49999999999723</c:v>
                </c:pt>
                <c:pt idx="1706">
                  <c:v>120.59999999999719</c:v>
                </c:pt>
                <c:pt idx="1707">
                  <c:v>120.69999999999715</c:v>
                </c:pt>
                <c:pt idx="1708">
                  <c:v>120.79999999999723</c:v>
                </c:pt>
                <c:pt idx="1709">
                  <c:v>120.89999999999699</c:v>
                </c:pt>
                <c:pt idx="1710">
                  <c:v>120.99999999999723</c:v>
                </c:pt>
                <c:pt idx="1711">
                  <c:v>121.09999999999719</c:v>
                </c:pt>
                <c:pt idx="1712">
                  <c:v>121.19999999999715</c:v>
                </c:pt>
                <c:pt idx="1713">
                  <c:v>121.29999999999723</c:v>
                </c:pt>
                <c:pt idx="1714">
                  <c:v>121.39999999999699</c:v>
                </c:pt>
                <c:pt idx="1715">
                  <c:v>121.49999999999723</c:v>
                </c:pt>
                <c:pt idx="1716">
                  <c:v>121.59999999999719</c:v>
                </c:pt>
                <c:pt idx="1717">
                  <c:v>121.69999999999715</c:v>
                </c:pt>
                <c:pt idx="1718">
                  <c:v>121.79999999999723</c:v>
                </c:pt>
                <c:pt idx="1719">
                  <c:v>121.89999999999699</c:v>
                </c:pt>
                <c:pt idx="1720">
                  <c:v>121.99999999999723</c:v>
                </c:pt>
                <c:pt idx="1721">
                  <c:v>122.09999999999719</c:v>
                </c:pt>
                <c:pt idx="1722">
                  <c:v>122.19999999999715</c:v>
                </c:pt>
                <c:pt idx="1723">
                  <c:v>122.29999999999723</c:v>
                </c:pt>
                <c:pt idx="1724">
                  <c:v>122.39999999999699</c:v>
                </c:pt>
                <c:pt idx="1725">
                  <c:v>122.49999999999723</c:v>
                </c:pt>
                <c:pt idx="1726">
                  <c:v>122.59999999999719</c:v>
                </c:pt>
                <c:pt idx="1727">
                  <c:v>122.69999999999715</c:v>
                </c:pt>
                <c:pt idx="1728">
                  <c:v>122.79999999999723</c:v>
                </c:pt>
                <c:pt idx="1729">
                  <c:v>122.89999999999699</c:v>
                </c:pt>
                <c:pt idx="1730">
                  <c:v>122.99999999999723</c:v>
                </c:pt>
                <c:pt idx="1731">
                  <c:v>123.09999999999719</c:v>
                </c:pt>
                <c:pt idx="1732">
                  <c:v>123.19999999999715</c:v>
                </c:pt>
                <c:pt idx="1733">
                  <c:v>123.29999999999723</c:v>
                </c:pt>
                <c:pt idx="1734">
                  <c:v>123.39999999999699</c:v>
                </c:pt>
                <c:pt idx="1735">
                  <c:v>123.49999999999723</c:v>
                </c:pt>
                <c:pt idx="1736">
                  <c:v>123.59999999999719</c:v>
                </c:pt>
                <c:pt idx="1737">
                  <c:v>123.69999999999715</c:v>
                </c:pt>
                <c:pt idx="1738">
                  <c:v>123.79999999999723</c:v>
                </c:pt>
                <c:pt idx="1739">
                  <c:v>123.89999999999699</c:v>
                </c:pt>
                <c:pt idx="1740">
                  <c:v>123.99999999999723</c:v>
                </c:pt>
                <c:pt idx="1741">
                  <c:v>124.09999999999719</c:v>
                </c:pt>
                <c:pt idx="1742">
                  <c:v>124.19999999999715</c:v>
                </c:pt>
                <c:pt idx="1743">
                  <c:v>124.29999999999723</c:v>
                </c:pt>
                <c:pt idx="1744">
                  <c:v>124.39999999999699</c:v>
                </c:pt>
                <c:pt idx="1745">
                  <c:v>124.49999999999723</c:v>
                </c:pt>
                <c:pt idx="1746">
                  <c:v>124.59999999999719</c:v>
                </c:pt>
                <c:pt idx="1747">
                  <c:v>124.69999999999715</c:v>
                </c:pt>
                <c:pt idx="1748">
                  <c:v>124.79999999999723</c:v>
                </c:pt>
                <c:pt idx="1749">
                  <c:v>124.89999999999699</c:v>
                </c:pt>
                <c:pt idx="1750">
                  <c:v>124.99999999999723</c:v>
                </c:pt>
                <c:pt idx="1751">
                  <c:v>125.09999999999719</c:v>
                </c:pt>
                <c:pt idx="1752">
                  <c:v>125.19999999999715</c:v>
                </c:pt>
                <c:pt idx="1753">
                  <c:v>125.29999999999723</c:v>
                </c:pt>
                <c:pt idx="1754">
                  <c:v>125.39999999999699</c:v>
                </c:pt>
                <c:pt idx="1755">
                  <c:v>125.49999999999723</c:v>
                </c:pt>
                <c:pt idx="1756">
                  <c:v>125.59999999999719</c:v>
                </c:pt>
                <c:pt idx="1757">
                  <c:v>125.69999999999715</c:v>
                </c:pt>
                <c:pt idx="1758">
                  <c:v>125.79999999999723</c:v>
                </c:pt>
                <c:pt idx="1759">
                  <c:v>125.89999999999699</c:v>
                </c:pt>
                <c:pt idx="1760">
                  <c:v>125.99999999999723</c:v>
                </c:pt>
                <c:pt idx="1761">
                  <c:v>126.09999999999611</c:v>
                </c:pt>
                <c:pt idx="1762">
                  <c:v>126.19999999999602</c:v>
                </c:pt>
                <c:pt idx="1763">
                  <c:v>126.29999999999723</c:v>
                </c:pt>
                <c:pt idx="1764">
                  <c:v>126.39999999999699</c:v>
                </c:pt>
                <c:pt idx="1765">
                  <c:v>126.49999999999723</c:v>
                </c:pt>
                <c:pt idx="1766">
                  <c:v>126.59999999999611</c:v>
                </c:pt>
                <c:pt idx="1767">
                  <c:v>126.69999999999602</c:v>
                </c:pt>
                <c:pt idx="1768">
                  <c:v>126.79999999999723</c:v>
                </c:pt>
                <c:pt idx="1769">
                  <c:v>126.89999999999699</c:v>
                </c:pt>
                <c:pt idx="1770">
                  <c:v>126.99999999999723</c:v>
                </c:pt>
                <c:pt idx="1771">
                  <c:v>127.09999999999611</c:v>
                </c:pt>
                <c:pt idx="1772">
                  <c:v>127.19999999999602</c:v>
                </c:pt>
                <c:pt idx="1773">
                  <c:v>127.29999999999723</c:v>
                </c:pt>
                <c:pt idx="1774">
                  <c:v>127.39999999999699</c:v>
                </c:pt>
                <c:pt idx="1775">
                  <c:v>127.49999999999723</c:v>
                </c:pt>
                <c:pt idx="1776">
                  <c:v>127.59999999999611</c:v>
                </c:pt>
                <c:pt idx="1777">
                  <c:v>127.69999999999602</c:v>
                </c:pt>
                <c:pt idx="1778">
                  <c:v>127.79999999999613</c:v>
                </c:pt>
                <c:pt idx="1779">
                  <c:v>127.89999999999611</c:v>
                </c:pt>
                <c:pt idx="1780">
                  <c:v>127.99999999999621</c:v>
                </c:pt>
                <c:pt idx="1781">
                  <c:v>128.09999999999599</c:v>
                </c:pt>
                <c:pt idx="1782">
                  <c:v>128.19999999999598</c:v>
                </c:pt>
                <c:pt idx="1783">
                  <c:v>128.29999999999598</c:v>
                </c:pt>
                <c:pt idx="1784">
                  <c:v>128.399999999996</c:v>
                </c:pt>
                <c:pt idx="1785">
                  <c:v>128.49999999999599</c:v>
                </c:pt>
                <c:pt idx="1786">
                  <c:v>128.59999999999599</c:v>
                </c:pt>
                <c:pt idx="1787">
                  <c:v>128.69999999999598</c:v>
                </c:pt>
                <c:pt idx="1788">
                  <c:v>128.79999999999598</c:v>
                </c:pt>
                <c:pt idx="1789">
                  <c:v>128.899999999996</c:v>
                </c:pt>
                <c:pt idx="1790">
                  <c:v>128.99999999999599</c:v>
                </c:pt>
                <c:pt idx="1791">
                  <c:v>129.09999999999599</c:v>
                </c:pt>
                <c:pt idx="1792">
                  <c:v>129.19999999999598</c:v>
                </c:pt>
                <c:pt idx="1793">
                  <c:v>129.29999999999598</c:v>
                </c:pt>
                <c:pt idx="1794">
                  <c:v>129.399999999996</c:v>
                </c:pt>
                <c:pt idx="1795">
                  <c:v>129.49999999999599</c:v>
                </c:pt>
                <c:pt idx="1796">
                  <c:v>129.59999999999599</c:v>
                </c:pt>
                <c:pt idx="1797">
                  <c:v>129.69999999999598</c:v>
                </c:pt>
                <c:pt idx="1798">
                  <c:v>129.79999999999598</c:v>
                </c:pt>
                <c:pt idx="1799">
                  <c:v>129.899999999996</c:v>
                </c:pt>
                <c:pt idx="1800">
                  <c:v>129.99999999999599</c:v>
                </c:pt>
                <c:pt idx="1801">
                  <c:v>130.09999999999599</c:v>
                </c:pt>
                <c:pt idx="1802">
                  <c:v>130.19999999999598</c:v>
                </c:pt>
                <c:pt idx="1803">
                  <c:v>130.29999999999598</c:v>
                </c:pt>
                <c:pt idx="1804">
                  <c:v>130.399999999996</c:v>
                </c:pt>
                <c:pt idx="1805">
                  <c:v>130.49999999999599</c:v>
                </c:pt>
                <c:pt idx="1806">
                  <c:v>130.59999999999599</c:v>
                </c:pt>
                <c:pt idx="1807">
                  <c:v>130.69999999999598</c:v>
                </c:pt>
                <c:pt idx="1808">
                  <c:v>130.79999999999598</c:v>
                </c:pt>
                <c:pt idx="1809">
                  <c:v>130.899999999996</c:v>
                </c:pt>
                <c:pt idx="1810">
                  <c:v>130.99999999999599</c:v>
                </c:pt>
                <c:pt idx="1811">
                  <c:v>131.09999999999599</c:v>
                </c:pt>
                <c:pt idx="1812">
                  <c:v>131.19999999999598</c:v>
                </c:pt>
                <c:pt idx="1813">
                  <c:v>131.29999999999598</c:v>
                </c:pt>
                <c:pt idx="1814">
                  <c:v>131.399999999996</c:v>
                </c:pt>
                <c:pt idx="1815">
                  <c:v>131.49999999999599</c:v>
                </c:pt>
                <c:pt idx="1816">
                  <c:v>131.59999999999599</c:v>
                </c:pt>
                <c:pt idx="1817">
                  <c:v>131.69999999999598</c:v>
                </c:pt>
                <c:pt idx="1818">
                  <c:v>131.79999999999598</c:v>
                </c:pt>
                <c:pt idx="1819">
                  <c:v>131.899999999996</c:v>
                </c:pt>
                <c:pt idx="1820">
                  <c:v>131.99999999999599</c:v>
                </c:pt>
                <c:pt idx="1821">
                  <c:v>132.09999999999599</c:v>
                </c:pt>
                <c:pt idx="1822">
                  <c:v>132.19999999999598</c:v>
                </c:pt>
                <c:pt idx="1823">
                  <c:v>132.29999999999598</c:v>
                </c:pt>
                <c:pt idx="1824">
                  <c:v>132.399999999996</c:v>
                </c:pt>
                <c:pt idx="1825">
                  <c:v>132.49999999999599</c:v>
                </c:pt>
                <c:pt idx="1826">
                  <c:v>132.59999999999599</c:v>
                </c:pt>
                <c:pt idx="1827">
                  <c:v>132.69999999999598</c:v>
                </c:pt>
                <c:pt idx="1828">
                  <c:v>132.79999999999598</c:v>
                </c:pt>
                <c:pt idx="1829">
                  <c:v>132.899999999996</c:v>
                </c:pt>
                <c:pt idx="1830">
                  <c:v>132.99999999999599</c:v>
                </c:pt>
                <c:pt idx="1831">
                  <c:v>133.09999999999599</c:v>
                </c:pt>
                <c:pt idx="1832">
                  <c:v>133.19999999999598</c:v>
                </c:pt>
                <c:pt idx="1833">
                  <c:v>133.29999999999598</c:v>
                </c:pt>
                <c:pt idx="1834">
                  <c:v>133.399999999996</c:v>
                </c:pt>
                <c:pt idx="1835">
                  <c:v>133.49999999999599</c:v>
                </c:pt>
                <c:pt idx="1836">
                  <c:v>133.59999999999599</c:v>
                </c:pt>
                <c:pt idx="1837">
                  <c:v>133.69999999999598</c:v>
                </c:pt>
                <c:pt idx="1838">
                  <c:v>133.79999999999598</c:v>
                </c:pt>
                <c:pt idx="1839">
                  <c:v>133.899999999996</c:v>
                </c:pt>
                <c:pt idx="1840">
                  <c:v>133.99999999999599</c:v>
                </c:pt>
                <c:pt idx="1841">
                  <c:v>134.09999999999599</c:v>
                </c:pt>
                <c:pt idx="1842">
                  <c:v>134.19999999999598</c:v>
                </c:pt>
                <c:pt idx="1843">
                  <c:v>134.29999999999598</c:v>
                </c:pt>
                <c:pt idx="1844">
                  <c:v>134.399999999996</c:v>
                </c:pt>
                <c:pt idx="1845">
                  <c:v>134.49999999999599</c:v>
                </c:pt>
                <c:pt idx="1846">
                  <c:v>134.59999999999599</c:v>
                </c:pt>
                <c:pt idx="1847">
                  <c:v>134.69999999999598</c:v>
                </c:pt>
                <c:pt idx="1848">
                  <c:v>134.79999999999598</c:v>
                </c:pt>
                <c:pt idx="1849">
                  <c:v>134.899999999996</c:v>
                </c:pt>
                <c:pt idx="1850">
                  <c:v>134.99999999999599</c:v>
                </c:pt>
                <c:pt idx="1851">
                  <c:v>135.09999999999599</c:v>
                </c:pt>
                <c:pt idx="1852">
                  <c:v>135.19999999999598</c:v>
                </c:pt>
                <c:pt idx="1853">
                  <c:v>135.29999999999598</c:v>
                </c:pt>
                <c:pt idx="1854">
                  <c:v>135.399999999996</c:v>
                </c:pt>
                <c:pt idx="1855">
                  <c:v>135.49999999999599</c:v>
                </c:pt>
                <c:pt idx="1856">
                  <c:v>135.59999999999599</c:v>
                </c:pt>
                <c:pt idx="1857">
                  <c:v>135.69999999999598</c:v>
                </c:pt>
                <c:pt idx="1858">
                  <c:v>135.79999999999598</c:v>
                </c:pt>
                <c:pt idx="1859">
                  <c:v>135.899999999996</c:v>
                </c:pt>
                <c:pt idx="1860">
                  <c:v>135.99999999999599</c:v>
                </c:pt>
                <c:pt idx="1861">
                  <c:v>136.09999999999599</c:v>
                </c:pt>
                <c:pt idx="1862">
                  <c:v>136.19999999999598</c:v>
                </c:pt>
                <c:pt idx="1863">
                  <c:v>136.29999999999598</c:v>
                </c:pt>
                <c:pt idx="1864">
                  <c:v>136.399999999996</c:v>
                </c:pt>
                <c:pt idx="1865">
                  <c:v>136.49999999999599</c:v>
                </c:pt>
                <c:pt idx="1866">
                  <c:v>136.59999999999599</c:v>
                </c:pt>
                <c:pt idx="1867">
                  <c:v>136.69999999999598</c:v>
                </c:pt>
                <c:pt idx="1868">
                  <c:v>136.79999999999598</c:v>
                </c:pt>
                <c:pt idx="1869">
                  <c:v>136.899999999996</c:v>
                </c:pt>
                <c:pt idx="1870">
                  <c:v>136.99999999999599</c:v>
                </c:pt>
                <c:pt idx="1871">
                  <c:v>137.09999999999599</c:v>
                </c:pt>
                <c:pt idx="1872">
                  <c:v>137.19999999999598</c:v>
                </c:pt>
                <c:pt idx="1873">
                  <c:v>137.29999999999598</c:v>
                </c:pt>
                <c:pt idx="1874">
                  <c:v>137.399999999996</c:v>
                </c:pt>
                <c:pt idx="1875">
                  <c:v>137.49999999999599</c:v>
                </c:pt>
                <c:pt idx="1876">
                  <c:v>137.59999999999599</c:v>
                </c:pt>
                <c:pt idx="1877">
                  <c:v>137.69999999999598</c:v>
                </c:pt>
                <c:pt idx="1878">
                  <c:v>137.79999999999598</c:v>
                </c:pt>
                <c:pt idx="1879">
                  <c:v>137.899999999996</c:v>
                </c:pt>
                <c:pt idx="1880">
                  <c:v>137.99999999999599</c:v>
                </c:pt>
                <c:pt idx="1881">
                  <c:v>138.09999999999599</c:v>
                </c:pt>
                <c:pt idx="1882">
                  <c:v>138.19999999999598</c:v>
                </c:pt>
                <c:pt idx="1883">
                  <c:v>138.29999999999598</c:v>
                </c:pt>
                <c:pt idx="1884">
                  <c:v>138.399999999996</c:v>
                </c:pt>
                <c:pt idx="1885">
                  <c:v>138.49999999999599</c:v>
                </c:pt>
                <c:pt idx="1886">
                  <c:v>138.59999999999599</c:v>
                </c:pt>
                <c:pt idx="1887">
                  <c:v>138.69999999999598</c:v>
                </c:pt>
                <c:pt idx="1888">
                  <c:v>138.79999999999598</c:v>
                </c:pt>
                <c:pt idx="1889">
                  <c:v>138.899999999996</c:v>
                </c:pt>
                <c:pt idx="1890">
                  <c:v>138.99999999999599</c:v>
                </c:pt>
                <c:pt idx="1891">
                  <c:v>139.09999999999599</c:v>
                </c:pt>
                <c:pt idx="1892">
                  <c:v>139.19999999999598</c:v>
                </c:pt>
                <c:pt idx="1893">
                  <c:v>139.29999999999598</c:v>
                </c:pt>
                <c:pt idx="1894">
                  <c:v>139.399999999996</c:v>
                </c:pt>
                <c:pt idx="1895">
                  <c:v>139.49999999999599</c:v>
                </c:pt>
                <c:pt idx="1896">
                  <c:v>139.59999999999599</c:v>
                </c:pt>
                <c:pt idx="1897">
                  <c:v>139.69999999999598</c:v>
                </c:pt>
                <c:pt idx="1898">
                  <c:v>139.79999999999598</c:v>
                </c:pt>
                <c:pt idx="1899">
                  <c:v>139.899999999996</c:v>
                </c:pt>
                <c:pt idx="1900">
                  <c:v>139.99999999999599</c:v>
                </c:pt>
                <c:pt idx="1901">
                  <c:v>140.09999999999599</c:v>
                </c:pt>
                <c:pt idx="1902">
                  <c:v>140.19999999999598</c:v>
                </c:pt>
                <c:pt idx="1903">
                  <c:v>140.29999999999598</c:v>
                </c:pt>
                <c:pt idx="1904">
                  <c:v>140.399999999996</c:v>
                </c:pt>
                <c:pt idx="1905">
                  <c:v>140.49999999999599</c:v>
                </c:pt>
                <c:pt idx="1906">
                  <c:v>140.59999999999599</c:v>
                </c:pt>
                <c:pt idx="1907">
                  <c:v>140.69999999999598</c:v>
                </c:pt>
                <c:pt idx="1908">
                  <c:v>140.79999999999598</c:v>
                </c:pt>
                <c:pt idx="1909">
                  <c:v>140.899999999996</c:v>
                </c:pt>
                <c:pt idx="1910">
                  <c:v>140.99999999999599</c:v>
                </c:pt>
                <c:pt idx="1911">
                  <c:v>141.09999999999599</c:v>
                </c:pt>
                <c:pt idx="1912">
                  <c:v>141.19999999999598</c:v>
                </c:pt>
                <c:pt idx="1913">
                  <c:v>141.29999999999598</c:v>
                </c:pt>
                <c:pt idx="1914">
                  <c:v>141.399999999996</c:v>
                </c:pt>
                <c:pt idx="1915">
                  <c:v>141.49999999999599</c:v>
                </c:pt>
                <c:pt idx="1916">
                  <c:v>141.59999999999599</c:v>
                </c:pt>
                <c:pt idx="1917">
                  <c:v>141.69999999999598</c:v>
                </c:pt>
                <c:pt idx="1918">
                  <c:v>141.79999999999598</c:v>
                </c:pt>
                <c:pt idx="1919">
                  <c:v>141.899999999996</c:v>
                </c:pt>
                <c:pt idx="1920">
                  <c:v>141.99999999999599</c:v>
                </c:pt>
                <c:pt idx="1921">
                  <c:v>142.09999999999599</c:v>
                </c:pt>
                <c:pt idx="1922">
                  <c:v>142.19999999999598</c:v>
                </c:pt>
                <c:pt idx="1923">
                  <c:v>142.29999999999598</c:v>
                </c:pt>
                <c:pt idx="1924">
                  <c:v>142.399999999996</c:v>
                </c:pt>
                <c:pt idx="1925">
                  <c:v>142.49999999999599</c:v>
                </c:pt>
                <c:pt idx="1926">
                  <c:v>142.59999999999599</c:v>
                </c:pt>
                <c:pt idx="1927">
                  <c:v>142.69999999999598</c:v>
                </c:pt>
                <c:pt idx="1928">
                  <c:v>142.79999999999598</c:v>
                </c:pt>
                <c:pt idx="1929">
                  <c:v>142.899999999996</c:v>
                </c:pt>
                <c:pt idx="1930">
                  <c:v>142.99999999999599</c:v>
                </c:pt>
                <c:pt idx="1931">
                  <c:v>143.09999999999599</c:v>
                </c:pt>
                <c:pt idx="1932">
                  <c:v>143.19999999999598</c:v>
                </c:pt>
                <c:pt idx="1933">
                  <c:v>143.29999999999598</c:v>
                </c:pt>
                <c:pt idx="1934">
                  <c:v>143.399999999996</c:v>
                </c:pt>
                <c:pt idx="1935">
                  <c:v>143.49999999999599</c:v>
                </c:pt>
                <c:pt idx="1936">
                  <c:v>143.59999999999599</c:v>
                </c:pt>
                <c:pt idx="1937">
                  <c:v>143.69999999999499</c:v>
                </c:pt>
                <c:pt idx="1938">
                  <c:v>143.79999999999598</c:v>
                </c:pt>
                <c:pt idx="1939">
                  <c:v>143.899999999995</c:v>
                </c:pt>
                <c:pt idx="1940">
                  <c:v>143.99999999999599</c:v>
                </c:pt>
                <c:pt idx="1941">
                  <c:v>144.09999999999599</c:v>
                </c:pt>
                <c:pt idx="1942">
                  <c:v>144.19999999999499</c:v>
                </c:pt>
                <c:pt idx="1943">
                  <c:v>144.29999999999598</c:v>
                </c:pt>
                <c:pt idx="1944">
                  <c:v>144.399999999995</c:v>
                </c:pt>
                <c:pt idx="1945">
                  <c:v>144.49999999999599</c:v>
                </c:pt>
                <c:pt idx="1946">
                  <c:v>144.59999999999599</c:v>
                </c:pt>
                <c:pt idx="1947">
                  <c:v>144.69999999999499</c:v>
                </c:pt>
                <c:pt idx="1948">
                  <c:v>144.79999999999598</c:v>
                </c:pt>
                <c:pt idx="1949">
                  <c:v>144.899999999995</c:v>
                </c:pt>
                <c:pt idx="1950">
                  <c:v>144.99999999999599</c:v>
                </c:pt>
              </c:numCache>
            </c:numRef>
          </c:xVal>
          <c:yVal>
            <c:numRef>
              <c:f>'Y signal'!$Q$5:$Q$1955</c:f>
              <c:numCache>
                <c:formatCode>0.00E+00</c:formatCode>
                <c:ptCount val="1951"/>
                <c:pt idx="0">
                  <c:v>1.6000000000000029E-3</c:v>
                </c:pt>
                <c:pt idx="1">
                  <c:v>1.5999999998878966E-3</c:v>
                </c:pt>
                <c:pt idx="2">
                  <c:v>1.5999999997190453E-3</c:v>
                </c:pt>
                <c:pt idx="3">
                  <c:v>1.5999999994673183E-3</c:v>
                </c:pt>
                <c:pt idx="4">
                  <c:v>1.5999999990940709E-3</c:v>
                </c:pt>
                <c:pt idx="5">
                  <c:v>1.5999999985447197E-3</c:v>
                </c:pt>
                <c:pt idx="6">
                  <c:v>1.5999999977420062E-3</c:v>
                </c:pt>
                <c:pt idx="7">
                  <c:v>1.599999996577421E-3</c:v>
                </c:pt>
                <c:pt idx="8">
                  <c:v>1.5999999948997307E-3</c:v>
                </c:pt>
                <c:pt idx="9">
                  <c:v>1.59999999249978E-3</c:v>
                </c:pt>
                <c:pt idx="10">
                  <c:v>1.5999999890905683E-3</c:v>
                </c:pt>
                <c:pt idx="11">
                  <c:v>1.5999999842813573E-3</c:v>
                </c:pt>
                <c:pt idx="12">
                  <c:v>1.5999999775442655E-3</c:v>
                </c:pt>
                <c:pt idx="13">
                  <c:v>1.5999999681719091E-3</c:v>
                </c:pt>
                <c:pt idx="14">
                  <c:v>1.5999999552237297E-3</c:v>
                </c:pt>
                <c:pt idx="15">
                  <c:v>1.5999999374592447E-3</c:v>
                </c:pt>
                <c:pt idx="16">
                  <c:v>1.5999999132554851E-3</c:v>
                </c:pt>
                <c:pt idx="17">
                  <c:v>1.5999998805063423E-3</c:v>
                </c:pt>
                <c:pt idx="18">
                  <c:v>1.5999998365010453E-3</c:v>
                </c:pt>
                <c:pt idx="19">
                  <c:v>1.5999997777793398E-3</c:v>
                </c:pt>
                <c:pt idx="20">
                  <c:v>1.599999699961104E-3</c:v>
                </c:pt>
                <c:pt idx="21">
                  <c:v>1.5999995975483771E-3</c:v>
                </c:pt>
                <c:pt idx="22">
                  <c:v>1.5999994636983123E-3</c:v>
                </c:pt>
                <c:pt idx="23">
                  <c:v>1.5999992899692259E-3</c:v>
                </c:pt>
                <c:pt idx="24">
                  <c:v>1.5999990660363803E-3</c:v>
                </c:pt>
                <c:pt idx="25">
                  <c:v>1.599998779384396E-3</c:v>
                </c:pt>
                <c:pt idx="26">
                  <c:v>1.5999984149791661E-3</c:v>
                </c:pt>
                <c:pt idx="27">
                  <c:v>1.5999979549267134E-3</c:v>
                </c:pt>
                <c:pt idx="28">
                  <c:v>1.5999973781280223E-3</c:v>
                </c:pt>
                <c:pt idx="29">
                  <c:v>1.5999966599447679E-3</c:v>
                </c:pt>
                <c:pt idx="30">
                  <c:v>1.5999957718863817E-3</c:v>
                </c:pt>
                <c:pt idx="31">
                  <c:v>1.5999946813408177E-3</c:v>
                </c:pt>
                <c:pt idx="32">
                  <c:v>1.5999933513664803E-3</c:v>
                </c:pt>
                <c:pt idx="33">
                  <c:v>1.5999917405705765E-3</c:v>
                </c:pt>
                <c:pt idx="34">
                  <c:v>1.5999898030924023E-3</c:v>
                </c:pt>
                <c:pt idx="35">
                  <c:v>1.5999874887188089E-3</c:v>
                </c:pt>
                <c:pt idx="36">
                  <c:v>1.5999847431547181E-3</c:v>
                </c:pt>
                <c:pt idx="37">
                  <c:v>1.5999815084638352E-3</c:v>
                </c:pt>
                <c:pt idx="38">
                  <c:v>1.5999777237022598E-3</c:v>
                </c:pt>
                <c:pt idx="39">
                  <c:v>1.5999733257487294E-3</c:v>
                </c:pt>
                <c:pt idx="40">
                  <c:v>1.5999682503388302E-3</c:v>
                </c:pt>
                <c:pt idx="41">
                  <c:v>1.5999624332984881E-3</c:v>
                </c:pt>
                <c:pt idx="42">
                  <c:v>1.5999558119569712E-3</c:v>
                </c:pt>
                <c:pt idx="43">
                  <c:v>1.5999483267203974E-3</c:v>
                </c:pt>
                <c:pt idx="44">
                  <c:v>1.5999399227659965E-3</c:v>
                </c:pt>
                <c:pt idx="45">
                  <c:v>1.5999305518104108E-3</c:v>
                </c:pt>
                <c:pt idx="46">
                  <c:v>1.5999201739016391E-3</c:v>
                </c:pt>
                <c:pt idx="47">
                  <c:v>1.5999087591652432E-3</c:v>
                </c:pt>
                <c:pt idx="48">
                  <c:v>1.5998962894433657E-3</c:v>
                </c:pt>
                <c:pt idx="49">
                  <c:v>1.5998827597522992E-3</c:v>
                </c:pt>
                <c:pt idx="50">
                  <c:v>1.5998681794887905E-3</c:v>
                </c:pt>
                <c:pt idx="51">
                  <c:v>1.5998525733246843E-3</c:v>
                </c:pt>
                <c:pt idx="52">
                  <c:v>1.5998359817291597E-3</c:v>
                </c:pt>
                <c:pt idx="53">
                  <c:v>1.5998184610757915E-3</c:v>
                </c:pt>
                <c:pt idx="54">
                  <c:v>1.5998000833045019E-3</c:v>
                </c:pt>
                <c:pt idx="55">
                  <c:v>1.5997809351231602E-3</c:v>
                </c:pt>
                <c:pt idx="56">
                  <c:v>1.5997611167590992E-3</c:v>
                </c:pt>
                <c:pt idx="57">
                  <c:v>1.5997407402817848E-3</c:v>
                </c:pt>
                <c:pt idx="58">
                  <c:v>1.5997199275426346E-3</c:v>
                </c:pt>
                <c:pt idx="59">
                  <c:v>1.5996988077935643E-3</c:v>
                </c:pt>
                <c:pt idx="60">
                  <c:v>1.5996775150604677E-3</c:v>
                </c:pt>
                <c:pt idx="61">
                  <c:v>1.5996561853594082E-3</c:v>
                </c:pt>
                <c:pt idx="62">
                  <c:v>1.5996349538533448E-3</c:v>
                </c:pt>
                <c:pt idx="63">
                  <c:v>1.5996139520429631E-3</c:v>
                </c:pt>
                <c:pt idx="64">
                  <c:v>1.5995933050921098E-3</c:v>
                </c:pt>
                <c:pt idx="65">
                  <c:v>1.5995731293757041E-3</c:v>
                </c:pt>
                <c:pt idx="66">
                  <c:v>1.5995535303286715E-3</c:v>
                </c:pt>
                <c:pt idx="67">
                  <c:v>1.5995346006633367E-3</c:v>
                </c:pt>
                <c:pt idx="68">
                  <c:v>1.5995164189975923E-3</c:v>
                </c:pt>
                <c:pt idx="69">
                  <c:v>1.599499048929926E-3</c:v>
                </c:pt>
                <c:pt idx="70">
                  <c:v>1.5994825385638439E-3</c:v>
                </c:pt>
                <c:pt idx="71">
                  <c:v>1.5994669204799842E-3</c:v>
                </c:pt>
                <c:pt idx="72">
                  <c:v>1.5994522121225423E-3</c:v>
                </c:pt>
                <c:pt idx="73">
                  <c:v>1.5994384165651503E-3</c:v>
                </c:pt>
                <c:pt idx="74">
                  <c:v>1.5994255235988743E-3</c:v>
                </c:pt>
                <c:pt idx="75">
                  <c:v>1.5994135110795422E-3</c:v>
                </c:pt>
                <c:pt idx="76">
                  <c:v>1.5994023464713603E-3</c:v>
                </c:pt>
                <c:pt idx="77">
                  <c:v>1.5993919885136521E-3</c:v>
                </c:pt>
                <c:pt idx="78">
                  <c:v>1.5993823889454478E-3</c:v>
                </c:pt>
                <c:pt idx="79">
                  <c:v>1.5993734942250199E-3</c:v>
                </c:pt>
                <c:pt idx="80">
                  <c:v>1.5993652471888626E-3</c:v>
                </c:pt>
                <c:pt idx="81">
                  <c:v>1.599357588603052E-3</c:v>
                </c:pt>
                <c:pt idx="82">
                  <c:v>1.5993504585701567E-3</c:v>
                </c:pt>
                <c:pt idx="83">
                  <c:v>1.5993437977644338E-3</c:v>
                </c:pt>
                <c:pt idx="84">
                  <c:v>1.5993375484811545E-3</c:v>
                </c:pt>
                <c:pt idx="85">
                  <c:v>1.5993316554878956E-3</c:v>
                </c:pt>
                <c:pt idx="86">
                  <c:v>1.5993260666861881E-3</c:v>
                </c:pt>
                <c:pt idx="87">
                  <c:v>1.5993207335847103E-3</c:v>
                </c:pt>
                <c:pt idx="88">
                  <c:v>1.5993156116051695E-3</c:v>
                </c:pt>
                <c:pt idx="89">
                  <c:v>1.5993106602345427E-3</c:v>
                </c:pt>
                <c:pt idx="90">
                  <c:v>1.5993058430473408E-3</c:v>
                </c:pt>
                <c:pt idx="91">
                  <c:v>1.5993011276174481E-3</c:v>
                </c:pt>
                <c:pt idx="92">
                  <c:v>1.5992964853458239E-3</c:v>
                </c:pt>
                <c:pt idx="93">
                  <c:v>1.5992918912240541E-3</c:v>
                </c:pt>
                <c:pt idx="94">
                  <c:v>1.5992873235507548E-3</c:v>
                </c:pt>
                <c:pt idx="95">
                  <c:v>1.5992827636217709E-3</c:v>
                </c:pt>
                <c:pt idx="96">
                  <c:v>1.5992781954099499E-3</c:v>
                </c:pt>
                <c:pt idx="97">
                  <c:v>1.5992736052419204E-3</c:v>
                </c:pt>
                <c:pt idx="98">
                  <c:v>1.5992689814878602E-3</c:v>
                </c:pt>
                <c:pt idx="99">
                  <c:v>1.5992643142670637E-3</c:v>
                </c:pt>
                <c:pt idx="100">
                  <c:v>1.599259595176301E-3</c:v>
                </c:pt>
                <c:pt idx="101">
                  <c:v>1.5992548170436125E-3</c:v>
                </c:pt>
                <c:pt idx="102">
                  <c:v>1.5992499737091921E-3</c:v>
                </c:pt>
                <c:pt idx="103">
                  <c:v>1.5992450598327089E-3</c:v>
                </c:pt>
                <c:pt idx="104">
                  <c:v>1.5992400707284828E-3</c:v>
                </c:pt>
                <c:pt idx="105">
                  <c:v>1.599235002224671E-3</c:v>
                </c:pt>
                <c:pt idx="106">
                  <c:v>1.5992298505428846E-3</c:v>
                </c:pt>
                <c:pt idx="107">
                  <c:v>1.5992246122028759E-3</c:v>
                </c:pt>
                <c:pt idx="108">
                  <c:v>1.5992192839406622E-3</c:v>
                </c:pt>
                <c:pt idx="109">
                  <c:v>1.5992138626435236E-3</c:v>
                </c:pt>
                <c:pt idx="110">
                  <c:v>1.5992083452988717E-3</c:v>
                </c:pt>
                <c:pt idx="111">
                  <c:v>1.5992027289527761E-3</c:v>
                </c:pt>
                <c:pt idx="112">
                  <c:v>1.5991970106767695E-3</c:v>
                </c:pt>
                <c:pt idx="113">
                  <c:v>1.5991911875435903E-3</c:v>
                </c:pt>
                <c:pt idx="114">
                  <c:v>1.599185256604931E-3</c:v>
                </c:pt>
                <c:pt idx="115">
                  <c:v>1.5991792148754779E-3</c:v>
                </c:pt>
                <c:pt idx="116">
                  <c:v>1.5991730593195187E-3</c:v>
                </c:pt>
                <c:pt idx="117">
                  <c:v>1.5991667868378173E-3</c:v>
                </c:pt>
                <c:pt idx="118">
                  <c:v>1.5991603942573146E-3</c:v>
                </c:pt>
                <c:pt idx="119">
                  <c:v>1.5991538783194079E-3</c:v>
                </c:pt>
                <c:pt idx="120">
                  <c:v>1.5991472356694343E-3</c:v>
                </c:pt>
                <c:pt idx="121">
                  <c:v>1.5991404628935934E-3</c:v>
                </c:pt>
                <c:pt idx="122">
                  <c:v>1.5991335563445795E-3</c:v>
                </c:pt>
                <c:pt idx="123">
                  <c:v>1.5991265123139855E-3</c:v>
                </c:pt>
                <c:pt idx="124">
                  <c:v>1.5991193269463036E-3</c:v>
                </c:pt>
                <c:pt idx="125">
                  <c:v>1.5991119962230783E-3</c:v>
                </c:pt>
                <c:pt idx="126">
                  <c:v>1.5991045159501481E-3</c:v>
                </c:pt>
                <c:pt idx="127">
                  <c:v>1.5990968817385857E-3</c:v>
                </c:pt>
                <c:pt idx="128">
                  <c:v>1.5990890889874053E-3</c:v>
                </c:pt>
                <c:pt idx="129">
                  <c:v>1.5990811328615013E-3</c:v>
                </c:pt>
                <c:pt idx="130">
                  <c:v>1.5990730082672525E-3</c:v>
                </c:pt>
                <c:pt idx="131">
                  <c:v>1.5990647098240213E-3</c:v>
                </c:pt>
                <c:pt idx="132">
                  <c:v>1.5990562318170263E-3</c:v>
                </c:pt>
                <c:pt idx="133">
                  <c:v>1.5990475681455624E-3</c:v>
                </c:pt>
                <c:pt idx="134">
                  <c:v>1.5990387122682983E-3</c:v>
                </c:pt>
                <c:pt idx="135">
                  <c:v>1.599029657069399E-3</c:v>
                </c:pt>
                <c:pt idx="136">
                  <c:v>1.5990203947738194E-3</c:v>
                </c:pt>
                <c:pt idx="137">
                  <c:v>1.5990109168339715E-3</c:v>
                </c:pt>
                <c:pt idx="138">
                  <c:v>1.599001213897172E-3</c:v>
                </c:pt>
                <c:pt idx="139">
                  <c:v>1.5989912756370719E-3</c:v>
                </c:pt>
                <c:pt idx="140">
                  <c:v>1.5989810904176564E-3</c:v>
                </c:pt>
                <c:pt idx="141">
                  <c:v>1.5989706448765943E-3</c:v>
                </c:pt>
                <c:pt idx="142">
                  <c:v>1.5989599234572359E-3</c:v>
                </c:pt>
                <c:pt idx="143">
                  <c:v>1.5989489078141548E-3</c:v>
                </c:pt>
                <c:pt idx="144">
                  <c:v>1.5989375761549429E-3</c:v>
                </c:pt>
                <c:pt idx="145">
                  <c:v>1.5989259021137558E-3</c:v>
                </c:pt>
                <c:pt idx="146">
                  <c:v>1.5989138537499008E-3</c:v>
                </c:pt>
                <c:pt idx="147">
                  <c:v>1.5989013919163748E-3</c:v>
                </c:pt>
                <c:pt idx="148">
                  <c:v>1.5988884684799949E-3</c:v>
                </c:pt>
                <c:pt idx="149">
                  <c:v>1.5988750238686575E-3</c:v>
                </c:pt>
                <c:pt idx="150">
                  <c:v>1.5988609843710789E-3</c:v>
                </c:pt>
                <c:pt idx="151">
                  <c:v>1.5988462586732899E-3</c:v>
                </c:pt>
                <c:pt idx="152">
                  <c:v>1.5988307337436996E-3</c:v>
                </c:pt>
                <c:pt idx="153">
                  <c:v>1.5988142699370162E-3</c:v>
                </c:pt>
                <c:pt idx="154">
                  <c:v>1.598796695175154E-3</c:v>
                </c:pt>
                <c:pt idx="155">
                  <c:v>1.5987777983187763E-3</c:v>
                </c:pt>
                <c:pt idx="156">
                  <c:v>1.5987573213966755E-3</c:v>
                </c:pt>
                <c:pt idx="157">
                  <c:v>1.5987349507569264E-3</c:v>
                </c:pt>
                <c:pt idx="158">
                  <c:v>1.5987103072253039E-3</c:v>
                </c:pt>
                <c:pt idx="159">
                  <c:v>1.5986829351781297E-3</c:v>
                </c:pt>
                <c:pt idx="160">
                  <c:v>1.5986522906422671E-3</c:v>
                </c:pt>
                <c:pt idx="161">
                  <c:v>1.5986177285646755E-3</c:v>
                </c:pt>
                <c:pt idx="162">
                  <c:v>1.5985784893562834E-3</c:v>
                </c:pt>
                <c:pt idx="163">
                  <c:v>1.5985336853415995E-3</c:v>
                </c:pt>
                <c:pt idx="164">
                  <c:v>1.598482287054915E-3</c:v>
                </c:pt>
                <c:pt idx="165">
                  <c:v>1.5984231101427643E-3</c:v>
                </c:pt>
                <c:pt idx="166">
                  <c:v>1.5983548033583913E-3</c:v>
                </c:pt>
                <c:pt idx="167">
                  <c:v>1.5982758383529831E-3</c:v>
                </c:pt>
                <c:pt idx="168">
                  <c:v>1.5981845018863683E-3</c:v>
                </c:pt>
                <c:pt idx="169">
                  <c:v>1.5980788912579637E-3</c:v>
                </c:pt>
                <c:pt idx="170">
                  <c:v>1.5979569139042288E-3</c:v>
                </c:pt>
                <c:pt idx="171">
                  <c:v>1.5978162915510062E-3</c:v>
                </c:pt>
                <c:pt idx="172">
                  <c:v>1.5976545699089965E-3</c:v>
                </c:pt>
                <c:pt idx="173">
                  <c:v>1.5974691345344942E-3</c:v>
                </c:pt>
                <c:pt idx="174">
                  <c:v>1.5972572329935961E-3</c:v>
                </c:pt>
                <c:pt idx="175">
                  <c:v>1.5970160037813792E-3</c:v>
                </c:pt>
                <c:pt idx="176">
                  <c:v>1.5967425117910153E-3</c:v>
                </c:pt>
                <c:pt idx="177">
                  <c:v>1.5964337899171449E-3</c:v>
                </c:pt>
                <c:pt idx="178">
                  <c:v>1.5960868863987333E-3</c:v>
                </c:pt>
                <c:pt idx="179">
                  <c:v>1.5956989161257425E-3</c:v>
                </c:pt>
                <c:pt idx="180">
                  <c:v>1.5952671149417673E-3</c:v>
                </c:pt>
                <c:pt idx="181">
                  <c:v>1.5947888949258953E-3</c:v>
                </c:pt>
                <c:pt idx="182">
                  <c:v>1.5942618982355519E-3</c:v>
                </c:pt>
                <c:pt idx="183">
                  <c:v>1.5936840470643998E-3</c:v>
                </c:pt>
                <c:pt idx="184">
                  <c:v>1.5930535873835967E-3</c:v>
                </c:pt>
                <c:pt idx="185">
                  <c:v>1.5923691230559406E-3</c:v>
                </c:pt>
                <c:pt idx="186">
                  <c:v>1.591629638318832E-3</c:v>
                </c:pt>
                <c:pt idx="187">
                  <c:v>1.5908345053762215E-3</c:v>
                </c:pt>
                <c:pt idx="188">
                  <c:v>1.5899834756126199E-3</c:v>
                </c:pt>
                <c:pt idx="189">
                  <c:v>1.5890766519738738E-3</c:v>
                </c:pt>
                <c:pt idx="190">
                  <c:v>1.5881144420089883E-3</c:v>
                </c:pt>
                <c:pt idx="191">
                  <c:v>1.5870974908663146E-3</c:v>
                </c:pt>
                <c:pt idx="192">
                  <c:v>1.586026594669825E-3</c:v>
                </c:pt>
                <c:pt idx="193">
                  <c:v>1.5849025958623321E-3</c:v>
                </c:pt>
                <c:pt idx="194">
                  <c:v>1.5837262626002086E-3</c:v>
                </c:pt>
                <c:pt idx="195">
                  <c:v>1.5824981555500428E-3</c:v>
                </c:pt>
                <c:pt idx="196">
                  <c:v>1.5812184858679961E-3</c:v>
                </c:pt>
                <c:pt idx="197">
                  <c:v>1.5798869693899667E-3</c:v>
                </c:pt>
                <c:pt idx="198">
                  <c:v>1.5785026819873811E-3</c:v>
                </c:pt>
                <c:pt idx="199">
                  <c:v>1.5770639212352973E-3</c:v>
                </c:pt>
                <c:pt idx="200">
                  <c:v>1.5755680663770042E-3</c:v>
                </c:pt>
                <c:pt idx="201">
                  <c:v>1.5740115264314138E-3</c:v>
                </c:pt>
                <c:pt idx="202">
                  <c:v>1.5723896918968859E-3</c:v>
                </c:pt>
                <c:pt idx="203">
                  <c:v>1.5706967629878982E-3</c:v>
                </c:pt>
                <c:pt idx="204">
                  <c:v>1.56892583636617E-3</c:v>
                </c:pt>
                <c:pt idx="205">
                  <c:v>1.5670689238920237E-3</c:v>
                </c:pt>
                <c:pt idx="206">
                  <c:v>1.5651170288888327E-3</c:v>
                </c:pt>
                <c:pt idx="207">
                  <c:v>1.5630602729288128E-3</c:v>
                </c:pt>
                <c:pt idx="208">
                  <c:v>1.5608880583612176E-3</c:v>
                </c:pt>
                <c:pt idx="209">
                  <c:v>1.5585892789202064E-3</c:v>
                </c:pt>
                <c:pt idx="210">
                  <c:v>1.5561525720987851E-3</c:v>
                </c:pt>
                <c:pt idx="211">
                  <c:v>1.5535665986595301E-3</c:v>
                </c:pt>
                <c:pt idx="212">
                  <c:v>1.5508203537335211E-3</c:v>
                </c:pt>
                <c:pt idx="213">
                  <c:v>1.5479035001345811E-3</c:v>
                </c:pt>
                <c:pt idx="214">
                  <c:v>1.5448066851308489E-3</c:v>
                </c:pt>
                <c:pt idx="215">
                  <c:v>1.5415219044304441E-3</c:v>
                </c:pt>
                <c:pt idx="216">
                  <c:v>1.5380427871548243E-3</c:v>
                </c:pt>
                <c:pt idx="217">
                  <c:v>1.5343649223230386E-3</c:v>
                </c:pt>
                <c:pt idx="218">
                  <c:v>1.5304860822521033E-3</c:v>
                </c:pt>
                <c:pt idx="219">
                  <c:v>1.5264064628424591E-3</c:v>
                </c:pt>
                <c:pt idx="220">
                  <c:v>1.5221288151067757E-3</c:v>
                </c:pt>
                <c:pt idx="221">
                  <c:v>1.517658526853964E-3</c:v>
                </c:pt>
                <c:pt idx="222">
                  <c:v>1.5130036653443701E-3</c:v>
                </c:pt>
                <c:pt idx="223">
                  <c:v>1.5081748807944991E-3</c:v>
                </c:pt>
                <c:pt idx="224">
                  <c:v>1.5031853177653581E-3</c:v>
                </c:pt>
                <c:pt idx="225">
                  <c:v>1.4980503752433821E-3</c:v>
                </c:pt>
                <c:pt idx="226">
                  <c:v>1.4927874703206865E-3</c:v>
                </c:pt>
                <c:pt idx="227">
                  <c:v>1.4874157154806181E-3</c:v>
                </c:pt>
                <c:pt idx="228">
                  <c:v>1.4819555657859598E-3</c:v>
                </c:pt>
                <c:pt idx="229">
                  <c:v>1.4764284444944442E-3</c:v>
                </c:pt>
                <c:pt idx="230">
                  <c:v>1.4708563761470803E-3</c:v>
                </c:pt>
                <c:pt idx="231">
                  <c:v>1.4652615889336764E-3</c:v>
                </c:pt>
                <c:pt idx="232">
                  <c:v>1.4596662121541956E-3</c:v>
                </c:pt>
                <c:pt idx="233">
                  <c:v>1.4540919818396361E-3</c:v>
                </c:pt>
                <c:pt idx="234">
                  <c:v>1.4485600371848982E-3</c:v>
                </c:pt>
                <c:pt idx="235">
                  <c:v>1.4430907985189031E-3</c:v>
                </c:pt>
                <c:pt idx="236">
                  <c:v>1.4377039061776141E-3</c:v>
                </c:pt>
                <c:pt idx="237">
                  <c:v>1.4324182954903151E-3</c:v>
                </c:pt>
                <c:pt idx="238">
                  <c:v>1.4272523459746341E-3</c:v>
                </c:pt>
                <c:pt idx="239">
                  <c:v>1.422224119744044E-3</c:v>
                </c:pt>
                <c:pt idx="240">
                  <c:v>1.4173516709771439E-3</c:v>
                </c:pt>
                <c:pt idx="241">
                  <c:v>1.4126534104626153E-3</c:v>
                </c:pt>
                <c:pt idx="242">
                  <c:v>1.4081484975957323E-3</c:v>
                </c:pt>
                <c:pt idx="243">
                  <c:v>1.4038572314373893E-3</c:v>
                </c:pt>
                <c:pt idx="244">
                  <c:v>1.399801409282809E-3</c:v>
                </c:pt>
                <c:pt idx="245">
                  <c:v>1.3960046199423153E-3</c:v>
                </c:pt>
                <c:pt idx="246">
                  <c:v>1.3924924402851813E-3</c:v>
                </c:pt>
                <c:pt idx="247">
                  <c:v>1.3892925064594463E-3</c:v>
                </c:pt>
                <c:pt idx="248">
                  <c:v>1.3864344363328075E-3</c:v>
                </c:pt>
                <c:pt idx="249">
                  <c:v>1.3839495864365458E-3</c:v>
                </c:pt>
                <c:pt idx="250">
                  <c:v>1.3818706353023304E-3</c:v>
                </c:pt>
                <c:pt idx="251">
                  <c:v>1.3802309944510891E-3</c:v>
                </c:pt>
                <c:pt idx="252">
                  <c:v>1.3790640584863683E-3</c:v>
                </c:pt>
                <c:pt idx="253">
                  <c:v>1.3784023157571341E-3</c:v>
                </c:pt>
                <c:pt idx="254">
                  <c:v>1.3782763504718142E-3</c:v>
                </c:pt>
                <c:pt idx="255">
                  <c:v>1.3787137754223823E-3</c:v>
                </c:pt>
                <c:pt idx="256">
                  <c:v>1.3797381404664303E-3</c:v>
                </c:pt>
                <c:pt idx="257">
                  <c:v>1.3813678662921362E-3</c:v>
                </c:pt>
                <c:pt idx="258">
                  <c:v>1.3836152540442563E-3</c:v>
                </c:pt>
                <c:pt idx="259">
                  <c:v>1.3864856202005233E-3</c:v>
                </c:pt>
                <c:pt idx="260">
                  <c:v>1.3899766016089879E-3</c:v>
                </c:pt>
                <c:pt idx="261">
                  <c:v>1.3940776688836512E-3</c:v>
                </c:pt>
                <c:pt idx="262">
                  <c:v>1.3987698771929819E-3</c:v>
                </c:pt>
                <c:pt idx="263">
                  <c:v>1.4040258729123222E-3</c:v>
                </c:pt>
                <c:pt idx="264">
                  <c:v>1.4098101627128563E-3</c:v>
                </c:pt>
                <c:pt idx="265">
                  <c:v>1.4160796396761263E-3</c:v>
                </c:pt>
                <c:pt idx="266">
                  <c:v>1.4227843485920472E-3</c:v>
                </c:pt>
                <c:pt idx="267">
                  <c:v>1.429868462735912E-3</c:v>
                </c:pt>
                <c:pt idx="268">
                  <c:v>1.4372714343400181E-3</c:v>
                </c:pt>
                <c:pt idx="269">
                  <c:v>1.444929274620148E-3</c:v>
                </c:pt>
                <c:pt idx="270">
                  <c:v>1.4527759139447525E-3</c:v>
                </c:pt>
                <c:pt idx="271">
                  <c:v>1.4607445914354021E-3</c:v>
                </c:pt>
                <c:pt idx="272">
                  <c:v>1.4687692233998221E-3</c:v>
                </c:pt>
                <c:pt idx="273">
                  <c:v>1.4767857032221541E-3</c:v>
                </c:pt>
                <c:pt idx="274">
                  <c:v>1.4847330906472003E-3</c:v>
                </c:pt>
                <c:pt idx="275">
                  <c:v>1.4925546550699298E-3</c:v>
                </c:pt>
                <c:pt idx="276">
                  <c:v>1.5001987459998761E-3</c:v>
                </c:pt>
                <c:pt idx="277">
                  <c:v>1.5076194724331379E-3</c:v>
                </c:pt>
                <c:pt idx="278">
                  <c:v>1.5147771819727298E-3</c:v>
                </c:pt>
                <c:pt idx="279">
                  <c:v>1.5216387395289882E-3</c:v>
                </c:pt>
                <c:pt idx="280">
                  <c:v>1.5281776131389467E-3</c:v>
                </c:pt>
                <c:pt idx="281">
                  <c:v>1.5343737814896387E-3</c:v>
                </c:pt>
                <c:pt idx="282">
                  <c:v>1.5402134834187427E-3</c:v>
                </c:pt>
                <c:pt idx="283">
                  <c:v>1.5456888333567995E-3</c:v>
                </c:pt>
                <c:pt idx="284">
                  <c:v>1.5507973298068466E-3</c:v>
                </c:pt>
                <c:pt idx="285">
                  <c:v>1.5555412845587404E-3</c:v>
                </c:pt>
                <c:pt idx="286">
                  <c:v>1.5599272002549442E-3</c:v>
                </c:pt>
                <c:pt idx="287">
                  <c:v>1.5639651224290121E-3</c:v>
                </c:pt>
                <c:pt idx="288">
                  <c:v>1.5676679897969569E-3</c:v>
                </c:pt>
                <c:pt idx="289">
                  <c:v>1.5710510034122774E-3</c:v>
                </c:pt>
                <c:pt idx="290">
                  <c:v>1.5741310316285877E-3</c:v>
                </c:pt>
                <c:pt idx="291">
                  <c:v>1.5769260643493288E-3</c:v>
                </c:pt>
                <c:pt idx="292">
                  <c:v>1.5794547257344401E-3</c:v>
                </c:pt>
                <c:pt idx="293">
                  <c:v>1.5817358512567486E-3</c:v>
                </c:pt>
                <c:pt idx="294">
                  <c:v>1.5837881316339269E-3</c:v>
                </c:pt>
                <c:pt idx="295">
                  <c:v>1.5856298231276846E-3</c:v>
                </c:pt>
                <c:pt idx="296">
                  <c:v>1.5872785214082195E-3</c:v>
                </c:pt>
                <c:pt idx="297">
                  <c:v>1.5887509942413387E-3</c:v>
                </c:pt>
                <c:pt idx="298">
                  <c:v>1.5900630667114359E-3</c:v>
                </c:pt>
                <c:pt idx="299">
                  <c:v>1.5912295525185721E-3</c:v>
                </c:pt>
                <c:pt idx="300">
                  <c:v>1.5922642235103141E-3</c:v>
                </c:pt>
                <c:pt idx="301">
                  <c:v>1.5931798102453223E-3</c:v>
                </c:pt>
                <c:pt idx="302">
                  <c:v>1.5939880266597841E-3</c:v>
                </c:pt>
                <c:pt idx="303">
                  <c:v>1.5946996122237927E-3</c:v>
                </c:pt>
                <c:pt idx="304">
                  <c:v>1.5953243857677101E-3</c:v>
                </c:pt>
                <c:pt idx="305">
                  <c:v>1.5958713063460141E-3</c:v>
                </c:pt>
                <c:pt idx="306">
                  <c:v>1.5963485368021663E-3</c:v>
                </c:pt>
                <c:pt idx="307">
                  <c:v>1.5967635073396711E-3</c:v>
                </c:pt>
                <c:pt idx="308">
                  <c:v>1.5971229763814098E-3</c:v>
                </c:pt>
                <c:pt idx="309">
                  <c:v>1.5974330877008328E-3</c:v>
                </c:pt>
                <c:pt idx="310">
                  <c:v>1.5976994225455059E-3</c:v>
                </c:pt>
                <c:pt idx="311">
                  <c:v>1.5979270467255037E-3</c:v>
                </c:pt>
                <c:pt idx="312">
                  <c:v>1.5981205526299309E-3</c:v>
                </c:pt>
                <c:pt idx="313">
                  <c:v>1.5982840965689039E-3</c:v>
                </c:pt>
                <c:pt idx="314">
                  <c:v>1.5984214320175422E-3</c:v>
                </c:pt>
                <c:pt idx="315">
                  <c:v>1.5985359394104113E-3</c:v>
                </c:pt>
                <c:pt idx="316">
                  <c:v>1.5986306532654582E-3</c:v>
                </c:pt>
                <c:pt idx="317">
                  <c:v>1.5987082871327801E-3</c:v>
                </c:pt>
                <c:pt idx="318">
                  <c:v>1.5987712571081474E-3</c:v>
                </c:pt>
                <c:pt idx="319">
                  <c:v>1.5988217045393961E-3</c:v>
                </c:pt>
                <c:pt idx="320">
                  <c:v>1.5988615239520302E-3</c:v>
                </c:pt>
                <c:pt idx="321">
                  <c:v>1.5988923545791082E-3</c:v>
                </c:pt>
                <c:pt idx="322">
                  <c:v>1.5989156022806481E-3</c:v>
                </c:pt>
                <c:pt idx="323">
                  <c:v>1.5989325335834885E-3</c:v>
                </c:pt>
                <c:pt idx="324">
                  <c:v>1.5989442185976319E-3</c:v>
                </c:pt>
                <c:pt idx="325">
                  <c:v>1.5989515672600145E-3</c:v>
                </c:pt>
                <c:pt idx="326">
                  <c:v>1.5989553489928448E-3</c:v>
                </c:pt>
                <c:pt idx="327">
                  <c:v>1.5989562077204681E-3</c:v>
                </c:pt>
                <c:pt idx="328">
                  <c:v>1.5989546810157742E-3</c:v>
                </c:pt>
                <c:pt idx="329">
                  <c:v>1.5989512133542285E-3</c:v>
                </c:pt>
                <c:pt idx="330">
                  <c:v>1.5989461674027784E-3</c:v>
                </c:pt>
                <c:pt idx="331">
                  <c:v>1.5989398382416479E-3</c:v>
                </c:pt>
                <c:pt idx="332">
                  <c:v>1.5989324626390175E-3</c:v>
                </c:pt>
                <c:pt idx="333">
                  <c:v>1.5989242261780143E-3</c:v>
                </c:pt>
                <c:pt idx="334">
                  <c:v>1.59891528200657E-3</c:v>
                </c:pt>
                <c:pt idx="335">
                  <c:v>1.5989057390594743E-3</c:v>
                </c:pt>
                <c:pt idx="336">
                  <c:v>1.5988956907599038E-3</c:v>
                </c:pt>
                <c:pt idx="337">
                  <c:v>1.5988851982077551E-3</c:v>
                </c:pt>
                <c:pt idx="338">
                  <c:v>1.5988743159542013E-3</c:v>
                </c:pt>
                <c:pt idx="339">
                  <c:v>1.5988630742024643E-3</c:v>
                </c:pt>
                <c:pt idx="340">
                  <c:v>1.5988514970047801E-3</c:v>
                </c:pt>
                <c:pt idx="341">
                  <c:v>1.5988396036252248E-3</c:v>
                </c:pt>
                <c:pt idx="342">
                  <c:v>1.5988273951358621E-3</c:v>
                </c:pt>
                <c:pt idx="343">
                  <c:v>1.5988148804777283E-3</c:v>
                </c:pt>
                <c:pt idx="344">
                  <c:v>1.5988020500669045E-3</c:v>
                </c:pt>
                <c:pt idx="345">
                  <c:v>1.5987889034772638E-3</c:v>
                </c:pt>
                <c:pt idx="346">
                  <c:v>1.5987754301073297E-3</c:v>
                </c:pt>
                <c:pt idx="347">
                  <c:v>1.5987616171143624E-3</c:v>
                </c:pt>
                <c:pt idx="348">
                  <c:v>1.5987474488520078E-3</c:v>
                </c:pt>
                <c:pt idx="349">
                  <c:v>1.5987329058016516E-3</c:v>
                </c:pt>
                <c:pt idx="350">
                  <c:v>1.5987179585467328E-3</c:v>
                </c:pt>
                <c:pt idx="351">
                  <c:v>1.5987025858971863E-3</c:v>
                </c:pt>
                <c:pt idx="352">
                  <c:v>1.598686752491744E-3</c:v>
                </c:pt>
                <c:pt idx="353">
                  <c:v>1.5986704191315539E-3</c:v>
                </c:pt>
                <c:pt idx="354">
                  <c:v>1.5986535358589343E-3</c:v>
                </c:pt>
                <c:pt idx="355">
                  <c:v>1.5986360384931079E-3</c:v>
                </c:pt>
                <c:pt idx="356">
                  <c:v>1.5986178599639766E-3</c:v>
                </c:pt>
                <c:pt idx="357">
                  <c:v>1.5985989136964554E-3</c:v>
                </c:pt>
                <c:pt idx="358">
                  <c:v>1.5985790938225861E-3</c:v>
                </c:pt>
                <c:pt idx="359">
                  <c:v>1.5985582716456146E-3</c:v>
                </c:pt>
                <c:pt idx="360">
                  <c:v>1.5985362922324418E-3</c:v>
                </c:pt>
                <c:pt idx="361">
                  <c:v>1.5985129687274941E-3</c:v>
                </c:pt>
                <c:pt idx="362">
                  <c:v>1.5984880765299008E-3</c:v>
                </c:pt>
                <c:pt idx="363">
                  <c:v>1.5984613469347819E-3</c:v>
                </c:pt>
                <c:pt idx="364">
                  <c:v>1.5984324598225443E-3</c:v>
                </c:pt>
                <c:pt idx="365">
                  <c:v>1.5984010360467977E-3</c:v>
                </c:pt>
                <c:pt idx="366">
                  <c:v>1.5983666289308483E-3</c:v>
                </c:pt>
                <c:pt idx="367">
                  <c:v>1.5983287153857435E-3</c:v>
                </c:pt>
                <c:pt idx="368">
                  <c:v>1.5982866867705334E-3</c:v>
                </c:pt>
                <c:pt idx="369">
                  <c:v>1.5982398393977945E-3</c:v>
                </c:pt>
                <c:pt idx="370">
                  <c:v>1.5981873653646565E-3</c:v>
                </c:pt>
                <c:pt idx="371">
                  <c:v>1.5981283435854761E-3</c:v>
                </c:pt>
                <c:pt idx="372">
                  <c:v>1.5980617314858823E-3</c:v>
                </c:pt>
                <c:pt idx="373">
                  <c:v>1.5979863578772381E-3</c:v>
                </c:pt>
                <c:pt idx="374">
                  <c:v>1.5979009170744678E-3</c:v>
                </c:pt>
                <c:pt idx="375">
                  <c:v>1.5978039649652376E-3</c:v>
                </c:pt>
                <c:pt idx="376">
                  <c:v>1.5976939173802059E-3</c:v>
                </c:pt>
                <c:pt idx="377">
                  <c:v>1.59756905090426E-3</c:v>
                </c:pt>
                <c:pt idx="378">
                  <c:v>1.5974275067224383E-3</c:v>
                </c:pt>
                <c:pt idx="379">
                  <c:v>1.5972672977056085E-3</c:v>
                </c:pt>
                <c:pt idx="380">
                  <c:v>1.5970863191004843E-3</c:v>
                </c:pt>
                <c:pt idx="381">
                  <c:v>1.5968823624221981E-3</c:v>
                </c:pt>
                <c:pt idx="382">
                  <c:v>1.5966531330132646E-3</c:v>
                </c:pt>
                <c:pt idx="383">
                  <c:v>1.5963962709337393E-3</c:v>
                </c:pt>
                <c:pt idx="384">
                  <c:v>1.5961093744479549E-3</c:v>
                </c:pt>
                <c:pt idx="385">
                  <c:v>1.5957900261354011E-3</c:v>
                </c:pt>
                <c:pt idx="386">
                  <c:v>1.5954358204697356E-3</c:v>
                </c:pt>
                <c:pt idx="387">
                  <c:v>1.5950443919524895E-3</c:v>
                </c:pt>
                <c:pt idx="388">
                  <c:v>1.5946134430613187E-3</c:v>
                </c:pt>
                <c:pt idx="389">
                  <c:v>1.5941407702430984E-3</c:v>
                </c:pt>
                <c:pt idx="390">
                  <c:v>1.5936242873232519E-3</c:v>
                </c:pt>
                <c:pt idx="391">
                  <c:v>1.5930620442505825E-3</c:v>
                </c:pt>
                <c:pt idx="392">
                  <c:v>1.5924522405373804E-3</c:v>
                </c:pt>
                <c:pt idx="393">
                  <c:v>1.5917932314382184E-3</c:v>
                </c:pt>
                <c:pt idx="394">
                  <c:v>1.591083526169395E-3</c:v>
                </c:pt>
                <c:pt idx="395">
                  <c:v>1.5903217770062681E-3</c:v>
                </c:pt>
                <c:pt idx="396">
                  <c:v>1.5895067585987635E-3</c:v>
                </c:pt>
                <c:pt idx="397">
                  <c:v>1.5886373371434975E-3</c:v>
                </c:pt>
                <c:pt idx="398">
                  <c:v>1.5877124294914843E-3</c:v>
                </c:pt>
                <c:pt idx="399">
                  <c:v>1.5867309526817468E-3</c:v>
                </c:pt>
                <c:pt idx="400">
                  <c:v>1.5856917654407962E-3</c:v>
                </c:pt>
                <c:pt idx="401">
                  <c:v>1.5845936020001496E-3</c:v>
                </c:pt>
                <c:pt idx="402">
                  <c:v>1.5834349843945603E-3</c:v>
                </c:pt>
                <c:pt idx="403">
                  <c:v>1.5822141698839543E-3</c:v>
                </c:pt>
                <c:pt idx="404">
                  <c:v>1.5809290641671317E-3</c:v>
                </c:pt>
                <c:pt idx="405">
                  <c:v>1.5795771432803925E-3</c:v>
                </c:pt>
                <c:pt idx="406">
                  <c:v>1.5781553748820515E-3</c:v>
                </c:pt>
                <c:pt idx="407">
                  <c:v>1.5766601570938337E-3</c:v>
                </c:pt>
                <c:pt idx="408">
                  <c:v>1.5750874263655305E-3</c:v>
                </c:pt>
                <c:pt idx="409">
                  <c:v>1.5734324071637474E-3</c:v>
                </c:pt>
                <c:pt idx="410">
                  <c:v>1.5716896800569561E-3</c:v>
                </c:pt>
                <c:pt idx="411">
                  <c:v>1.5698532258729043E-3</c:v>
                </c:pt>
                <c:pt idx="412">
                  <c:v>1.5679164532910728E-3</c:v>
                </c:pt>
                <c:pt idx="413">
                  <c:v>1.5658722661265744E-3</c:v>
                </c:pt>
                <c:pt idx="414">
                  <c:v>1.5637131265354262E-3</c:v>
                </c:pt>
                <c:pt idx="415">
                  <c:v>1.5614311987254225E-3</c:v>
                </c:pt>
                <c:pt idx="416">
                  <c:v>1.5590185024895542E-3</c:v>
                </c:pt>
                <c:pt idx="417">
                  <c:v>1.5564670542735158E-3</c:v>
                </c:pt>
                <c:pt idx="418">
                  <c:v>1.5537690634303187E-3</c:v>
                </c:pt>
                <c:pt idx="419">
                  <c:v>1.5509171216379521E-3</c:v>
                </c:pt>
                <c:pt idx="420">
                  <c:v>1.5479044067818299E-3</c:v>
                </c:pt>
                <c:pt idx="421">
                  <c:v>1.5447249030107017E-3</c:v>
                </c:pt>
                <c:pt idx="422">
                  <c:v>1.5413735750353164E-3</c:v>
                </c:pt>
                <c:pt idx="423">
                  <c:v>1.5378465527253065E-3</c:v>
                </c:pt>
                <c:pt idx="424">
                  <c:v>1.5341413320482662E-3</c:v>
                </c:pt>
                <c:pt idx="425">
                  <c:v>1.5302568426854501E-3</c:v>
                </c:pt>
                <c:pt idx="426">
                  <c:v>1.5261935852385823E-3</c:v>
                </c:pt>
                <c:pt idx="427">
                  <c:v>1.5219536552298777E-3</c:v>
                </c:pt>
                <c:pt idx="428">
                  <c:v>1.5175407718446843E-3</c:v>
                </c:pt>
                <c:pt idx="429">
                  <c:v>1.5129602109441118E-3</c:v>
                </c:pt>
                <c:pt idx="430">
                  <c:v>1.5082187002189793E-3</c:v>
                </c:pt>
                <c:pt idx="431">
                  <c:v>1.5033243213899532E-3</c:v>
                </c:pt>
                <c:pt idx="432">
                  <c:v>1.4982862808624233E-3</c:v>
                </c:pt>
                <c:pt idx="433">
                  <c:v>1.4931147405979031E-3</c:v>
                </c:pt>
                <c:pt idx="434">
                  <c:v>1.4878205770005181E-3</c:v>
                </c:pt>
                <c:pt idx="435">
                  <c:v>1.4824151642603418E-3</c:v>
                </c:pt>
                <c:pt idx="436">
                  <c:v>1.4769101580970031E-3</c:v>
                </c:pt>
                <c:pt idx="437">
                  <c:v>1.4713173271178367E-3</c:v>
                </c:pt>
                <c:pt idx="438">
                  <c:v>1.465648433062386E-3</c:v>
                </c:pt>
                <c:pt idx="439">
                  <c:v>1.4599151582170911E-3</c:v>
                </c:pt>
                <c:pt idx="440">
                  <c:v>1.4541291498966161E-3</c:v>
                </c:pt>
                <c:pt idx="441">
                  <c:v>1.4483021446108943E-3</c:v>
                </c:pt>
                <c:pt idx="442">
                  <c:v>1.4424461980233083E-3</c:v>
                </c:pt>
                <c:pt idx="443">
                  <c:v>1.436574010574647E-3</c:v>
                </c:pt>
                <c:pt idx="444">
                  <c:v>1.4306993908490718E-3</c:v>
                </c:pt>
                <c:pt idx="445">
                  <c:v>1.4248377293815868E-3</c:v>
                </c:pt>
                <c:pt idx="446">
                  <c:v>1.4190066055015402E-3</c:v>
                </c:pt>
                <c:pt idx="447">
                  <c:v>1.4132263937951344E-3</c:v>
                </c:pt>
                <c:pt idx="448">
                  <c:v>1.4075208739923579E-3</c:v>
                </c:pt>
                <c:pt idx="449">
                  <c:v>1.4019177963628699E-3</c:v>
                </c:pt>
                <c:pt idx="450">
                  <c:v>1.3964493594230156E-3</c:v>
                </c:pt>
                <c:pt idx="451">
                  <c:v>1.391152550571338E-3</c:v>
                </c:pt>
                <c:pt idx="452">
                  <c:v>1.3860693090776868E-3</c:v>
                </c:pt>
                <c:pt idx="453">
                  <c:v>1.3812464698607014E-3</c:v>
                </c:pt>
                <c:pt idx="454">
                  <c:v>1.3767354573998403E-3</c:v>
                </c:pt>
                <c:pt idx="455">
                  <c:v>1.372591709771468E-3</c:v>
                </c:pt>
                <c:pt idx="456">
                  <c:v>1.3688738179182113E-3</c:v>
                </c:pt>
                <c:pt idx="457">
                  <c:v>1.3656424053640403E-3</c:v>
                </c:pt>
                <c:pt idx="458">
                  <c:v>1.3629587445769746E-3</c:v>
                </c:pt>
                <c:pt idx="459">
                  <c:v>1.3608831686838985E-3</c:v>
                </c:pt>
                <c:pt idx="460">
                  <c:v>1.3594733226725963E-3</c:v>
                </c:pt>
                <c:pt idx="461">
                  <c:v>1.3587823208737232E-3</c:v>
                </c:pt>
                <c:pt idx="462">
                  <c:v>1.3588568856389204E-3</c:v>
                </c:pt>
                <c:pt idx="463">
                  <c:v>1.3597355482399113E-3</c:v>
                </c:pt>
                <c:pt idx="464">
                  <c:v>1.3614469944365094E-3</c:v>
                </c:pt>
                <c:pt idx="465">
                  <c:v>1.3640086342505239E-3</c:v>
                </c:pt>
                <c:pt idx="466">
                  <c:v>1.367425468036977E-3</c:v>
                </c:pt>
                <c:pt idx="467">
                  <c:v>1.3716893089484781E-3</c:v>
                </c:pt>
                <c:pt idx="468">
                  <c:v>1.3767784066842962E-3</c:v>
                </c:pt>
                <c:pt idx="469">
                  <c:v>1.382657498533319E-3</c:v>
                </c:pt>
                <c:pt idx="470">
                  <c:v>1.3892782956446538E-3</c:v>
                </c:pt>
                <c:pt idx="471">
                  <c:v>1.3965803904870961E-3</c:v>
                </c:pt>
                <c:pt idx="472">
                  <c:v>1.4044925517187406E-3</c:v>
                </c:pt>
                <c:pt idx="473">
                  <c:v>1.4129343568074851E-3</c:v>
                </c:pt>
                <c:pt idx="474">
                  <c:v>1.4218180965329158E-3</c:v>
                </c:pt>
                <c:pt idx="475">
                  <c:v>1.431050874900894E-3</c:v>
                </c:pt>
                <c:pt idx="476">
                  <c:v>1.4405368212399763E-3</c:v>
                </c:pt>
                <c:pt idx="477">
                  <c:v>1.4501793289652776E-3</c:v>
                </c:pt>
                <c:pt idx="478">
                  <c:v>1.4598832375468081E-3</c:v>
                </c:pt>
                <c:pt idx="479">
                  <c:v>1.4695568807941491E-3</c:v>
                </c:pt>
                <c:pt idx="480">
                  <c:v>1.4791139337919426E-3</c:v>
                </c:pt>
                <c:pt idx="481">
                  <c:v>1.4884750037408717E-3</c:v>
                </c:pt>
                <c:pt idx="482">
                  <c:v>1.4975689241384768E-3</c:v>
                </c:pt>
                <c:pt idx="483">
                  <c:v>1.5063337270292197E-3</c:v>
                </c:pt>
                <c:pt idx="484">
                  <c:v>1.5147172835110459E-3</c:v>
                </c:pt>
                <c:pt idx="485">
                  <c:v>1.5226776167512476E-3</c:v>
                </c:pt>
                <c:pt idx="486">
                  <c:v>1.5301829053631297E-3</c:v>
                </c:pt>
                <c:pt idx="487">
                  <c:v>1.537211205087574E-3</c:v>
                </c:pt>
                <c:pt idx="488">
                  <c:v>1.5437499257401955E-3</c:v>
                </c:pt>
                <c:pt idx="489">
                  <c:v>1.5497951061745241E-3</c:v>
                </c:pt>
                <c:pt idx="490">
                  <c:v>1.5553505328018808E-3</c:v>
                </c:pt>
                <c:pt idx="491">
                  <c:v>1.5604267486971919E-3</c:v>
                </c:pt>
                <c:pt idx="492">
                  <c:v>1.5650399984830153E-3</c:v>
                </c:pt>
                <c:pt idx="493">
                  <c:v>1.5692111510357445E-3</c:v>
                </c:pt>
                <c:pt idx="494">
                  <c:v>1.5729646378731894E-3</c:v>
                </c:pt>
                <c:pt idx="495">
                  <c:v>1.5763274390278785E-3</c:v>
                </c:pt>
                <c:pt idx="496">
                  <c:v>1.5793281424761262E-3</c:v>
                </c:pt>
                <c:pt idx="497">
                  <c:v>1.5819960969574115E-3</c:v>
                </c:pt>
                <c:pt idx="498">
                  <c:v>1.58436067137903E-3</c:v>
                </c:pt>
                <c:pt idx="499">
                  <c:v>1.5864506287654636E-3</c:v>
                </c:pt>
                <c:pt idx="500">
                  <c:v>1.5882936170203432E-3</c:v>
                </c:pt>
                <c:pt idx="501">
                  <c:v>1.5899157749113253E-3</c:v>
                </c:pt>
                <c:pt idx="502">
                  <c:v>1.5913414471611883E-3</c:v>
                </c:pt>
                <c:pt idx="503">
                  <c:v>1.5925930000925028E-3</c:v>
                </c:pt>
                <c:pt idx="504">
                  <c:v>1.5936907271922025E-3</c:v>
                </c:pt>
                <c:pt idx="505">
                  <c:v>1.5946528320617561E-3</c:v>
                </c:pt>
                <c:pt idx="506">
                  <c:v>1.5954954760568944E-3</c:v>
                </c:pt>
                <c:pt idx="507">
                  <c:v>1.5962328773389085E-3</c:v>
                </c:pt>
                <c:pt idx="508">
                  <c:v>1.5968774483904884E-3</c:v>
                </c:pt>
                <c:pt idx="509">
                  <c:v>1.5974399602049323E-3</c:v>
                </c:pt>
                <c:pt idx="510">
                  <c:v>1.5979297218458217E-3</c:v>
                </c:pt>
                <c:pt idx="511">
                  <c:v>1.5983547660242214E-3</c:v>
                </c:pt>
                <c:pt idx="512">
                  <c:v>1.5987220320492043E-3</c:v>
                </c:pt>
                <c:pt idx="513">
                  <c:v>1.5990375400176963E-3</c:v>
                </c:pt>
                <c:pt idx="514">
                  <c:v>1.5993065506575322E-3</c:v>
                </c:pt>
                <c:pt idx="515">
                  <c:v>1.5995337076437977E-3</c:v>
                </c:pt>
                <c:pt idx="516">
                  <c:v>1.5997231599829971E-3</c:v>
                </c:pt>
                <c:pt idx="517">
                  <c:v>1.5998786638515665E-3</c:v>
                </c:pt>
                <c:pt idx="518">
                  <c:v>1.6000036639106034E-3</c:v>
                </c:pt>
                <c:pt idx="519">
                  <c:v>1.6001013554145442E-3</c:v>
                </c:pt>
                <c:pt idx="520">
                  <c:v>1.6001747287012888E-3</c:v>
                </c:pt>
                <c:pt idx="521">
                  <c:v>1.6002265990809961E-3</c:v>
                </c:pt>
                <c:pt idx="522">
                  <c:v>1.6002596314357389E-3</c:v>
                </c:pt>
                <c:pt idx="523">
                  <c:v>1.6002763326218093E-3</c:v>
                </c:pt>
                <c:pt idx="524">
                  <c:v>1.6002790619871843E-3</c:v>
                </c:pt>
                <c:pt idx="525">
                  <c:v>1.6002700289983272E-3</c:v>
                </c:pt>
                <c:pt idx="526">
                  <c:v>1.6002512899170286E-3</c:v>
                </c:pt>
                <c:pt idx="527">
                  <c:v>1.6002247370531181E-3</c:v>
                </c:pt>
                <c:pt idx="528">
                  <c:v>1.6001920220070846E-3</c:v>
                </c:pt>
                <c:pt idx="529">
                  <c:v>1.6001547018525556E-3</c:v>
                </c:pt>
                <c:pt idx="530">
                  <c:v>1.6001141570805581E-3</c:v>
                </c:pt>
                <c:pt idx="531">
                  <c:v>1.6000715775513757E-3</c:v>
                </c:pt>
                <c:pt idx="532">
                  <c:v>1.6000279814504239E-3</c:v>
                </c:pt>
                <c:pt idx="533">
                  <c:v>1.5999842237629323E-3</c:v>
                </c:pt>
                <c:pt idx="534">
                  <c:v>1.5999410205607186E-3</c:v>
                </c:pt>
                <c:pt idx="535">
                  <c:v>1.5998989403823401E-3</c:v>
                </c:pt>
                <c:pt idx="536">
                  <c:v>1.5998584161857868E-3</c:v>
                </c:pt>
                <c:pt idx="537">
                  <c:v>1.5998197758872875E-3</c:v>
                </c:pt>
                <c:pt idx="538">
                  <c:v>1.5997832461381301E-3</c:v>
                </c:pt>
                <c:pt idx="539">
                  <c:v>1.5997489711855909E-3</c:v>
                </c:pt>
                <c:pt idx="540">
                  <c:v>1.5997170248091214E-3</c:v>
                </c:pt>
                <c:pt idx="541">
                  <c:v>1.5996874151486843E-3</c:v>
                </c:pt>
                <c:pt idx="542">
                  <c:v>1.5996601114026581E-3</c:v>
                </c:pt>
                <c:pt idx="543">
                  <c:v>1.599635048007606E-3</c:v>
                </c:pt>
                <c:pt idx="544">
                  <c:v>1.5996121130699621E-3</c:v>
                </c:pt>
                <c:pt idx="545">
                  <c:v>1.5995911964212669E-3</c:v>
                </c:pt>
                <c:pt idx="546">
                  <c:v>1.5995721624390894E-3</c:v>
                </c:pt>
                <c:pt idx="547">
                  <c:v>1.5995548738487373E-3</c:v>
                </c:pt>
                <c:pt idx="548">
                  <c:v>1.5995391801979797E-3</c:v>
                </c:pt>
                <c:pt idx="549">
                  <c:v>1.5995249371747082E-3</c:v>
                </c:pt>
                <c:pt idx="550">
                  <c:v>1.5995120106691962E-3</c:v>
                </c:pt>
                <c:pt idx="551">
                  <c:v>1.5995002549935218E-3</c:v>
                </c:pt>
                <c:pt idx="552">
                  <c:v>1.5994895485147327E-3</c:v>
                </c:pt>
                <c:pt idx="553">
                  <c:v>1.5994797669889045E-3</c:v>
                </c:pt>
                <c:pt idx="554">
                  <c:v>1.5994707984801381E-3</c:v>
                </c:pt>
                <c:pt idx="555">
                  <c:v>1.5994625377749019E-3</c:v>
                </c:pt>
                <c:pt idx="556">
                  <c:v>1.5994548908883958E-3</c:v>
                </c:pt>
                <c:pt idx="557">
                  <c:v>1.5994477702394741E-3</c:v>
                </c:pt>
                <c:pt idx="558">
                  <c:v>1.5994410941458433E-3</c:v>
                </c:pt>
                <c:pt idx="559">
                  <c:v>1.5994347969158261E-3</c:v>
                </c:pt>
                <c:pt idx="560">
                  <c:v>1.5994288170986539E-3</c:v>
                </c:pt>
                <c:pt idx="561">
                  <c:v>1.5994231000621693E-3</c:v>
                </c:pt>
                <c:pt idx="562">
                  <c:v>1.5994175978497522E-3</c:v>
                </c:pt>
                <c:pt idx="563">
                  <c:v>1.5994122725389213E-3</c:v>
                </c:pt>
                <c:pt idx="564">
                  <c:v>1.5994070791258599E-3</c:v>
                </c:pt>
                <c:pt idx="565">
                  <c:v>1.5994019929587398E-3</c:v>
                </c:pt>
                <c:pt idx="566">
                  <c:v>1.5993969874302154E-3</c:v>
                </c:pt>
                <c:pt idx="567">
                  <c:v>1.5993920398643543E-3</c:v>
                </c:pt>
                <c:pt idx="568">
                  <c:v>1.5993871311160289E-3</c:v>
                </c:pt>
                <c:pt idx="569">
                  <c:v>1.5993822452331303E-3</c:v>
                </c:pt>
                <c:pt idx="570">
                  <c:v>1.5993773684165634E-3</c:v>
                </c:pt>
                <c:pt idx="571">
                  <c:v>1.5993724893182838E-3</c:v>
                </c:pt>
                <c:pt idx="572">
                  <c:v>1.5993675982669548E-3</c:v>
                </c:pt>
                <c:pt idx="573">
                  <c:v>1.5993626871651213E-3</c:v>
                </c:pt>
                <c:pt idx="574">
                  <c:v>1.5993577491986084E-3</c:v>
                </c:pt>
                <c:pt idx="575">
                  <c:v>1.5993527781460867E-3</c:v>
                </c:pt>
                <c:pt idx="576">
                  <c:v>1.5993477705945145E-3</c:v>
                </c:pt>
                <c:pt idx="577">
                  <c:v>1.5993427208231073E-3</c:v>
                </c:pt>
                <c:pt idx="578">
                  <c:v>1.5993376250485771E-3</c:v>
                </c:pt>
                <c:pt idx="579">
                  <c:v>1.5993324798431198E-3</c:v>
                </c:pt>
                <c:pt idx="580">
                  <c:v>1.599327282050262E-3</c:v>
                </c:pt>
                <c:pt idx="581">
                  <c:v>1.5993220287147383E-3</c:v>
                </c:pt>
                <c:pt idx="582">
                  <c:v>1.5993167170484965E-3</c:v>
                </c:pt>
                <c:pt idx="583">
                  <c:v>1.5993113443761929E-3</c:v>
                </c:pt>
                <c:pt idx="584">
                  <c:v>1.5993059081015838E-3</c:v>
                </c:pt>
                <c:pt idx="585">
                  <c:v>1.5993004057087384E-3</c:v>
                </c:pt>
                <c:pt idx="586">
                  <c:v>1.5992948347106246E-3</c:v>
                </c:pt>
                <c:pt idx="587">
                  <c:v>1.5992891926532248E-3</c:v>
                </c:pt>
                <c:pt idx="588">
                  <c:v>1.5992834770699501E-3</c:v>
                </c:pt>
                <c:pt idx="589">
                  <c:v>1.5992776856884228E-3</c:v>
                </c:pt>
                <c:pt idx="590">
                  <c:v>1.5992718161939943E-3</c:v>
                </c:pt>
                <c:pt idx="591">
                  <c:v>1.5992658661406517E-3</c:v>
                </c:pt>
                <c:pt idx="592">
                  <c:v>1.5992598331898856E-3</c:v>
                </c:pt>
                <c:pt idx="593">
                  <c:v>1.5992537150613325E-3</c:v>
                </c:pt>
                <c:pt idx="594">
                  <c:v>1.5992475094919506E-3</c:v>
                </c:pt>
                <c:pt idx="595">
                  <c:v>1.5992412142372323E-3</c:v>
                </c:pt>
                <c:pt idx="596">
                  <c:v>1.5992348270643169E-3</c:v>
                </c:pt>
                <c:pt idx="597">
                  <c:v>1.5992283457506461E-3</c:v>
                </c:pt>
                <c:pt idx="598">
                  <c:v>1.5992217680842521E-3</c:v>
                </c:pt>
                <c:pt idx="599">
                  <c:v>1.5992150918533203E-3</c:v>
                </c:pt>
                <c:pt idx="600">
                  <c:v>1.5992083148343543E-3</c:v>
                </c:pt>
                <c:pt idx="601">
                  <c:v>1.5992014347932864E-3</c:v>
                </c:pt>
                <c:pt idx="602">
                  <c:v>1.5991944494708123E-3</c:v>
                </c:pt>
                <c:pt idx="603">
                  <c:v>1.5991873565798806E-3</c:v>
                </c:pt>
                <c:pt idx="604">
                  <c:v>1.5991801537893681E-3</c:v>
                </c:pt>
                <c:pt idx="605">
                  <c:v>1.5991728387234341E-3</c:v>
                </c:pt>
                <c:pt idx="606">
                  <c:v>1.5991654089523642E-3</c:v>
                </c:pt>
                <c:pt idx="607">
                  <c:v>1.5991578619792568E-3</c:v>
                </c:pt>
                <c:pt idx="608">
                  <c:v>1.5991501952401623E-3</c:v>
                </c:pt>
                <c:pt idx="609">
                  <c:v>1.599142406092442E-3</c:v>
                </c:pt>
                <c:pt idx="610">
                  <c:v>1.5991344918108703E-3</c:v>
                </c:pt>
                <c:pt idx="611">
                  <c:v>1.599126449581893E-3</c:v>
                </c:pt>
                <c:pt idx="612">
                  <c:v>1.5991182764984145E-3</c:v>
                </c:pt>
                <c:pt idx="613">
                  <c:v>1.5991099695538873E-3</c:v>
                </c:pt>
                <c:pt idx="614">
                  <c:v>1.5991015256400505E-3</c:v>
                </c:pt>
                <c:pt idx="615">
                  <c:v>1.5990929415434388E-3</c:v>
                </c:pt>
                <c:pt idx="616">
                  <c:v>1.5990842139400343E-3</c:v>
                </c:pt>
                <c:pt idx="617">
                  <c:v>1.5990753393942477E-3</c:v>
                </c:pt>
                <c:pt idx="618">
                  <c:v>1.5990663143573302E-3</c:v>
                </c:pt>
                <c:pt idx="619">
                  <c:v>1.5990571351645587E-3</c:v>
                </c:pt>
                <c:pt idx="620">
                  <c:v>1.5990477980324421E-3</c:v>
                </c:pt>
                <c:pt idx="621">
                  <c:v>1.599038299060436E-3</c:v>
                </c:pt>
                <c:pt idx="622">
                  <c:v>1.5990286342282515E-3</c:v>
                </c:pt>
                <c:pt idx="623">
                  <c:v>1.5990187993941691E-3</c:v>
                </c:pt>
                <c:pt idx="624">
                  <c:v>1.5990087902962051E-3</c:v>
                </c:pt>
                <c:pt idx="625">
                  <c:v>1.5989986025509381E-3</c:v>
                </c:pt>
                <c:pt idx="626">
                  <c:v>1.5989882316528228E-3</c:v>
                </c:pt>
                <c:pt idx="627">
                  <c:v>1.5989776729719721E-3</c:v>
                </c:pt>
                <c:pt idx="628">
                  <c:v>1.5989669217548559E-3</c:v>
                </c:pt>
                <c:pt idx="629">
                  <c:v>1.5989559731226278E-3</c:v>
                </c:pt>
                <c:pt idx="630">
                  <c:v>1.5989448220683291E-3</c:v>
                </c:pt>
                <c:pt idx="631">
                  <c:v>1.5989334634544377E-3</c:v>
                </c:pt>
                <c:pt idx="632">
                  <c:v>1.5989218920091184E-3</c:v>
                </c:pt>
                <c:pt idx="633">
                  <c:v>1.5989101023233074E-3</c:v>
                </c:pt>
                <c:pt idx="634">
                  <c:v>1.5988980888434763E-3</c:v>
                </c:pt>
                <c:pt idx="635">
                  <c:v>1.5988858458604192E-3</c:v>
                </c:pt>
                <c:pt idx="636">
                  <c:v>1.5988733674918386E-3</c:v>
                </c:pt>
                <c:pt idx="637">
                  <c:v>1.598860647668978E-3</c:v>
                </c:pt>
                <c:pt idx="638">
                  <c:v>1.5988476801366482E-3</c:v>
                </c:pt>
                <c:pt idx="639">
                  <c:v>1.5988344584702307E-3</c:v>
                </c:pt>
                <c:pt idx="640">
                  <c:v>1.5988209760536712E-3</c:v>
                </c:pt>
                <c:pt idx="641">
                  <c:v>1.598807226050928E-3</c:v>
                </c:pt>
                <c:pt idx="642">
                  <c:v>1.5987932013678621E-3</c:v>
                </c:pt>
                <c:pt idx="643">
                  <c:v>1.5987788946089081E-3</c:v>
                </c:pt>
                <c:pt idx="644">
                  <c:v>1.5987642980533458E-3</c:v>
                </c:pt>
                <c:pt idx="645">
                  <c:v>1.5987494035774343E-3</c:v>
                </c:pt>
                <c:pt idx="646">
                  <c:v>1.5987342025791018E-3</c:v>
                </c:pt>
                <c:pt idx="647">
                  <c:v>1.5987186858694448E-3</c:v>
                </c:pt>
                <c:pt idx="648">
                  <c:v>1.5987028435230015E-3</c:v>
                </c:pt>
                <c:pt idx="649">
                  <c:v>1.5986866646968171E-3</c:v>
                </c:pt>
                <c:pt idx="650">
                  <c:v>1.5986701373755712E-3</c:v>
                </c:pt>
                <c:pt idx="651">
                  <c:v>1.5986532480563515E-3</c:v>
                </c:pt>
                <c:pt idx="652">
                  <c:v>1.5986359813382315E-3</c:v>
                </c:pt>
                <c:pt idx="653">
                  <c:v>1.5986183194146759E-3</c:v>
                </c:pt>
                <c:pt idx="654">
                  <c:v>1.5986002414309171E-3</c:v>
                </c:pt>
                <c:pt idx="655">
                  <c:v>1.5985817227022676E-3</c:v>
                </c:pt>
                <c:pt idx="656">
                  <c:v>1.5985627337298607E-3</c:v>
                </c:pt>
                <c:pt idx="657">
                  <c:v>1.5985432390645986E-3</c:v>
                </c:pt>
                <c:pt idx="658">
                  <c:v>1.5985231959055803E-3</c:v>
                </c:pt>
                <c:pt idx="659">
                  <c:v>1.5985025525399284E-3</c:v>
                </c:pt>
                <c:pt idx="660">
                  <c:v>1.5984812464950888E-3</c:v>
                </c:pt>
                <c:pt idx="661">
                  <c:v>1.598459202396058E-3</c:v>
                </c:pt>
                <c:pt idx="662">
                  <c:v>1.5984363295345279E-3</c:v>
                </c:pt>
                <c:pt idx="663">
                  <c:v>1.5984125191823128E-3</c:v>
                </c:pt>
                <c:pt idx="664">
                  <c:v>1.5983876416348793E-3</c:v>
                </c:pt>
                <c:pt idx="665">
                  <c:v>1.5983615430491915E-3</c:v>
                </c:pt>
                <c:pt idx="666">
                  <c:v>1.5983340420773562E-3</c:v>
                </c:pt>
                <c:pt idx="667">
                  <c:v>1.5983049263756403E-3</c:v>
                </c:pt>
                <c:pt idx="668">
                  <c:v>1.5982739490273607E-3</c:v>
                </c:pt>
                <c:pt idx="669">
                  <c:v>1.5982408251377824E-3</c:v>
                </c:pt>
                <c:pt idx="670">
                  <c:v>1.59820522820086E-3</c:v>
                </c:pt>
                <c:pt idx="671">
                  <c:v>1.5981667872961803E-3</c:v>
                </c:pt>
                <c:pt idx="672">
                  <c:v>1.5981250840115067E-3</c:v>
                </c:pt>
                <c:pt idx="673">
                  <c:v>1.5980796503808872E-3</c:v>
                </c:pt>
                <c:pt idx="674">
                  <c:v>1.5980299670912605E-3</c:v>
                </c:pt>
                <c:pt idx="675">
                  <c:v>1.5979754626269499E-3</c:v>
                </c:pt>
                <c:pt idx="676">
                  <c:v>1.5979155130998201E-3</c:v>
                </c:pt>
                <c:pt idx="677">
                  <c:v>1.5978494429857747E-3</c:v>
                </c:pt>
                <c:pt idx="678">
                  <c:v>1.5977765267034701E-3</c:v>
                </c:pt>
                <c:pt idx="679">
                  <c:v>1.5976959912152549E-3</c:v>
                </c:pt>
                <c:pt idx="680">
                  <c:v>1.5976070192657485E-3</c:v>
                </c:pt>
                <c:pt idx="681">
                  <c:v>1.5975087535042567E-3</c:v>
                </c:pt>
                <c:pt idx="682">
                  <c:v>1.5974003010249622E-3</c:v>
                </c:pt>
                <c:pt idx="683">
                  <c:v>1.5972807382756526E-3</c:v>
                </c:pt>
                <c:pt idx="684">
                  <c:v>1.5971491160464302E-3</c:v>
                </c:pt>
                <c:pt idx="685">
                  <c:v>1.5970044643102913E-3</c:v>
                </c:pt>
                <c:pt idx="686">
                  <c:v>1.5968457963594501E-3</c:v>
                </c:pt>
                <c:pt idx="687">
                  <c:v>1.5966721123351537E-3</c:v>
                </c:pt>
                <c:pt idx="688">
                  <c:v>1.5964824015712285E-3</c:v>
                </c:pt>
                <c:pt idx="689">
                  <c:v>1.5962756436126862E-3</c:v>
                </c:pt>
                <c:pt idx="690">
                  <c:v>1.5960508075491668E-3</c:v>
                </c:pt>
                <c:pt idx="691">
                  <c:v>1.5958068495781402E-3</c:v>
                </c:pt>
                <c:pt idx="692">
                  <c:v>1.5955427089299683E-3</c:v>
                </c:pt>
                <c:pt idx="693">
                  <c:v>1.5952573018125362E-3</c:v>
                </c:pt>
                <c:pt idx="694">
                  <c:v>1.5949495136734679E-3</c:v>
                </c:pt>
                <c:pt idx="695">
                  <c:v>1.5946181898184588E-3</c:v>
                </c:pt>
                <c:pt idx="696">
                  <c:v>1.5942621250602184E-3</c:v>
                </c:pt>
                <c:pt idx="697">
                  <c:v>1.5938800521607703E-3</c:v>
                </c:pt>
                <c:pt idx="698">
                  <c:v>1.5934706298911389E-3</c:v>
                </c:pt>
                <c:pt idx="699">
                  <c:v>1.5930324312221843E-3</c:v>
                </c:pt>
                <c:pt idx="700">
                  <c:v>1.5925639321000657E-3</c:v>
                </c:pt>
                <c:pt idx="701">
                  <c:v>1.5920635035009164E-3</c:v>
                </c:pt>
                <c:pt idx="702">
                  <c:v>1.5915293907754512E-3</c:v>
                </c:pt>
                <c:pt idx="703">
                  <c:v>1.5909597159742843E-3</c:v>
                </c:pt>
                <c:pt idx="704">
                  <c:v>1.5903524752580104E-3</c:v>
                </c:pt>
                <c:pt idx="705">
                  <c:v>1.5897055305387066E-3</c:v>
                </c:pt>
                <c:pt idx="706">
                  <c:v>1.5890166097818617E-3</c:v>
                </c:pt>
                <c:pt idx="707">
                  <c:v>1.5882833132163613E-3</c:v>
                </c:pt>
                <c:pt idx="708">
                  <c:v>1.5875031159098235E-3</c:v>
                </c:pt>
                <c:pt idx="709">
                  <c:v>1.5866733804416543E-3</c:v>
                </c:pt>
                <c:pt idx="710">
                  <c:v>1.5857913689495979E-3</c:v>
                </c:pt>
                <c:pt idx="711">
                  <c:v>1.584854258873217E-3</c:v>
                </c:pt>
                <c:pt idx="712">
                  <c:v>1.5838591641913367E-3</c:v>
                </c:pt>
                <c:pt idx="713">
                  <c:v>1.5828031592320742E-3</c:v>
                </c:pt>
                <c:pt idx="714">
                  <c:v>1.5816833054724203E-3</c:v>
                </c:pt>
                <c:pt idx="715">
                  <c:v>1.5804966825231279E-3</c:v>
                </c:pt>
                <c:pt idx="716">
                  <c:v>1.5792404227562562E-3</c:v>
                </c:pt>
                <c:pt idx="717">
                  <c:v>1.5779117479740206E-3</c:v>
                </c:pt>
                <c:pt idx="718">
                  <c:v>1.5765080093875208E-3</c:v>
                </c:pt>
                <c:pt idx="719">
                  <c:v>1.5750267215157135E-3</c:v>
                </c:pt>
                <c:pt idx="720">
                  <c:v>1.5734655679152882E-3</c:v>
                </c:pt>
                <c:pt idx="721">
                  <c:v>1.57182269469645E-3</c:v>
                </c:pt>
                <c:pt idx="722">
                  <c:v>1.5700964220503703E-3</c:v>
                </c:pt>
                <c:pt idx="723">
                  <c:v>1.5682854560948051E-3</c:v>
                </c:pt>
                <c:pt idx="724">
                  <c:v>1.5663889458738727E-3</c:v>
                </c:pt>
                <c:pt idx="725">
                  <c:v>1.5644064680636262E-3</c:v>
                </c:pt>
                <c:pt idx="726">
                  <c:v>1.5623381004378841E-3</c:v>
                </c:pt>
                <c:pt idx="727">
                  <c:v>1.5601844423029055E-3</c:v>
                </c:pt>
                <c:pt idx="728">
                  <c:v>1.5579466147824465E-3</c:v>
                </c:pt>
                <c:pt idx="729">
                  <c:v>1.5556262783525837E-3</c:v>
                </c:pt>
                <c:pt idx="730">
                  <c:v>1.5532255779263809E-3</c:v>
                </c:pt>
                <c:pt idx="731">
                  <c:v>1.5507471344801882E-3</c:v>
                </c:pt>
                <c:pt idx="732">
                  <c:v>1.5481939342987122E-3</c:v>
                </c:pt>
                <c:pt idx="733">
                  <c:v>1.545569253033914E-3</c:v>
                </c:pt>
                <c:pt idx="734">
                  <c:v>1.5428765097169829E-3</c:v>
                </c:pt>
                <c:pt idx="735">
                  <c:v>1.5401190898471267E-3</c:v>
                </c:pt>
                <c:pt idx="736">
                  <c:v>1.5373001495254323E-3</c:v>
                </c:pt>
                <c:pt idx="737">
                  <c:v>1.5344223720360319E-3</c:v>
                </c:pt>
                <c:pt idx="738">
                  <c:v>1.531487689401236E-3</c:v>
                </c:pt>
                <c:pt idx="739">
                  <c:v>1.5284970077271043E-3</c:v>
                </c:pt>
                <c:pt idx="740">
                  <c:v>1.5254498540613305E-3</c:v>
                </c:pt>
                <c:pt idx="741">
                  <c:v>1.5223440774534303E-3</c:v>
                </c:pt>
                <c:pt idx="742">
                  <c:v>1.5191754696814365E-3</c:v>
                </c:pt>
                <c:pt idx="743">
                  <c:v>1.5159375030755397E-3</c:v>
                </c:pt>
                <c:pt idx="744">
                  <c:v>1.5126210217698173E-3</c:v>
                </c:pt>
                <c:pt idx="745">
                  <c:v>1.5092140185287159E-3</c:v>
                </c:pt>
                <c:pt idx="746">
                  <c:v>1.5057014559096615E-3</c:v>
                </c:pt>
                <c:pt idx="747">
                  <c:v>1.5020652230839824E-3</c:v>
                </c:pt>
                <c:pt idx="748">
                  <c:v>1.4982841527758617E-3</c:v>
                </c:pt>
                <c:pt idx="749">
                  <c:v>1.4943342378502173E-3</c:v>
                </c:pt>
                <c:pt idx="750">
                  <c:v>1.4901889318286743E-3</c:v>
                </c:pt>
                <c:pt idx="751">
                  <c:v>1.4858196751110391E-3</c:v>
                </c:pt>
                <c:pt idx="752">
                  <c:v>1.4811965885658622E-3</c:v>
                </c:pt>
                <c:pt idx="753">
                  <c:v>1.4762893093593341E-3</c:v>
                </c:pt>
                <c:pt idx="754">
                  <c:v>1.4710680630411783E-3</c:v>
                </c:pt>
                <c:pt idx="755">
                  <c:v>1.4655048612120041E-3</c:v>
                </c:pt>
                <c:pt idx="756">
                  <c:v>1.4595748784614201E-3</c:v>
                </c:pt>
                <c:pt idx="757">
                  <c:v>1.4532578871007599E-3</c:v>
                </c:pt>
                <c:pt idx="758">
                  <c:v>1.4465398146637737E-3</c:v>
                </c:pt>
                <c:pt idx="759">
                  <c:v>1.4394142922953958E-3</c:v>
                </c:pt>
                <c:pt idx="760">
                  <c:v>1.4318841664485041E-3</c:v>
                </c:pt>
                <c:pt idx="761">
                  <c:v>1.4239629045105853E-3</c:v>
                </c:pt>
                <c:pt idx="762">
                  <c:v>1.4156758237298093E-3</c:v>
                </c:pt>
                <c:pt idx="763">
                  <c:v>1.4070610666526381E-3</c:v>
                </c:pt>
                <c:pt idx="764">
                  <c:v>1.3981702706859602E-3</c:v>
                </c:pt>
                <c:pt idx="765">
                  <c:v>1.3890688592322288E-3</c:v>
                </c:pt>
                <c:pt idx="766">
                  <c:v>1.3798359106782833E-3</c:v>
                </c:pt>
                <c:pt idx="767">
                  <c:v>1.3705635626295181E-3</c:v>
                </c:pt>
                <c:pt idx="768">
                  <c:v>1.3613559089766952E-3</c:v>
                </c:pt>
                <c:pt idx="769">
                  <c:v>1.3523274418230102E-3</c:v>
                </c:pt>
                <c:pt idx="770">
                  <c:v>1.3436010140741631E-3</c:v>
                </c:pt>
                <c:pt idx="771">
                  <c:v>1.3353053705596181E-3</c:v>
                </c:pt>
                <c:pt idx="772">
                  <c:v>1.3275723209583E-3</c:v>
                </c:pt>
                <c:pt idx="773">
                  <c:v>1.3205336293673603E-3</c:v>
                </c:pt>
                <c:pt idx="774">
                  <c:v>1.3143177194242304E-3</c:v>
                </c:pt>
                <c:pt idx="775">
                  <c:v>1.3090463017743361E-3</c:v>
                </c:pt>
                <c:pt idx="776">
                  <c:v>1.3048310572425239E-3</c:v>
                </c:pt>
                <c:pt idx="777">
                  <c:v>1.3017704795118023E-3</c:v>
                </c:pt>
                <c:pt idx="778">
                  <c:v>1.2999470069870588E-3</c:v>
                </c:pt>
                <c:pt idx="779">
                  <c:v>1.2994245512007376E-3</c:v>
                </c:pt>
                <c:pt idx="780">
                  <c:v>1.3002465177266193E-3</c:v>
                </c:pt>
                <c:pt idx="781">
                  <c:v>1.302434392717323E-3</c:v>
                </c:pt>
                <c:pt idx="782">
                  <c:v>1.3059869597346061E-3</c:v>
                </c:pt>
                <c:pt idx="783">
                  <c:v>1.3108801639961914E-3</c:v>
                </c:pt>
                <c:pt idx="784">
                  <c:v>1.3170676332822709E-3</c:v>
                </c:pt>
                <c:pt idx="785">
                  <c:v>1.3244818300404803E-3</c:v>
                </c:pt>
                <c:pt idx="786">
                  <c:v>1.3330357932684722E-3</c:v>
                </c:pt>
                <c:pt idx="787">
                  <c:v>1.3426253883879213E-3</c:v>
                </c:pt>
                <c:pt idx="788">
                  <c:v>1.3531319874560501E-3</c:v>
                </c:pt>
                <c:pt idx="789">
                  <c:v>1.3644254708719561E-3</c:v>
                </c:pt>
                <c:pt idx="790">
                  <c:v>1.3763674453675502E-3</c:v>
                </c:pt>
                <c:pt idx="791">
                  <c:v>1.388814557981104E-3</c:v>
                </c:pt>
                <c:pt idx="792">
                  <c:v>1.4016218000571221E-3</c:v>
                </c:pt>
                <c:pt idx="793">
                  <c:v>1.4146456894154936E-3</c:v>
                </c:pt>
                <c:pt idx="794">
                  <c:v>1.4277472377226151E-3</c:v>
                </c:pt>
                <c:pt idx="795">
                  <c:v>1.4407946218248564E-3</c:v>
                </c:pt>
                <c:pt idx="796">
                  <c:v>1.453665490594943E-3</c:v>
                </c:pt>
                <c:pt idx="797">
                  <c:v>1.4662488621267834E-3</c:v>
                </c:pt>
                <c:pt idx="798">
                  <c:v>1.478446580263785E-3</c:v>
                </c:pt>
                <c:pt idx="799">
                  <c:v>1.4901743192128343E-3</c:v>
                </c:pt>
                <c:pt idx="800">
                  <c:v>1.5013621444405069E-3</c:v>
                </c:pt>
                <c:pt idx="801">
                  <c:v>1.5119546465899398E-3</c:v>
                </c:pt>
                <c:pt idx="802">
                  <c:v>1.5219106864896399E-3</c:v>
                </c:pt>
                <c:pt idx="803">
                  <c:v>1.5312027943650795E-3</c:v>
                </c:pt>
                <c:pt idx="804">
                  <c:v>1.5398162764679237E-3</c:v>
                </c:pt>
                <c:pt idx="805">
                  <c:v>1.5477480869675046E-3</c:v>
                </c:pt>
                <c:pt idx="806">
                  <c:v>1.5550055226978953E-3</c:v>
                </c:pt>
                <c:pt idx="807">
                  <c:v>1.56160480835541E-3</c:v>
                </c:pt>
                <c:pt idx="808">
                  <c:v>1.5675696183578018E-3</c:v>
                </c:pt>
                <c:pt idx="809">
                  <c:v>1.5729295961168014E-3</c:v>
                </c:pt>
                <c:pt idx="810">
                  <c:v>1.5777189170745915E-3</c:v>
                </c:pt>
                <c:pt idx="811">
                  <c:v>1.5819749307287979E-3</c:v>
                </c:pt>
                <c:pt idx="812">
                  <c:v>1.5857369185003811E-3</c:v>
                </c:pt>
                <c:pt idx="813">
                  <c:v>1.5890449878507499E-3</c:v>
                </c:pt>
                <c:pt idx="814">
                  <c:v>1.5919391194016983E-3</c:v>
                </c:pt>
                <c:pt idx="815">
                  <c:v>1.5944583749518632E-3</c:v>
                </c:pt>
                <c:pt idx="816">
                  <c:v>1.5966402654863032E-3</c:v>
                </c:pt>
                <c:pt idx="817">
                  <c:v>1.5985202748215485E-3</c:v>
                </c:pt>
                <c:pt idx="818">
                  <c:v>1.6001315278828825E-3</c:v>
                </c:pt>
                <c:pt idx="819">
                  <c:v>1.6015045881116901E-3</c:v>
                </c:pt>
                <c:pt idx="820">
                  <c:v>1.6026673672248624E-3</c:v>
                </c:pt>
                <c:pt idx="821">
                  <c:v>1.6036451273053046E-3</c:v>
                </c:pt>
                <c:pt idx="822">
                  <c:v>1.6044605637346456E-3</c:v>
                </c:pt>
                <c:pt idx="823">
                  <c:v>1.6051339291389484E-3</c:v>
                </c:pt>
                <c:pt idx="824">
                  <c:v>1.6056832034507544E-3</c:v>
                </c:pt>
                <c:pt idx="825">
                  <c:v>1.6061242897933603E-3</c:v>
                </c:pt>
                <c:pt idx="826">
                  <c:v>1.6064712143496541E-3</c:v>
                </c:pt>
                <c:pt idx="827">
                  <c:v>1.6067363236088263E-3</c:v>
                </c:pt>
                <c:pt idx="828">
                  <c:v>1.6069304777759801E-3</c:v>
                </c:pt>
                <c:pt idx="829">
                  <c:v>1.6070632245359993E-3</c:v>
                </c:pt>
                <c:pt idx="830">
                  <c:v>1.6071429587357856E-3</c:v>
                </c:pt>
                <c:pt idx="831">
                  <c:v>1.6071770631475104E-3</c:v>
                </c:pt>
                <c:pt idx="832">
                  <c:v>1.6071720299375319E-3</c:v>
                </c:pt>
                <c:pt idx="833">
                  <c:v>1.6071335665364778E-3</c:v>
                </c:pt>
                <c:pt idx="834">
                  <c:v>1.6070666873179438E-3</c:v>
                </c:pt>
                <c:pt idx="835">
                  <c:v>1.6069757927206791E-3</c:v>
                </c:pt>
                <c:pt idx="836">
                  <c:v>1.6068647385029779E-3</c:v>
                </c:pt>
                <c:pt idx="837">
                  <c:v>1.6067368985096143E-3</c:v>
                </c:pt>
                <c:pt idx="838">
                  <c:v>1.6065952206532166E-3</c:v>
                </c:pt>
                <c:pt idx="839">
                  <c:v>1.6064422821210347E-3</c:v>
                </c:pt>
                <c:pt idx="840">
                  <c:v>1.6062803502906928E-3</c:v>
                </c:pt>
                <c:pt idx="841">
                  <c:v>1.6061113023585843E-3</c:v>
                </c:pt>
                <c:pt idx="842">
                  <c:v>1.6059368912893955E-3</c:v>
                </c:pt>
                <c:pt idx="843">
                  <c:v>1.6057586374631223E-3</c:v>
                </c:pt>
                <c:pt idx="844">
                  <c:v>1.6055778682676609E-3</c:v>
                </c:pt>
                <c:pt idx="845">
                  <c:v>1.605395782192594E-3</c:v>
                </c:pt>
                <c:pt idx="846">
                  <c:v>1.6052134409560268E-3</c:v>
                </c:pt>
                <c:pt idx="847">
                  <c:v>1.6050317942569623E-3</c:v>
                </c:pt>
                <c:pt idx="848">
                  <c:v>1.6048516989047045E-3</c:v>
                </c:pt>
                <c:pt idx="849">
                  <c:v>1.6046739137762752E-3</c:v>
                </c:pt>
                <c:pt idx="850">
                  <c:v>1.6044991230231853E-3</c:v>
                </c:pt>
                <c:pt idx="851">
                  <c:v>1.6043279118482152E-3</c:v>
                </c:pt>
                <c:pt idx="852">
                  <c:v>1.6041607905158883E-3</c:v>
                </c:pt>
                <c:pt idx="853">
                  <c:v>1.6039981720145935E-3</c:v>
                </c:pt>
                <c:pt idx="854">
                  <c:v>1.603840379572291E-3</c:v>
                </c:pt>
                <c:pt idx="855">
                  <c:v>1.6036876479348563E-3</c:v>
                </c:pt>
                <c:pt idx="856">
                  <c:v>1.6035401175098101E-3</c:v>
                </c:pt>
                <c:pt idx="857">
                  <c:v>1.6033978410780008E-3</c:v>
                </c:pt>
                <c:pt idx="858">
                  <c:v>1.6032607926354172E-3</c:v>
                </c:pt>
                <c:pt idx="859">
                  <c:v>1.6031288629349543E-3</c:v>
                </c:pt>
                <c:pt idx="860">
                  <c:v>1.6030018926133601E-3</c:v>
                </c:pt>
                <c:pt idx="861">
                  <c:v>1.6028796638231559E-3</c:v>
                </c:pt>
                <c:pt idx="862">
                  <c:v>1.6027619428070857E-3</c:v>
                </c:pt>
                <c:pt idx="863">
                  <c:v>1.6026484582452882E-3</c:v>
                </c:pt>
                <c:pt idx="864">
                  <c:v>1.602538937863064E-3</c:v>
                </c:pt>
                <c:pt idx="865">
                  <c:v>1.6024331159361891E-3</c:v>
                </c:pt>
                <c:pt idx="866">
                  <c:v>1.6023307551145077E-3</c:v>
                </c:pt>
                <c:pt idx="867">
                  <c:v>1.6022316402078782E-3</c:v>
                </c:pt>
                <c:pt idx="868">
                  <c:v>1.6021356040067226E-3</c:v>
                </c:pt>
                <c:pt idx="869">
                  <c:v>1.6020425092527566E-3</c:v>
                </c:pt>
                <c:pt idx="870">
                  <c:v>1.601952273316591E-3</c:v>
                </c:pt>
                <c:pt idx="871">
                  <c:v>1.6018648494153518E-3</c:v>
                </c:pt>
                <c:pt idx="872">
                  <c:v>1.6017802209340483E-3</c:v>
                </c:pt>
                <c:pt idx="873">
                  <c:v>1.6016984138374521E-3</c:v>
                </c:pt>
                <c:pt idx="874">
                  <c:v>1.6016194694049228E-3</c:v>
                </c:pt>
                <c:pt idx="875">
                  <c:v>1.6015434462528849E-3</c:v>
                </c:pt>
                <c:pt idx="876">
                  <c:v>1.6014704000674443E-3</c:v>
                </c:pt>
                <c:pt idx="877">
                  <c:v>1.6014003957660857E-3</c:v>
                </c:pt>
                <c:pt idx="878">
                  <c:v>1.6013334831022701E-3</c:v>
                </c:pt>
                <c:pt idx="879">
                  <c:v>1.6012696959725055E-3</c:v>
                </c:pt>
                <c:pt idx="880">
                  <c:v>1.6012090480346532E-3</c:v>
                </c:pt>
                <c:pt idx="881">
                  <c:v>1.6011515292587619E-3</c:v>
                </c:pt>
                <c:pt idx="882">
                  <c:v>1.6010971045938816E-3</c:v>
                </c:pt>
                <c:pt idx="883">
                  <c:v>1.6010457173645533E-3</c:v>
                </c:pt>
                <c:pt idx="884">
                  <c:v>1.6009972880086721E-3</c:v>
                </c:pt>
                <c:pt idx="885">
                  <c:v>1.6009517168671329E-3</c:v>
                </c:pt>
                <c:pt idx="886">
                  <c:v>1.6009088858097516E-3</c:v>
                </c:pt>
                <c:pt idx="887">
                  <c:v>1.6008686621278177E-3</c:v>
                </c:pt>
                <c:pt idx="888">
                  <c:v>1.6008309130252465E-3</c:v>
                </c:pt>
                <c:pt idx="889">
                  <c:v>1.6007954986025281E-3</c:v>
                </c:pt>
                <c:pt idx="890">
                  <c:v>1.600762276327453E-3</c:v>
                </c:pt>
                <c:pt idx="891">
                  <c:v>1.6007311070441656E-3</c:v>
                </c:pt>
                <c:pt idx="892">
                  <c:v>1.6007018557601055E-3</c:v>
                </c:pt>
                <c:pt idx="893">
                  <c:v>1.6006743928649234E-3</c:v>
                </c:pt>
                <c:pt idx="894">
                  <c:v>1.6006485951059815E-3</c:v>
                </c:pt>
                <c:pt idx="895">
                  <c:v>1.6006243479081532E-3</c:v>
                </c:pt>
                <c:pt idx="896">
                  <c:v>1.60060154146625E-3</c:v>
                </c:pt>
                <c:pt idx="897">
                  <c:v>1.600580072534807E-3</c:v>
                </c:pt>
                <c:pt idx="898">
                  <c:v>1.6005598435529602E-3</c:v>
                </c:pt>
                <c:pt idx="899">
                  <c:v>1.6005407615930724E-3</c:v>
                </c:pt>
                <c:pt idx="900">
                  <c:v>1.6005227375047093E-3</c:v>
                </c:pt>
                <c:pt idx="901">
                  <c:v>1.6005056869342691E-3</c:v>
                </c:pt>
                <c:pt idx="902">
                  <c:v>1.6004895274447438E-3</c:v>
                </c:pt>
                <c:pt idx="903">
                  <c:v>1.6004741799883373E-3</c:v>
                </c:pt>
                <c:pt idx="904">
                  <c:v>1.6004595694458074E-3</c:v>
                </c:pt>
                <c:pt idx="905">
                  <c:v>1.6004456256235749E-3</c:v>
                </c:pt>
                <c:pt idx="906">
                  <c:v>1.6004322815610559E-3</c:v>
                </c:pt>
                <c:pt idx="907">
                  <c:v>1.6004194762936422E-3</c:v>
                </c:pt>
                <c:pt idx="908">
                  <c:v>1.6004071544892054E-3</c:v>
                </c:pt>
                <c:pt idx="909">
                  <c:v>1.6003952677390901E-3</c:v>
                </c:pt>
                <c:pt idx="910">
                  <c:v>1.6003837740740218E-3</c:v>
                </c:pt>
                <c:pt idx="911">
                  <c:v>1.6003726391391891E-3</c:v>
                </c:pt>
                <c:pt idx="912">
                  <c:v>1.6003618351578502E-3</c:v>
                </c:pt>
                <c:pt idx="913">
                  <c:v>1.600351341126526E-3</c:v>
                </c:pt>
                <c:pt idx="914">
                  <c:v>1.6003411423444309E-3</c:v>
                </c:pt>
                <c:pt idx="915">
                  <c:v>1.6003312289720208E-3</c:v>
                </c:pt>
                <c:pt idx="916">
                  <c:v>1.6003215956712244E-3</c:v>
                </c:pt>
                <c:pt idx="917">
                  <c:v>1.6003122402065623E-3</c:v>
                </c:pt>
                <c:pt idx="918">
                  <c:v>1.6003031625230141E-3</c:v>
                </c:pt>
                <c:pt idx="919">
                  <c:v>1.6002943638768129E-3</c:v>
                </c:pt>
                <c:pt idx="920">
                  <c:v>1.6002858450275424E-3</c:v>
                </c:pt>
                <c:pt idx="921">
                  <c:v>1.6002776061867809E-3</c:v>
                </c:pt>
                <c:pt idx="922">
                  <c:v>1.6002696460838855E-3</c:v>
                </c:pt>
                <c:pt idx="923">
                  <c:v>1.6002619615157938E-3</c:v>
                </c:pt>
                <c:pt idx="924">
                  <c:v>1.6002545470830388E-3</c:v>
                </c:pt>
                <c:pt idx="925">
                  <c:v>1.6002473950580184E-3</c:v>
                </c:pt>
                <c:pt idx="926">
                  <c:v>1.6002404965706502E-3</c:v>
                </c:pt>
                <c:pt idx="927">
                  <c:v>1.6002338396965186E-3</c:v>
                </c:pt>
                <c:pt idx="928">
                  <c:v>1.6002274117217648E-3</c:v>
                </c:pt>
                <c:pt idx="929">
                  <c:v>1.6002211993560147E-3</c:v>
                </c:pt>
                <c:pt idx="930">
                  <c:v>1.6002151884114333E-3</c:v>
                </c:pt>
                <c:pt idx="931">
                  <c:v>1.6002093652658248E-3</c:v>
                </c:pt>
                <c:pt idx="932">
                  <c:v>1.6002037167412407E-3</c:v>
                </c:pt>
                <c:pt idx="933">
                  <c:v>1.6001982307291083E-3</c:v>
                </c:pt>
                <c:pt idx="934">
                  <c:v>1.6001928964365355E-3</c:v>
                </c:pt>
                <c:pt idx="935">
                  <c:v>1.6001877043574845E-3</c:v>
                </c:pt>
                <c:pt idx="936">
                  <c:v>1.6001826465580366E-3</c:v>
                </c:pt>
                <c:pt idx="937">
                  <c:v>1.6001777166105187E-3</c:v>
                </c:pt>
                <c:pt idx="938">
                  <c:v>1.6001729093231525E-3</c:v>
                </c:pt>
                <c:pt idx="939">
                  <c:v>1.6001682207146619E-3</c:v>
                </c:pt>
                <c:pt idx="940">
                  <c:v>1.6001636477526861E-3</c:v>
                </c:pt>
                <c:pt idx="941">
                  <c:v>1.6001591881134767E-3</c:v>
                </c:pt>
                <c:pt idx="942">
                  <c:v>1.6001548399375782E-3</c:v>
                </c:pt>
                <c:pt idx="943">
                  <c:v>1.6001506017586451E-3</c:v>
                </c:pt>
                <c:pt idx="944">
                  <c:v>1.6001464720696997E-3</c:v>
                </c:pt>
                <c:pt idx="945">
                  <c:v>1.6001424493100507E-3</c:v>
                </c:pt>
                <c:pt idx="946">
                  <c:v>1.6001385317925281E-3</c:v>
                </c:pt>
                <c:pt idx="947">
                  <c:v>1.6001347178140899E-3</c:v>
                </c:pt>
                <c:pt idx="948">
                  <c:v>1.6001310053079729E-3</c:v>
                </c:pt>
                <c:pt idx="949">
                  <c:v>1.6001273920053017E-3</c:v>
                </c:pt>
                <c:pt idx="950">
                  <c:v>1.6001238755814658E-3</c:v>
                </c:pt>
                <c:pt idx="951">
                  <c:v>1.6001204535791421E-3</c:v>
                </c:pt>
                <c:pt idx="952">
                  <c:v>1.6001171235121539E-3</c:v>
                </c:pt>
                <c:pt idx="953">
                  <c:v>1.6001138829217245E-3</c:v>
                </c:pt>
                <c:pt idx="954">
                  <c:v>1.6001107293756925E-3</c:v>
                </c:pt>
                <c:pt idx="955">
                  <c:v>1.6001076604656424E-3</c:v>
                </c:pt>
                <c:pt idx="956">
                  <c:v>1.600104673906356E-3</c:v>
                </c:pt>
                <c:pt idx="957">
                  <c:v>1.6001017673323561E-3</c:v>
                </c:pt>
                <c:pt idx="958">
                  <c:v>1.600098938417571E-3</c:v>
                </c:pt>
                <c:pt idx="959">
                  <c:v>1.6000961847552416E-3</c:v>
                </c:pt>
                <c:pt idx="960">
                  <c:v>1.600093503866721E-3</c:v>
                </c:pt>
                <c:pt idx="961">
                  <c:v>1.6000908930891423E-3</c:v>
                </c:pt>
                <c:pt idx="962">
                  <c:v>1.6000883496115792E-3</c:v>
                </c:pt>
                <c:pt idx="963">
                  <c:v>1.6000858704366238E-3</c:v>
                </c:pt>
                <c:pt idx="964">
                  <c:v>1.6000834523921283E-3</c:v>
                </c:pt>
                <c:pt idx="965">
                  <c:v>1.6000810921639301E-3</c:v>
                </c:pt>
                <c:pt idx="966">
                  <c:v>1.600078786341011E-3</c:v>
                </c:pt>
                <c:pt idx="967">
                  <c:v>1.6000765314688565E-3</c:v>
                </c:pt>
                <c:pt idx="968">
                  <c:v>1.6000743241739834E-3</c:v>
                </c:pt>
                <c:pt idx="969">
                  <c:v>1.600072161224909E-3</c:v>
                </c:pt>
                <c:pt idx="970">
                  <c:v>1.6000700395143925E-3</c:v>
                </c:pt>
                <c:pt idx="971">
                  <c:v>1.6000679562733525E-3</c:v>
                </c:pt>
                <c:pt idx="972">
                  <c:v>1.6000659090648871E-3</c:v>
                </c:pt>
                <c:pt idx="973">
                  <c:v>1.6000638959044646E-3</c:v>
                </c:pt>
                <c:pt idx="974">
                  <c:v>1.6000619151837856E-3</c:v>
                </c:pt>
                <c:pt idx="975">
                  <c:v>1.6000599657707828E-3</c:v>
                </c:pt>
                <c:pt idx="976">
                  <c:v>1.6000580469669799E-3</c:v>
                </c:pt>
                <c:pt idx="977">
                  <c:v>1.6000561584648147E-3</c:v>
                </c:pt>
                <c:pt idx="978">
                  <c:v>1.6000543003171588E-3</c:v>
                </c:pt>
                <c:pt idx="979">
                  <c:v>1.6000524728815903E-3</c:v>
                </c:pt>
                <c:pt idx="980">
                  <c:v>1.6000506767159519E-3</c:v>
                </c:pt>
                <c:pt idx="981">
                  <c:v>1.600048912543297E-3</c:v>
                </c:pt>
                <c:pt idx="982">
                  <c:v>1.6000471811743913E-3</c:v>
                </c:pt>
                <c:pt idx="983">
                  <c:v>1.6000454834324653E-3</c:v>
                </c:pt>
                <c:pt idx="984">
                  <c:v>1.6000438201242493E-3</c:v>
                </c:pt>
                <c:pt idx="985">
                  <c:v>1.6000421919684261E-3</c:v>
                </c:pt>
                <c:pt idx="986">
                  <c:v>1.6000405995967725E-3</c:v>
                </c:pt>
                <c:pt idx="987">
                  <c:v>1.6000390435360334E-3</c:v>
                </c:pt>
                <c:pt idx="988">
                  <c:v>1.6000375242098332E-3</c:v>
                </c:pt>
                <c:pt idx="989">
                  <c:v>1.6000360419587073E-3</c:v>
                </c:pt>
                <c:pt idx="990">
                  <c:v>1.6000345970705481E-3</c:v>
                </c:pt>
                <c:pt idx="991">
                  <c:v>1.6000331897587194E-3</c:v>
                </c:pt>
                <c:pt idx="992">
                  <c:v>1.6000318202388361E-3</c:v>
                </c:pt>
                <c:pt idx="993">
                  <c:v>1.6000304887401286E-3</c:v>
                </c:pt>
                <c:pt idx="994">
                  <c:v>1.6000291955124619E-3</c:v>
                </c:pt>
                <c:pt idx="995">
                  <c:v>1.6000279408586217E-3</c:v>
                </c:pt>
                <c:pt idx="996">
                  <c:v>1.6000267251148139E-3</c:v>
                </c:pt>
                <c:pt idx="997">
                  <c:v>1.6000255486551744E-3</c:v>
                </c:pt>
                <c:pt idx="998">
                  <c:v>1.6000244118854357E-3</c:v>
                </c:pt>
                <c:pt idx="999">
                  <c:v>1.6000233151871124E-3</c:v>
                </c:pt>
                <c:pt idx="1000">
                  <c:v>1.6000000000000029E-3</c:v>
                </c:pt>
                <c:pt idx="1001">
                  <c:v>1.5999999997632157E-3</c:v>
                </c:pt>
                <c:pt idx="1002">
                  <c:v>1.5999999992017094E-3</c:v>
                </c:pt>
                <c:pt idx="1003">
                  <c:v>1.5999999979906389E-3</c:v>
                </c:pt>
                <c:pt idx="1004">
                  <c:v>1.5999999954550289E-3</c:v>
                </c:pt>
                <c:pt idx="1005">
                  <c:v>1.5999999902911093E-3</c:v>
                </c:pt>
                <c:pt idx="1006">
                  <c:v>1.599999980066174E-3</c:v>
                </c:pt>
                <c:pt idx="1007">
                  <c:v>1.5999999603742809E-3</c:v>
                </c:pt>
                <c:pt idx="1008">
                  <c:v>1.5999999234853088E-3</c:v>
                </c:pt>
                <c:pt idx="1009">
                  <c:v>1.5999998562711171E-3</c:v>
                </c:pt>
                <c:pt idx="1010">
                  <c:v>1.5999997371444479E-3</c:v>
                </c:pt>
                <c:pt idx="1011">
                  <c:v>1.5999995317740063E-3</c:v>
                </c:pt>
                <c:pt idx="1012">
                  <c:v>1.5999991873838042E-3</c:v>
                </c:pt>
                <c:pt idx="1013">
                  <c:v>1.5999986256174635E-3</c:v>
                </c:pt>
                <c:pt idx="1014">
                  <c:v>1.5999977342529203E-3</c:v>
                </c:pt>
                <c:pt idx="1015">
                  <c:v>1.5999963584493518E-3</c:v>
                </c:pt>
                <c:pt idx="1016">
                  <c:v>1.5999942927620563E-3</c:v>
                </c:pt>
                <c:pt idx="1017">
                  <c:v>1.5999912756823737E-3</c:v>
                </c:pt>
                <c:pt idx="1018">
                  <c:v>1.5999869888952422E-3</c:v>
                </c:pt>
                <c:pt idx="1019">
                  <c:v>1.5999810636001417E-3</c:v>
                </c:pt>
                <c:pt idx="1020">
                  <c:v>1.5999730958962274E-3</c:v>
                </c:pt>
                <c:pt idx="1021">
                  <c:v>1.5999626723309651E-3</c:v>
                </c:pt>
                <c:pt idx="1022">
                  <c:v>1.5999494051833077E-3</c:v>
                </c:pt>
                <c:pt idx="1023">
                  <c:v>1.5999329751128764E-3</c:v>
                </c:pt>
                <c:pt idx="1024">
                  <c:v>1.5999131767218356E-3</c:v>
                </c:pt>
                <c:pt idx="1025">
                  <c:v>1.5998899608898392E-3</c:v>
                </c:pt>
                <c:pt idx="1026">
                  <c:v>1.5998634669041635E-3</c:v>
                </c:pt>
                <c:pt idx="1027">
                  <c:v>1.5998340378376842E-3</c:v>
                </c:pt>
                <c:pt idx="1028">
                  <c:v>1.5998022144673623E-3</c:v>
                </c:pt>
                <c:pt idx="1029">
                  <c:v>1.5997687060838972E-3</c:v>
                </c:pt>
                <c:pt idx="1030">
                  <c:v>1.599734340287539E-3</c:v>
                </c:pt>
                <c:pt idx="1031">
                  <c:v>1.5996999975269449E-3</c:v>
                </c:pt>
                <c:pt idx="1032">
                  <c:v>1.5996665389025346E-3</c:v>
                </c:pt>
                <c:pt idx="1033">
                  <c:v>1.5996347369910764E-3</c:v>
                </c:pt>
                <c:pt idx="1034">
                  <c:v>1.5996052188320261E-3</c:v>
                </c:pt>
                <c:pt idx="1035">
                  <c:v>1.5995784279557825E-3</c:v>
                </c:pt>
                <c:pt idx="1036">
                  <c:v>1.5995546089114263E-3</c:v>
                </c:pt>
                <c:pt idx="1037">
                  <c:v>1.5995338139601981E-3</c:v>
                </c:pt>
                <c:pt idx="1038">
                  <c:v>1.5995159282811088E-3</c:v>
                </c:pt>
                <c:pt idx="1039">
                  <c:v>1.5995007077544833E-3</c:v>
                </c:pt>
                <c:pt idx="1040">
                  <c:v>1.599487822468069E-3</c:v>
                </c:pt>
                <c:pt idx="1041">
                  <c:v>1.5994768995369272E-3</c:v>
                </c:pt>
                <c:pt idx="1042">
                  <c:v>1.5994675602290695E-3</c:v>
                </c:pt>
                <c:pt idx="1043">
                  <c:v>1.5994594483450502E-3</c:v>
                </c:pt>
                <c:pt idx="1044">
                  <c:v>1.5994522488023862E-3</c:v>
                </c:pt>
                <c:pt idx="1045">
                  <c:v>1.5994456970047908E-3</c:v>
                </c:pt>
                <c:pt idx="1046">
                  <c:v>1.5994395806883258E-3</c:v>
                </c:pt>
                <c:pt idx="1047">
                  <c:v>1.5994337364262912E-3</c:v>
                </c:pt>
                <c:pt idx="1048">
                  <c:v>1.5994280429935874E-3</c:v>
                </c:pt>
                <c:pt idx="1049">
                  <c:v>1.5994224134310911E-3</c:v>
                </c:pt>
                <c:pt idx="1050">
                  <c:v>1.5994167871693089E-3</c:v>
                </c:pt>
                <c:pt idx="1051">
                  <c:v>1.5994111230293599E-3</c:v>
                </c:pt>
                <c:pt idx="1052">
                  <c:v>1.5994053934971261E-3</c:v>
                </c:pt>
                <c:pt idx="1053">
                  <c:v>1.5993995803313323E-3</c:v>
                </c:pt>
                <c:pt idx="1054">
                  <c:v>1.5993936713834063E-3</c:v>
                </c:pt>
                <c:pt idx="1055">
                  <c:v>1.5993876583953617E-3</c:v>
                </c:pt>
                <c:pt idx="1056">
                  <c:v>1.5993815355505353E-3</c:v>
                </c:pt>
                <c:pt idx="1057">
                  <c:v>1.599375298542108E-3</c:v>
                </c:pt>
                <c:pt idx="1058">
                  <c:v>1.5993689439975269E-3</c:v>
                </c:pt>
                <c:pt idx="1059">
                  <c:v>1.5993624691184088E-3</c:v>
                </c:pt>
                <c:pt idx="1060">
                  <c:v>1.5993558714426509E-3</c:v>
                </c:pt>
                <c:pt idx="1061">
                  <c:v>1.599349148725506E-3</c:v>
                </c:pt>
                <c:pt idx="1062">
                  <c:v>1.5993422986529267E-3</c:v>
                </c:pt>
                <c:pt idx="1063">
                  <c:v>1.5993353189077473E-3</c:v>
                </c:pt>
                <c:pt idx="1064">
                  <c:v>1.5993282070040358E-3</c:v>
                </c:pt>
                <c:pt idx="1065">
                  <c:v>1.599320960190912E-3</c:v>
                </c:pt>
                <c:pt idx="1066">
                  <c:v>1.5993135753846763E-3</c:v>
                </c:pt>
                <c:pt idx="1067">
                  <c:v>1.5993060491123097E-3</c:v>
                </c:pt>
                <c:pt idx="1068">
                  <c:v>1.5992983774787428E-3</c:v>
                </c:pt>
                <c:pt idx="1069">
                  <c:v>1.5992905561523021E-3</c:v>
                </c:pt>
                <c:pt idx="1070">
                  <c:v>1.5992825803798018E-3</c:v>
                </c:pt>
                <c:pt idx="1071">
                  <c:v>1.599274445027824E-3</c:v>
                </c:pt>
                <c:pt idx="1072">
                  <c:v>1.5992661446563384E-3</c:v>
                </c:pt>
                <c:pt idx="1073">
                  <c:v>1.5992576736180155E-3</c:v>
                </c:pt>
                <c:pt idx="1074">
                  <c:v>1.599249026175291E-3</c:v>
                </c:pt>
                <c:pt idx="1075">
                  <c:v>1.5992401966108351E-3</c:v>
                </c:pt>
                <c:pt idx="1076">
                  <c:v>1.5992311793155088E-3</c:v>
                </c:pt>
                <c:pt idx="1077">
                  <c:v>1.5992219688251584E-3</c:v>
                </c:pt>
                <c:pt idx="1078">
                  <c:v>1.5992125597916957E-3</c:v>
                </c:pt>
                <c:pt idx="1079">
                  <c:v>1.5992029468769194E-3</c:v>
                </c:pt>
                <c:pt idx="1080">
                  <c:v>1.599193124590103E-3</c:v>
                </c:pt>
                <c:pt idx="1081">
                  <c:v>1.5991830870790064E-3</c:v>
                </c:pt>
                <c:pt idx="1082">
                  <c:v>1.5991728279279832E-3</c:v>
                </c:pt>
                <c:pt idx="1083">
                  <c:v>1.5991623399882243E-3</c:v>
                </c:pt>
                <c:pt idx="1084">
                  <c:v>1.5991516152916163E-3</c:v>
                </c:pt>
                <c:pt idx="1085">
                  <c:v>1.5991406450548387E-3</c:v>
                </c:pt>
                <c:pt idx="1086">
                  <c:v>1.5991294197923785E-3</c:v>
                </c:pt>
                <c:pt idx="1087">
                  <c:v>1.5991179295114369E-3</c:v>
                </c:pt>
                <c:pt idx="1088">
                  <c:v>1.5991061639580699E-3</c:v>
                </c:pt>
                <c:pt idx="1089">
                  <c:v>1.5990941128663921E-3</c:v>
                </c:pt>
                <c:pt idx="1090">
                  <c:v>1.5990817661674344E-3</c:v>
                </c:pt>
                <c:pt idx="1091">
                  <c:v>1.5990691141088487E-3</c:v>
                </c:pt>
                <c:pt idx="1092">
                  <c:v>1.5990561472688687E-3</c:v>
                </c:pt>
                <c:pt idx="1093">
                  <c:v>1.5990428564415622E-3</c:v>
                </c:pt>
                <c:pt idx="1094">
                  <c:v>1.599029232423335E-3</c:v>
                </c:pt>
                <c:pt idx="1095">
                  <c:v>1.5990152657130178E-3</c:v>
                </c:pt>
                <c:pt idx="1096">
                  <c:v>1.5990009461751943E-3</c:v>
                </c:pt>
                <c:pt idx="1097">
                  <c:v>1.5989862627077325E-3</c:v>
                </c:pt>
                <c:pt idx="1098">
                  <c:v>1.5989712029525281E-3</c:v>
                </c:pt>
                <c:pt idx="1099">
                  <c:v>1.5989557530883124E-3</c:v>
                </c:pt>
                <c:pt idx="1100">
                  <c:v>1.5989398977226837E-3</c:v>
                </c:pt>
                <c:pt idx="1101">
                  <c:v>1.5989236198926599E-3</c:v>
                </c:pt>
                <c:pt idx="1102">
                  <c:v>1.5989069011633093E-3</c:v>
                </c:pt>
                <c:pt idx="1103">
                  <c:v>1.5988897218123506E-3</c:v>
                </c:pt>
                <c:pt idx="1104">
                  <c:v>1.5988720610619319E-3</c:v>
                </c:pt>
                <c:pt idx="1105">
                  <c:v>1.5988538973297104E-3</c:v>
                </c:pt>
                <c:pt idx="1106">
                  <c:v>1.5988352084646521E-3</c:v>
                </c:pt>
                <c:pt idx="1107">
                  <c:v>1.5988159719312867E-3</c:v>
                </c:pt>
                <c:pt idx="1108">
                  <c:v>1.59879616491432E-3</c:v>
                </c:pt>
                <c:pt idx="1109">
                  <c:v>1.5987757643389883E-3</c:v>
                </c:pt>
                <c:pt idx="1110">
                  <c:v>1.5987547467887612E-3</c:v>
                </c:pt>
                <c:pt idx="1111">
                  <c:v>1.5987330883472303E-3</c:v>
                </c:pt>
                <c:pt idx="1112">
                  <c:v>1.598710764375761E-3</c:v>
                </c:pt>
                <c:pt idx="1113">
                  <c:v>1.5986877492710008E-3</c:v>
                </c:pt>
                <c:pt idx="1114">
                  <c:v>1.5986640162357643E-3</c:v>
                </c:pt>
                <c:pt idx="1115">
                  <c:v>1.5986395371217759E-3</c:v>
                </c:pt>
                <c:pt idx="1116">
                  <c:v>1.5986142823786551E-3</c:v>
                </c:pt>
                <c:pt idx="1117">
                  <c:v>1.5985882211752901E-3</c:v>
                </c:pt>
                <c:pt idx="1118">
                  <c:v>1.5985613217201393E-3</c:v>
                </c:pt>
                <c:pt idx="1119">
                  <c:v>1.5985335516840928E-3</c:v>
                </c:pt>
                <c:pt idx="1120">
                  <c:v>1.5985048787710858E-3</c:v>
                </c:pt>
                <c:pt idx="1121">
                  <c:v>1.5984752723277955E-3</c:v>
                </c:pt>
                <c:pt idx="1122">
                  <c:v>1.5984447048404907E-3</c:v>
                </c:pt>
                <c:pt idx="1123">
                  <c:v>1.5984131534146134E-3</c:v>
                </c:pt>
                <c:pt idx="1124">
                  <c:v>1.5983806015428014E-3</c:v>
                </c:pt>
                <c:pt idx="1125">
                  <c:v>1.5983470405173394E-3</c:v>
                </c:pt>
                <c:pt idx="1126">
                  <c:v>1.5983124696383932E-3</c:v>
                </c:pt>
                <c:pt idx="1127">
                  <c:v>1.5982768941368126E-3</c:v>
                </c:pt>
                <c:pt idx="1128">
                  <c:v>1.5982403188370131E-3</c:v>
                </c:pt>
                <c:pt idx="1129">
                  <c:v>1.5982027351289306E-3</c:v>
                </c:pt>
                <c:pt idx="1130">
                  <c:v>1.5981640979477723E-3</c:v>
                </c:pt>
                <c:pt idx="1131">
                  <c:v>1.5981242892678562E-3</c:v>
                </c:pt>
                <c:pt idx="1132">
                  <c:v>1.5980830644103071E-3</c:v>
                </c:pt>
                <c:pt idx="1133">
                  <c:v>1.5980399787694202E-3</c:v>
                </c:pt>
                <c:pt idx="1134">
                  <c:v>1.5979942944306918E-3</c:v>
                </c:pt>
                <c:pt idx="1135">
                  <c:v>1.5979448698521723E-3</c:v>
                </c:pt>
                <c:pt idx="1136">
                  <c:v>1.5978900406627928E-3</c:v>
                </c:pt>
                <c:pt idx="1137">
                  <c:v>1.5978275051531437E-3</c:v>
                </c:pt>
                <c:pt idx="1138">
                  <c:v>1.5977542330458641E-3</c:v>
                </c:pt>
                <c:pt idx="1139">
                  <c:v>1.5976664192649179E-3</c:v>
                </c:pt>
                <c:pt idx="1140">
                  <c:v>1.5975595044802563E-3</c:v>
                </c:pt>
                <c:pt idx="1141">
                  <c:v>1.5974282791417036E-3</c:v>
                </c:pt>
                <c:pt idx="1142">
                  <c:v>1.5972670771238053E-3</c:v>
                </c:pt>
                <c:pt idx="1143">
                  <c:v>1.5970700495956016E-3</c:v>
                </c:pt>
                <c:pt idx="1144">
                  <c:v>1.5968314922775329E-3</c:v>
                </c:pt>
                <c:pt idx="1145">
                  <c:v>1.5965461799456748E-3</c:v>
                </c:pt>
                <c:pt idx="1146">
                  <c:v>1.5962096514651922E-3</c:v>
                </c:pt>
                <c:pt idx="1147">
                  <c:v>1.5958183821765924E-3</c:v>
                </c:pt>
                <c:pt idx="1148">
                  <c:v>1.5953697890255531E-3</c:v>
                </c:pt>
                <c:pt idx="1149">
                  <c:v>1.5948620321492816E-3</c:v>
                </c:pt>
                <c:pt idx="1150">
                  <c:v>1.5942936073444357E-3</c:v>
                </c:pt>
                <c:pt idx="1151">
                  <c:v>1.593662762336616E-3</c:v>
                </c:pt>
                <c:pt idx="1152">
                  <c:v>1.5929667845606401E-3</c:v>
                </c:pt>
                <c:pt idx="1153">
                  <c:v>1.5922012756464763E-3</c:v>
                </c:pt>
                <c:pt idx="1154">
                  <c:v>1.5913595645439883E-3</c:v>
                </c:pt>
                <c:pt idx="1155">
                  <c:v>1.5904323144548698E-3</c:v>
                </c:pt>
                <c:pt idx="1156">
                  <c:v>1.5894075059093378E-3</c:v>
                </c:pt>
                <c:pt idx="1157">
                  <c:v>1.5882708669234158E-3</c:v>
                </c:pt>
                <c:pt idx="1158">
                  <c:v>1.5870068118999563E-3</c:v>
                </c:pt>
                <c:pt idx="1159">
                  <c:v>1.585599888730461E-3</c:v>
                </c:pt>
                <c:pt idx="1160">
                  <c:v>1.5840366828073743E-3</c:v>
                </c:pt>
                <c:pt idx="1161">
                  <c:v>1.5823080450963207E-3</c:v>
                </c:pt>
                <c:pt idx="1162">
                  <c:v>1.5804114709557628E-3</c:v>
                </c:pt>
                <c:pt idx="1163">
                  <c:v>1.5783533820072639E-3</c:v>
                </c:pt>
                <c:pt idx="1164">
                  <c:v>1.576151048760162E-3</c:v>
                </c:pt>
                <c:pt idx="1165">
                  <c:v>1.5738338502237841E-3</c:v>
                </c:pt>
                <c:pt idx="1166">
                  <c:v>1.5714436068979163E-3</c:v>
                </c:pt>
                <c:pt idx="1167">
                  <c:v>1.5690337480024912E-3</c:v>
                </c:pt>
                <c:pt idx="1168">
                  <c:v>1.5666671617025174E-3</c:v>
                </c:pt>
                <c:pt idx="1169">
                  <c:v>1.564412698991169E-3</c:v>
                </c:pt>
                <c:pt idx="1170">
                  <c:v>1.5623404491925104E-3</c:v>
                </c:pt>
                <c:pt idx="1171">
                  <c:v>1.560516077336329E-3</c:v>
                </c:pt>
                <c:pt idx="1172">
                  <c:v>1.5589946887724232E-3</c:v>
                </c:pt>
                <c:pt idx="1173">
                  <c:v>1.5578148419232135E-3</c:v>
                </c:pt>
                <c:pt idx="1174">
                  <c:v>1.5569933848409501E-3</c:v>
                </c:pt>
                <c:pt idx="1175">
                  <c:v>1.5565217597940859E-3</c:v>
                </c:pt>
                <c:pt idx="1176">
                  <c:v>1.5563644235927464E-3</c:v>
                </c:pt>
                <c:pt idx="1177">
                  <c:v>1.5564599770759259E-3</c:v>
                </c:pt>
                <c:pt idx="1178">
                  <c:v>1.5567236016006721E-3</c:v>
                </c:pt>
                <c:pt idx="1179">
                  <c:v>1.5570521678878837E-3</c:v>
                </c:pt>
                <c:pt idx="1180">
                  <c:v>1.5573300074912797E-3</c:v>
                </c:pt>
                <c:pt idx="1181">
                  <c:v>1.5574345867541003E-3</c:v>
                </c:pt>
                <c:pt idx="1182">
                  <c:v>1.5572410629523723E-3</c:v>
                </c:pt>
                <c:pt idx="1183">
                  <c:v>1.5566245705350948E-3</c:v>
                </c:pt>
                <c:pt idx="1184">
                  <c:v>1.5554598106756403E-3</c:v>
                </c:pt>
                <c:pt idx="1185">
                  <c:v>1.5536176853259769E-3</c:v>
                </c:pt>
                <c:pt idx="1186">
                  <c:v>1.5509594198450959E-3</c:v>
                </c:pt>
                <c:pt idx="1187">
                  <c:v>1.5473294560720376E-3</c:v>
                </c:pt>
                <c:pt idx="1188">
                  <c:v>1.5425486763276518E-3</c:v>
                </c:pt>
                <c:pt idx="1189">
                  <c:v>1.5364099489646762E-3</c:v>
                </c:pt>
                <c:pt idx="1190">
                  <c:v>1.5286784848263773E-3</c:v>
                </c:pt>
                <c:pt idx="1191">
                  <c:v>1.5190990511021632E-3</c:v>
                </c:pt>
                <c:pt idx="1192">
                  <c:v>1.5074117668438132E-3</c:v>
                </c:pt>
                <c:pt idx="1193">
                  <c:v>1.4933772761472411E-3</c:v>
                </c:pt>
                <c:pt idx="1194">
                  <c:v>1.4768104803695081E-3</c:v>
                </c:pt>
                <c:pt idx="1195">
                  <c:v>1.4576204302239001E-3</c:v>
                </c:pt>
                <c:pt idx="1196">
                  <c:v>1.4358517442787661E-3</c:v>
                </c:pt>
                <c:pt idx="1197">
                  <c:v>1.4117214553969663E-3</c:v>
                </c:pt>
                <c:pt idx="1198">
                  <c:v>1.3856440378685463E-3</c:v>
                </c:pt>
                <c:pt idx="1199">
                  <c:v>1.3582376778617413E-3</c:v>
                </c:pt>
                <c:pt idx="1200">
                  <c:v>1.3303065783923679E-3</c:v>
                </c:pt>
                <c:pt idx="1201">
                  <c:v>1.3027972937120636E-3</c:v>
                </c:pt>
                <c:pt idx="1202">
                  <c:v>1.2767313562165501E-3</c:v>
                </c:pt>
                <c:pt idx="1203">
                  <c:v>1.2531210220651382E-3</c:v>
                </c:pt>
                <c:pt idx="1204">
                  <c:v>1.2328786897479779E-3</c:v>
                </c:pt>
                <c:pt idx="1205">
                  <c:v>1.2167327761408637E-3</c:v>
                </c:pt>
                <c:pt idx="1206">
                  <c:v>1.2051623240091013E-3</c:v>
                </c:pt>
                <c:pt idx="1207">
                  <c:v>1.1983601665243749E-3</c:v>
                </c:pt>
                <c:pt idx="1208">
                  <c:v>1.1962294889256363E-3</c:v>
                </c:pt>
                <c:pt idx="1209">
                  <c:v>1.1984132378308522E-3</c:v>
                </c:pt>
                <c:pt idx="1210">
                  <c:v>1.2043504886242113E-3</c:v>
                </c:pt>
                <c:pt idx="1211">
                  <c:v>1.2133496607107761E-3</c:v>
                </c:pt>
                <c:pt idx="1212">
                  <c:v>1.2246671326424413E-3</c:v>
                </c:pt>
                <c:pt idx="1213">
                  <c:v>1.2375801980216991E-3</c:v>
                </c:pt>
                <c:pt idx="1214">
                  <c:v>1.251445941366128E-3</c:v>
                </c:pt>
                <c:pt idx="1215">
                  <c:v>1.2657410782800341E-3</c:v>
                </c:pt>
                <c:pt idx="1216">
                  <c:v>1.2800817928756581E-3</c:v>
                </c:pt>
                <c:pt idx="1217">
                  <c:v>1.2942257471301459E-3</c:v>
                </c:pt>
                <c:pt idx="1218">
                  <c:v>1.3080602789020638E-3</c:v>
                </c:pt>
                <c:pt idx="1219">
                  <c:v>1.3215817013488079E-3</c:v>
                </c:pt>
                <c:pt idx="1220">
                  <c:v>1.3348701385204225E-3</c:v>
                </c:pt>
                <c:pt idx="1221">
                  <c:v>1.3480632967858819E-3</c:v>
                </c:pt>
                <c:pt idx="1222">
                  <c:v>1.3613312634020781E-3</c:v>
                </c:pt>
                <c:pt idx="1223">
                  <c:v>1.3748532801799924E-3</c:v>
                </c:pt>
                <c:pt idx="1224">
                  <c:v>1.3887967380192777E-3</c:v>
                </c:pt>
                <c:pt idx="1225">
                  <c:v>1.4032981756697421E-3</c:v>
                </c:pt>
                <c:pt idx="1226">
                  <c:v>1.418446497410953E-3</c:v>
                </c:pt>
                <c:pt idx="1227">
                  <c:v>1.4342687672110343E-3</c:v>
                </c:pt>
                <c:pt idx="1228">
                  <c:v>1.4507195621487584E-3</c:v>
                </c:pt>
                <c:pt idx="1229">
                  <c:v>1.4676751940456941E-3</c:v>
                </c:pt>
                <c:pt idx="1230">
                  <c:v>1.4849341850977061E-3</c:v>
                </c:pt>
                <c:pt idx="1231">
                  <c:v>1.5022250764062004E-3</c:v>
                </c:pt>
                <c:pt idx="1232">
                  <c:v>1.5192219242469883E-3</c:v>
                </c:pt>
                <c:pt idx="1233">
                  <c:v>1.5355668089667323E-3</c:v>
                </c:pt>
                <c:pt idx="1234">
                  <c:v>1.5508975291478498E-3</c:v>
                </c:pt>
                <c:pt idx="1235">
                  <c:v>1.5648776039570889E-3</c:v>
                </c:pt>
                <c:pt idx="1236">
                  <c:v>1.577225009209565E-3</c:v>
                </c:pt>
                <c:pt idx="1237">
                  <c:v>1.5877359756869362E-3</c:v>
                </c:pt>
                <c:pt idx="1238">
                  <c:v>1.5963011470198523E-3</c:v>
                </c:pt>
                <c:pt idx="1239">
                  <c:v>1.6029114071410065E-3</c:v>
                </c:pt>
                <c:pt idx="1240">
                  <c:v>1.6076536025651899E-3</c:v>
                </c:pt>
                <c:pt idx="1241">
                  <c:v>1.6106970514907619E-3</c:v>
                </c:pt>
                <c:pt idx="1242">
                  <c:v>1.6122732121206143E-3</c:v>
                </c:pt>
                <c:pt idx="1243">
                  <c:v>1.6126517794529303E-3</c:v>
                </c:pt>
                <c:pt idx="1244">
                  <c:v>1.6121164458667465E-3</c:v>
                </c:pt>
                <c:pt idx="1245">
                  <c:v>1.6109433194764987E-3</c:v>
                </c:pt>
                <c:pt idx="1246">
                  <c:v>1.6093839503102962E-3</c:v>
                </c:pt>
                <c:pt idx="1247">
                  <c:v>1.6076539011841001E-3</c:v>
                </c:pt>
                <c:pt idx="1248">
                  <c:v>1.6059268937463739E-3</c:v>
                </c:pt>
                <c:pt idx="1249">
                  <c:v>1.6043338113431926E-3</c:v>
                </c:pt>
                <c:pt idx="1250">
                  <c:v>1.6029652889341004E-3</c:v>
                </c:pt>
                <c:pt idx="1251">
                  <c:v>1.6018767225326562E-3</c:v>
                </c:pt>
                <c:pt idx="1252">
                  <c:v>1.6010945185493698E-3</c:v>
                </c:pt>
                <c:pt idx="1253">
                  <c:v>1.6006226593375823E-3</c:v>
                </c:pt>
                <c:pt idx="1254">
                  <c:v>1.6004489647615131E-3</c:v>
                </c:pt>
                <c:pt idx="1255">
                  <c:v>1.6005505479949585E-3</c:v>
                </c:pt>
                <c:pt idx="1256">
                  <c:v>1.6008982174862281E-3</c:v>
                </c:pt>
                <c:pt idx="1257">
                  <c:v>1.6014596021258971E-3</c:v>
                </c:pt>
                <c:pt idx="1258">
                  <c:v>1.6022009813716949E-3</c:v>
                </c:pt>
                <c:pt idx="1259">
                  <c:v>1.6030878993181245E-3</c:v>
                </c:pt>
                <c:pt idx="1260">
                  <c:v>1.6040848190002617E-3</c:v>
                </c:pt>
                <c:pt idx="1261">
                  <c:v>1.6051542344859933E-3</c:v>
                </c:pt>
                <c:pt idx="1262">
                  <c:v>1.6062557591502286E-3</c:v>
                </c:pt>
                <c:pt idx="1263">
                  <c:v>1.6073457161643802E-3</c:v>
                </c:pt>
                <c:pt idx="1264">
                  <c:v>1.6083776735443184E-3</c:v>
                </c:pt>
                <c:pt idx="1265">
                  <c:v>1.6093041113441385E-3</c:v>
                </c:pt>
                <c:pt idx="1266">
                  <c:v>1.6100792187461572E-3</c:v>
                </c:pt>
                <c:pt idx="1267">
                  <c:v>1.6106624193772934E-3</c:v>
                </c:pt>
                <c:pt idx="1268">
                  <c:v>1.6110221282325166E-3</c:v>
                </c:pt>
                <c:pt idx="1269">
                  <c:v>1.6111390238742656E-3</c:v>
                </c:pt>
                <c:pt idx="1270">
                  <c:v>1.6110082146764165E-3</c:v>
                </c:pt>
                <c:pt idx="1271">
                  <c:v>1.6106399431429735E-3</c:v>
                </c:pt>
                <c:pt idx="1272">
                  <c:v>1.610058559737067E-3</c:v>
                </c:pt>
                <c:pt idx="1273">
                  <c:v>1.6092999593458163E-3</c:v>
                </c:pt>
                <c:pt idx="1274">
                  <c:v>1.6084078559204583E-3</c:v>
                </c:pt>
                <c:pt idx="1275">
                  <c:v>1.6074295271181721E-3</c:v>
                </c:pt>
                <c:pt idx="1276">
                  <c:v>1.6064115923607727E-3</c:v>
                </c:pt>
                <c:pt idx="1277">
                  <c:v>1.6053963914815562E-3</c:v>
                </c:pt>
                <c:pt idx="1278">
                  <c:v>1.6044193869301456E-3</c:v>
                </c:pt>
                <c:pt idx="1279">
                  <c:v>1.6035077244547513E-3</c:v>
                </c:pt>
                <c:pt idx="1280">
                  <c:v>1.6026799383860966E-3</c:v>
                </c:pt>
                <c:pt idx="1281">
                  <c:v>1.6019466060828021E-3</c:v>
                </c:pt>
                <c:pt idx="1282">
                  <c:v>1.6013116589583642E-3</c:v>
                </c:pt>
                <c:pt idx="1283">
                  <c:v>1.6007740146430866E-3</c:v>
                </c:pt>
                <c:pt idx="1284">
                  <c:v>1.6003292218235989E-3</c:v>
                </c:pt>
                <c:pt idx="1285">
                  <c:v>1.5999709183813092E-3</c:v>
                </c:pt>
                <c:pt idx="1286">
                  <c:v>1.5996918758485164E-3</c:v>
                </c:pt>
                <c:pt idx="1287">
                  <c:v>1.59948462051964E-3</c:v>
                </c:pt>
                <c:pt idx="1288">
                  <c:v>1.5993416075546038E-3</c:v>
                </c:pt>
                <c:pt idx="1289">
                  <c:v>1.5992550179115736E-3</c:v>
                </c:pt>
                <c:pt idx="1290">
                  <c:v>1.5992162918100463E-3</c:v>
                </c:pt>
                <c:pt idx="1291">
                  <c:v>1.59921553930045E-3</c:v>
                </c:pt>
                <c:pt idx="1292">
                  <c:v>1.599240986528497E-3</c:v>
                </c:pt>
                <c:pt idx="1293">
                  <c:v>1.599278605896306E-3</c:v>
                </c:pt>
                <c:pt idx="1294">
                  <c:v>1.599312055227506E-3</c:v>
                </c:pt>
                <c:pt idx="1295">
                  <c:v>1.599323000382372E-3</c:v>
                </c:pt>
                <c:pt idx="1296">
                  <c:v>1.5992918310591291E-3</c:v>
                </c:pt>
                <c:pt idx="1297">
                  <c:v>1.5991987050571691E-3</c:v>
                </c:pt>
                <c:pt idx="1298">
                  <c:v>1.5990247802350954E-3</c:v>
                </c:pt>
                <c:pt idx="1299">
                  <c:v>1.598753443764531E-3</c:v>
                </c:pt>
                <c:pt idx="1300">
                  <c:v>1.5983713339468273E-3</c:v>
                </c:pt>
                <c:pt idx="1301">
                  <c:v>1.5978689507119691E-3</c:v>
                </c:pt>
                <c:pt idx="1302">
                  <c:v>1.5972407424147197E-3</c:v>
                </c:pt>
                <c:pt idx="1303">
                  <c:v>1.5964846100930373E-3</c:v>
                </c:pt>
                <c:pt idx="1304">
                  <c:v>1.5956009995546838E-3</c:v>
                </c:pt>
                <c:pt idx="1305">
                  <c:v>1.5945916433486261E-3</c:v>
                </c:pt>
                <c:pt idx="1306">
                  <c:v>1.5934583006864548E-3</c:v>
                </c:pt>
                <c:pt idx="1307">
                  <c:v>1.5922017445724897E-3</c:v>
                </c:pt>
                <c:pt idx="1308">
                  <c:v>1.5908212668369326E-3</c:v>
                </c:pt>
                <c:pt idx="1309">
                  <c:v>1.5893148772278163E-3</c:v>
                </c:pt>
                <c:pt idx="1310">
                  <c:v>1.5876802854788989E-3</c:v>
                </c:pt>
                <c:pt idx="1311">
                  <c:v>1.5859166075991799E-3</c:v>
                </c:pt>
                <c:pt idx="1312">
                  <c:v>1.5840266251270175E-3</c:v>
                </c:pt>
                <c:pt idx="1313">
                  <c:v>1.5820193214440966E-3</c:v>
                </c:pt>
                <c:pt idx="1314">
                  <c:v>1.5799123506901223E-3</c:v>
                </c:pt>
                <c:pt idx="1315">
                  <c:v>1.5777340447369059E-3</c:v>
                </c:pt>
                <c:pt idx="1316">
                  <c:v>1.5755245927524266E-3</c:v>
                </c:pt>
                <c:pt idx="1317">
                  <c:v>1.5733360653881155E-3</c:v>
                </c:pt>
                <c:pt idx="1318">
                  <c:v>1.5712310316859073E-3</c:v>
                </c:pt>
                <c:pt idx="1319">
                  <c:v>1.5692796723010085E-3</c:v>
                </c:pt>
                <c:pt idx="1320">
                  <c:v>1.5675554335206133E-3</c:v>
                </c:pt>
                <c:pt idx="1321">
                  <c:v>1.5661294685824605E-3</c:v>
                </c:pt>
                <c:pt idx="1322">
                  <c:v>1.5650643224830378E-3</c:v>
                </c:pt>
                <c:pt idx="1323">
                  <c:v>1.5644074926228827E-3</c:v>
                </c:pt>
                <c:pt idx="1324">
                  <c:v>1.5641856345754482E-3</c:v>
                </c:pt>
                <c:pt idx="1325">
                  <c:v>1.5644002269696649E-3</c:v>
                </c:pt>
                <c:pt idx="1326">
                  <c:v>1.5650254158317007E-3</c:v>
                </c:pt>
                <c:pt idx="1327">
                  <c:v>1.5660085341756488E-3</c:v>
                </c:pt>
                <c:pt idx="1328">
                  <c:v>1.5672734526847422E-3</c:v>
                </c:pt>
                <c:pt idx="1329">
                  <c:v>1.5687264991312211E-3</c:v>
                </c:pt>
                <c:pt idx="1330">
                  <c:v>1.5702642715294628E-3</c:v>
                </c:pt>
                <c:pt idx="1331">
                  <c:v>1.5717823538377836E-3</c:v>
                </c:pt>
                <c:pt idx="1332">
                  <c:v>1.5731837688458866E-3</c:v>
                </c:pt>
                <c:pt idx="1333">
                  <c:v>1.5743860613966132E-3</c:v>
                </c:pt>
                <c:pt idx="1334">
                  <c:v>1.5753261190509661E-3</c:v>
                </c:pt>
                <c:pt idx="1335">
                  <c:v>1.5759622370029958E-3</c:v>
                </c:pt>
                <c:pt idx="1336">
                  <c:v>1.5762733440894832E-3</c:v>
                </c:pt>
                <c:pt idx="1337">
                  <c:v>1.5762557614334737E-3</c:v>
                </c:pt>
                <c:pt idx="1338">
                  <c:v>1.5759186687599668E-3</c:v>
                </c:pt>
                <c:pt idx="1339">
                  <c:v>1.5752776000877923E-3</c:v>
                </c:pt>
                <c:pt idx="1340">
                  <c:v>1.574348580249314E-3</c:v>
                </c:pt>
                <c:pt idx="1341">
                  <c:v>1.5731423132271103E-3</c:v>
                </c:pt>
                <c:pt idx="1342">
                  <c:v>1.5716591545979278E-3</c:v>
                </c:pt>
                <c:pt idx="1343">
                  <c:v>1.5698848071345171E-3</c:v>
                </c:pt>
                <c:pt idx="1344">
                  <c:v>1.5677866745103441E-3</c:v>
                </c:pt>
                <c:pt idx="1345">
                  <c:v>1.5653104474705568E-3</c:v>
                </c:pt>
                <c:pt idx="1346">
                  <c:v>1.5623768102134583E-3</c:v>
                </c:pt>
                <c:pt idx="1347">
                  <c:v>1.5588780682684077E-3</c:v>
                </c:pt>
                <c:pt idx="1348">
                  <c:v>1.5546749167543563E-3</c:v>
                </c:pt>
                <c:pt idx="1349">
                  <c:v>1.5495939644338372E-3</c:v>
                </c:pt>
                <c:pt idx="1350">
                  <c:v>1.5434270558707783E-3</c:v>
                </c:pt>
                <c:pt idx="1351">
                  <c:v>1.535933852640546E-3</c:v>
                </c:pt>
                <c:pt idx="1352">
                  <c:v>1.5268491558666963E-3</c:v>
                </c:pt>
                <c:pt idx="1353">
                  <c:v>1.5158968916483221E-3</c:v>
                </c:pt>
                <c:pt idx="1354">
                  <c:v>1.5028113524681124E-3</c:v>
                </c:pt>
                <c:pt idx="1355">
                  <c:v>1.487365906662311E-3</c:v>
                </c:pt>
                <c:pt idx="1356">
                  <c:v>1.469407799984962E-3</c:v>
                </c:pt>
                <c:pt idx="1357">
                  <c:v>1.4488957134846214E-3</c:v>
                </c:pt>
                <c:pt idx="1358">
                  <c:v>1.4259352739837442E-3</c:v>
                </c:pt>
                <c:pt idx="1359">
                  <c:v>1.4008064780022204E-3</c:v>
                </c:pt>
                <c:pt idx="1360">
                  <c:v>1.3739767369729068E-3</c:v>
                </c:pt>
                <c:pt idx="1361">
                  <c:v>1.3460942689759699E-3</c:v>
                </c:pt>
                <c:pt idx="1362">
                  <c:v>1.3179589179229693E-3</c:v>
                </c:pt>
                <c:pt idx="1363">
                  <c:v>1.2904708940580712E-3</c:v>
                </c:pt>
                <c:pt idx="1364">
                  <c:v>1.2645617970396933E-3</c:v>
                </c:pt>
                <c:pt idx="1365">
                  <c:v>1.2411159706550933E-3</c:v>
                </c:pt>
                <c:pt idx="1366">
                  <c:v>1.2208924780885671E-3</c:v>
                </c:pt>
                <c:pt idx="1367">
                  <c:v>1.2044586263298988E-3</c:v>
                </c:pt>
                <c:pt idx="1368">
                  <c:v>1.1921445317085908E-3</c:v>
                </c:pt>
                <c:pt idx="1369">
                  <c:v>1.1840247648984602E-3</c:v>
                </c:pt>
                <c:pt idx="1370">
                  <c:v>1.1799287820820411E-3</c:v>
                </c:pt>
                <c:pt idx="1371">
                  <c:v>1.1794771817585513E-3</c:v>
                </c:pt>
                <c:pt idx="1372">
                  <c:v>1.1821369333711565E-3</c:v>
                </c:pt>
                <c:pt idx="1373">
                  <c:v>1.1872864801380899E-3</c:v>
                </c:pt>
                <c:pt idx="1374">
                  <c:v>1.1942810354162775E-3</c:v>
                </c:pt>
                <c:pt idx="1375">
                  <c:v>1.2025096355636872E-3</c:v>
                </c:pt>
                <c:pt idx="1376">
                  <c:v>1.211438057638081E-3</c:v>
                </c:pt>
                <c:pt idx="1377">
                  <c:v>1.2206347079360739E-3</c:v>
                </c:pt>
                <c:pt idx="1378">
                  <c:v>1.2297796640423091E-3</c:v>
                </c:pt>
                <c:pt idx="1379">
                  <c:v>1.2386594284439993E-3</c:v>
                </c:pt>
                <c:pt idx="1380">
                  <c:v>1.2471514837661219E-3</c:v>
                </c:pt>
                <c:pt idx="1381">
                  <c:v>1.2552032911673074E-3</c:v>
                </c:pt>
                <c:pt idx="1382">
                  <c:v>1.2628100240798755E-3</c:v>
                </c:pt>
                <c:pt idx="1383">
                  <c:v>1.2699945414732881E-3</c:v>
                </c:pt>
                <c:pt idx="1384">
                  <c:v>1.2767917525214158E-3</c:v>
                </c:pt>
                <c:pt idx="1385">
                  <c:v>1.2832384075728801E-3</c:v>
                </c:pt>
                <c:pt idx="1386">
                  <c:v>1.2893681246419757E-3</c:v>
                </c:pt>
                <c:pt idx="1387">
                  <c:v>1.295210757265072E-3</c:v>
                </c:pt>
                <c:pt idx="1388">
                  <c:v>1.3007945986687243E-3</c:v>
                </c:pt>
                <c:pt idx="1389">
                  <c:v>1.3061502101828371E-3</c:v>
                </c:pt>
                <c:pt idx="1390">
                  <c:v>1.3113142692320881E-3</c:v>
                </c:pt>
                <c:pt idx="1391">
                  <c:v>1.3163327563965417E-3</c:v>
                </c:pt>
                <c:pt idx="1392">
                  <c:v>1.3212627745555221E-3</c:v>
                </c:pt>
                <c:pt idx="1393">
                  <c:v>1.3261730866421283E-3</c:v>
                </c:pt>
                <c:pt idx="1394">
                  <c:v>1.331143523783219E-3</c:v>
                </c:pt>
                <c:pt idx="1395">
                  <c:v>1.3362634915937387E-3</c:v>
                </c:pt>
                <c:pt idx="1396">
                  <c:v>1.3416301602655065E-3</c:v>
                </c:pt>
                <c:pt idx="1397">
                  <c:v>1.3473464684030745E-3</c:v>
                </c:pt>
                <c:pt idx="1398">
                  <c:v>1.3535189846215058E-3</c:v>
                </c:pt>
                <c:pt idx="1399">
                  <c:v>1.3602560040777061E-3</c:v>
                </c:pt>
                <c:pt idx="1400">
                  <c:v>1.3676648300101084E-3</c:v>
                </c:pt>
                <c:pt idx="1401">
                  <c:v>1.3758485519573455E-3</c:v>
                </c:pt>
                <c:pt idx="1402">
                  <c:v>1.3849016546481521E-3</c:v>
                </c:pt>
                <c:pt idx="1403">
                  <c:v>1.394904252859726E-3</c:v>
                </c:pt>
                <c:pt idx="1404">
                  <c:v>1.4059148110427244E-3</c:v>
                </c:pt>
                <c:pt idx="1405">
                  <c:v>1.4179617802958478E-3</c:v>
                </c:pt>
                <c:pt idx="1406">
                  <c:v>1.4310346027118419E-3</c:v>
                </c:pt>
                <c:pt idx="1407">
                  <c:v>1.4450752574901458E-3</c:v>
                </c:pt>
                <c:pt idx="1408">
                  <c:v>1.4599716802225953E-3</c:v>
                </c:pt>
                <c:pt idx="1409">
                  <c:v>1.4755544694269602E-3</c:v>
                </c:pt>
                <c:pt idx="1410">
                  <c:v>1.4915982329220918E-3</c:v>
                </c:pt>
                <c:pt idx="1411">
                  <c:v>1.5078284587934738E-3</c:v>
                </c:pt>
                <c:pt idx="1412">
                  <c:v>1.5239341450935873E-3</c:v>
                </c:pt>
                <c:pt idx="1413">
                  <c:v>1.5395853838790876E-3</c:v>
                </c:pt>
                <c:pt idx="1414">
                  <c:v>1.5544545153544857E-3</c:v>
                </c:pt>
                <c:pt idx="1415">
                  <c:v>1.5682384121363723E-3</c:v>
                </c:pt>
                <c:pt idx="1416">
                  <c:v>1.5806792486096502E-3</c:v>
                </c:pt>
                <c:pt idx="1417">
                  <c:v>1.5915812600401176E-3</c:v>
                </c:pt>
                <c:pt idx="1418">
                  <c:v>1.6008214446495703E-3</c:v>
                </c:pt>
                <c:pt idx="1419">
                  <c:v>1.608353165878239E-3</c:v>
                </c:pt>
                <c:pt idx="1420">
                  <c:v>1.6142027206676817E-3</c:v>
                </c:pt>
                <c:pt idx="1421">
                  <c:v>1.6184599732655843E-3</c:v>
                </c:pt>
                <c:pt idx="1422">
                  <c:v>1.6212649394003735E-3</c:v>
                </c:pt>
                <c:pt idx="1423">
                  <c:v>1.6227925081236036E-3</c:v>
                </c:pt>
                <c:pt idx="1424">
                  <c:v>1.6232374058803953E-3</c:v>
                </c:pt>
                <c:pt idx="1425">
                  <c:v>1.6228009655283612E-3</c:v>
                </c:pt>
                <c:pt idx="1426">
                  <c:v>1.6216806211214576E-3</c:v>
                </c:pt>
                <c:pt idx="1427">
                  <c:v>1.6200623144156025E-3</c:v>
                </c:pt>
                <c:pt idx="1428">
                  <c:v>1.6181154414484835E-3</c:v>
                </c:pt>
                <c:pt idx="1429">
                  <c:v>1.6159897285033492E-3</c:v>
                </c:pt>
                <c:pt idx="1430">
                  <c:v>1.6138133407142168E-3</c:v>
                </c:pt>
                <c:pt idx="1431">
                  <c:v>1.6116917405245574E-3</c:v>
                </c:pt>
                <c:pt idx="1432">
                  <c:v>1.6097070757468634E-3</c:v>
                </c:pt>
                <c:pt idx="1433">
                  <c:v>1.6079181012003774E-3</c:v>
                </c:pt>
                <c:pt idx="1434">
                  <c:v>1.6063608307686056E-3</c:v>
                </c:pt>
                <c:pt idx="1435">
                  <c:v>1.6050500906111345E-3</c:v>
                </c:pt>
                <c:pt idx="1436">
                  <c:v>1.6039820458680922E-3</c:v>
                </c:pt>
                <c:pt idx="1437">
                  <c:v>1.6031376283512984E-3</c:v>
                </c:pt>
                <c:pt idx="1438">
                  <c:v>1.6024865816329224E-3</c:v>
                </c:pt>
                <c:pt idx="1439">
                  <c:v>1.6019917111098538E-3</c:v>
                </c:pt>
                <c:pt idx="1440">
                  <c:v>1.601612987375288E-3</c:v>
                </c:pt>
                <c:pt idx="1441">
                  <c:v>1.6013110713862773E-3</c:v>
                </c:pt>
                <c:pt idx="1442">
                  <c:v>1.6010500554502938E-3</c:v>
                </c:pt>
                <c:pt idx="1443">
                  <c:v>1.6007993432438207E-3</c:v>
                </c:pt>
                <c:pt idx="1444">
                  <c:v>1.6005347216463937E-3</c:v>
                </c:pt>
                <c:pt idx="1445">
                  <c:v>1.600238757327646E-3</c:v>
                </c:pt>
                <c:pt idx="1446">
                  <c:v>1.5999007258689769E-3</c:v>
                </c:pt>
                <c:pt idx="1447">
                  <c:v>1.5995162368738001E-3</c:v>
                </c:pt>
                <c:pt idx="1448">
                  <c:v>1.5990866820203202E-3</c:v>
                </c:pt>
                <c:pt idx="1449">
                  <c:v>1.5986184893321607E-3</c:v>
                </c:pt>
                <c:pt idx="1450">
                  <c:v>1.5981223029641941E-3</c:v>
                </c:pt>
                <c:pt idx="1451">
                  <c:v>1.5976119249199556E-3</c:v>
                </c:pt>
                <c:pt idx="1452">
                  <c:v>1.5971030599071748E-3</c:v>
                </c:pt>
                <c:pt idx="1453">
                  <c:v>1.5966117116564494E-3</c:v>
                </c:pt>
                <c:pt idx="1454">
                  <c:v>1.5961523768261157E-3</c:v>
                </c:pt>
                <c:pt idx="1455">
                  <c:v>1.5957360469600326E-3</c:v>
                </c:pt>
                <c:pt idx="1456">
                  <c:v>1.5953681323167413E-3</c:v>
                </c:pt>
                <c:pt idx="1457">
                  <c:v>1.595046588161978E-3</c:v>
                </c:pt>
                <c:pt idx="1458">
                  <c:v>1.5947605079805582E-3</c:v>
                </c:pt>
                <c:pt idx="1459">
                  <c:v>1.5944894890896088E-3</c:v>
                </c:pt>
                <c:pt idx="1460">
                  <c:v>1.5942040800064163E-3</c:v>
                </c:pt>
                <c:pt idx="1461">
                  <c:v>1.593867532038797E-3</c:v>
                </c:pt>
                <c:pt idx="1462">
                  <c:v>1.5934389344721479E-3</c:v>
                </c:pt>
                <c:pt idx="1463">
                  <c:v>1.5928776138629723E-3</c:v>
                </c:pt>
                <c:pt idx="1464">
                  <c:v>1.5921484541198694E-3</c:v>
                </c:pt>
                <c:pt idx="1465">
                  <c:v>1.5912275200665755E-3</c:v>
                </c:pt>
                <c:pt idx="1466">
                  <c:v>1.5901072939457585E-3</c:v>
                </c:pt>
                <c:pt idx="1467">
                  <c:v>1.5888006563051565E-3</c:v>
                </c:pt>
                <c:pt idx="1468">
                  <c:v>1.5873428639331666E-3</c:v>
                </c:pt>
                <c:pt idx="1469">
                  <c:v>1.5857909847307693E-3</c:v>
                </c:pt>
                <c:pt idx="1470">
                  <c:v>1.5842205382115844E-3</c:v>
                </c:pt>
                <c:pt idx="1471">
                  <c:v>1.5827195005390349E-3</c:v>
                </c:pt>
                <c:pt idx="1472">
                  <c:v>1.5813802366980646E-3</c:v>
                </c:pt>
                <c:pt idx="1473">
                  <c:v>1.5802902708229411E-3</c:v>
                </c:pt>
                <c:pt idx="1474">
                  <c:v>1.5795230379057116E-3</c:v>
                </c:pt>
                <c:pt idx="1475">
                  <c:v>1.5791298288950633E-3</c:v>
                </c:pt>
                <c:pt idx="1476">
                  <c:v>1.5791340258163626E-3</c:v>
                </c:pt>
                <c:pt idx="1477">
                  <c:v>1.5795284320138463E-3</c:v>
                </c:pt>
                <c:pt idx="1478">
                  <c:v>1.5802760818941792E-3</c:v>
                </c:pt>
                <c:pt idx="1479">
                  <c:v>1.5813144102754359E-3</c:v>
                </c:pt>
                <c:pt idx="1480">
                  <c:v>1.5825621801525344E-3</c:v>
                </c:pt>
                <c:pt idx="1481">
                  <c:v>1.5839281785290163E-3</c:v>
                </c:pt>
                <c:pt idx="1482">
                  <c:v>1.5853204551675405E-3</c:v>
                </c:pt>
                <c:pt idx="1483">
                  <c:v>1.5866548759641162E-3</c:v>
                </c:pt>
                <c:pt idx="1484">
                  <c:v>1.5878619297041961E-3</c:v>
                </c:pt>
                <c:pt idx="1485">
                  <c:v>1.5888910915035563E-3</c:v>
                </c:pt>
                <c:pt idx="1486">
                  <c:v>1.5897124768091968E-3</c:v>
                </c:pt>
                <c:pt idx="1487">
                  <c:v>1.5903159557062385E-3</c:v>
                </c:pt>
                <c:pt idx="1488">
                  <c:v>1.5907082552796446E-3</c:v>
                </c:pt>
                <c:pt idx="1489">
                  <c:v>1.5909087908854581E-3</c:v>
                </c:pt>
                <c:pt idx="1490">
                  <c:v>1.590945011365243E-3</c:v>
                </c:pt>
                <c:pt idx="1491">
                  <c:v>1.5908479815750726E-3</c:v>
                </c:pt>
                <c:pt idx="1492">
                  <c:v>1.5906486999992795E-3</c:v>
                </c:pt>
                <c:pt idx="1493">
                  <c:v>1.5903754445047082E-3</c:v>
                </c:pt>
                <c:pt idx="1494">
                  <c:v>1.5900522003223633E-3</c:v>
                </c:pt>
                <c:pt idx="1495">
                  <c:v>1.5896980717039681E-3</c:v>
                </c:pt>
                <c:pt idx="1496">
                  <c:v>1.5893274327443147E-3</c:v>
                </c:pt>
                <c:pt idx="1497">
                  <c:v>1.5889505770448039E-3</c:v>
                </c:pt>
                <c:pt idx="1498">
                  <c:v>1.5885745996940157E-3</c:v>
                </c:pt>
                <c:pt idx="1499">
                  <c:v>1.5882043287306902E-3</c:v>
                </c:pt>
                <c:pt idx="1500">
                  <c:v>1.5878431288525385E-3</c:v>
                </c:pt>
                <c:pt idx="1501">
                  <c:v>1.5874935403843121E-3</c:v>
                </c:pt>
                <c:pt idx="1502">
                  <c:v>1.5871576860254429E-3</c:v>
                </c:pt>
                <c:pt idx="1503">
                  <c:v>1.5868374517779965E-3</c:v>
                </c:pt>
                <c:pt idx="1504">
                  <c:v>1.5865344682102496E-3</c:v>
                </c:pt>
                <c:pt idx="1505">
                  <c:v>1.5862499106664241E-3</c:v>
                </c:pt>
                <c:pt idx="1506">
                  <c:v>1.5859841646185765E-3</c:v>
                </c:pt>
                <c:pt idx="1507">
                  <c:v>1.5857363855248299E-3</c:v>
                </c:pt>
                <c:pt idx="1508">
                  <c:v>1.585504013392372E-3</c:v>
                </c:pt>
                <c:pt idx="1509">
                  <c:v>1.5852822887320523E-3</c:v>
                </c:pt>
                <c:pt idx="1510">
                  <c:v>1.5850638443206274E-3</c:v>
                </c:pt>
                <c:pt idx="1511">
                  <c:v>1.5848384377668643E-3</c:v>
                </c:pt>
                <c:pt idx="1512">
                  <c:v>1.5845928812918087E-3</c:v>
                </c:pt>
                <c:pt idx="1513">
                  <c:v>1.5843112144422382E-3</c:v>
                </c:pt>
                <c:pt idx="1514">
                  <c:v>1.5839750919459468E-3</c:v>
                </c:pt>
                <c:pt idx="1515">
                  <c:v>1.5835643581090498E-3</c:v>
                </c:pt>
                <c:pt idx="1516">
                  <c:v>1.5830576370341781E-3</c:v>
                </c:pt>
                <c:pt idx="1517">
                  <c:v>1.5824329510000768E-3</c:v>
                </c:pt>
                <c:pt idx="1518">
                  <c:v>1.5816682933673539E-3</c:v>
                </c:pt>
                <c:pt idx="1519">
                  <c:v>1.5807411183355676E-3</c:v>
                </c:pt>
                <c:pt idx="1520">
                  <c:v>1.5796279295886089E-3</c:v>
                </c:pt>
                <c:pt idx="1521">
                  <c:v>1.5783028892100502E-3</c:v>
                </c:pt>
                <c:pt idx="1522">
                  <c:v>1.5767357941743622E-3</c:v>
                </c:pt>
                <c:pt idx="1523">
                  <c:v>1.574889202109062E-3</c:v>
                </c:pt>
                <c:pt idx="1524">
                  <c:v>1.5727149698850093E-3</c:v>
                </c:pt>
                <c:pt idx="1525">
                  <c:v>1.5701500541508641E-3</c:v>
                </c:pt>
                <c:pt idx="1526">
                  <c:v>1.5671120230318946E-3</c:v>
                </c:pt>
                <c:pt idx="1527">
                  <c:v>1.5634944295925255E-3</c:v>
                </c:pt>
                <c:pt idx="1528">
                  <c:v>1.5591626451932742E-3</c:v>
                </c:pt>
                <c:pt idx="1529">
                  <c:v>1.5539509208768007E-3</c:v>
                </c:pt>
                <c:pt idx="1530">
                  <c:v>1.5476617196018708E-3</c:v>
                </c:pt>
                <c:pt idx="1531">
                  <c:v>1.5400686270085262E-3</c:v>
                </c:pt>
                <c:pt idx="1532">
                  <c:v>1.5309242118198235E-3</c:v>
                </c:pt>
                <c:pt idx="1533">
                  <c:v>1.519974056306354E-3</c:v>
                </c:pt>
                <c:pt idx="1534">
                  <c:v>1.5069776689489453E-3</c:v>
                </c:pt>
                <c:pt idx="1535">
                  <c:v>1.4917358453127661E-3</c:v>
                </c:pt>
                <c:pt idx="1536">
                  <c:v>1.4741230101751671E-3</c:v>
                </c:pt>
                <c:pt idx="1537">
                  <c:v>1.4541212007224392E-3</c:v>
                </c:pt>
                <c:pt idx="1538">
                  <c:v>1.4318511262966355E-3</c:v>
                </c:pt>
                <c:pt idx="1539">
                  <c:v>1.4075947205486818E-3</c:v>
                </c:pt>
                <c:pt idx="1540">
                  <c:v>1.3818036224201233E-3</c:v>
                </c:pt>
                <c:pt idx="1541">
                  <c:v>1.3550891519687189E-3</c:v>
                </c:pt>
                <c:pt idx="1542">
                  <c:v>1.3281916747471393E-3</c:v>
                </c:pt>
                <c:pt idx="1543">
                  <c:v>1.301930512411352E-3</c:v>
                </c:pt>
                <c:pt idx="1544">
                  <c:v>1.2771390619161691E-3</c:v>
                </c:pt>
                <c:pt idx="1545">
                  <c:v>1.2545929249565589E-3</c:v>
                </c:pt>
                <c:pt idx="1546">
                  <c:v>1.2349407440124711E-3</c:v>
                </c:pt>
                <c:pt idx="1547">
                  <c:v>1.2186475964788188E-3</c:v>
                </c:pt>
                <c:pt idx="1548">
                  <c:v>1.2059590617274653E-3</c:v>
                </c:pt>
                <c:pt idx="1549">
                  <c:v>1.1968908058127643E-3</c:v>
                </c:pt>
                <c:pt idx="1550">
                  <c:v>1.1912442406332303E-3</c:v>
                </c:pt>
                <c:pt idx="1551">
                  <c:v>1.1886446906397821E-3</c:v>
                </c:pt>
                <c:pt idx="1552">
                  <c:v>1.1885951291100492E-3</c:v>
                </c:pt>
                <c:pt idx="1553">
                  <c:v>1.1905366971069911E-3</c:v>
                </c:pt>
                <c:pt idx="1554">
                  <c:v>1.1939071997798081E-3</c:v>
                </c:pt>
                <c:pt idx="1555">
                  <c:v>1.1981901617527354E-3</c:v>
                </c:pt>
                <c:pt idx="1556">
                  <c:v>1.2029495851437048E-3</c:v>
                </c:pt>
                <c:pt idx="1557">
                  <c:v>1.2078485915947581E-3</c:v>
                </c:pt>
                <c:pt idx="1558">
                  <c:v>1.2126528796002577E-3</c:v>
                </c:pt>
                <c:pt idx="1559">
                  <c:v>1.217221599530361E-3</c:v>
                </c:pt>
                <c:pt idx="1560">
                  <c:v>1.2214902596716392E-3</c:v>
                </c:pt>
                <c:pt idx="1561">
                  <c:v>1.2254497161167323E-3</c:v>
                </c:pt>
                <c:pt idx="1562">
                  <c:v>1.22912515708829E-3</c:v>
                </c:pt>
                <c:pt idx="1563">
                  <c:v>1.2325579953844088E-3</c:v>
                </c:pt>
                <c:pt idx="1564">
                  <c:v>1.2357922706942599E-3</c:v>
                </c:pt>
                <c:pt idx="1565">
                  <c:v>1.2388660726643532E-3</c:v>
                </c:pt>
                <c:pt idx="1566">
                  <c:v>1.241807522988538E-3</c:v>
                </c:pt>
                <c:pt idx="1567">
                  <c:v>1.2446342435549938E-3</c:v>
                </c:pt>
                <c:pt idx="1568">
                  <c:v>1.2473549692296503E-3</c:v>
                </c:pt>
                <c:pt idx="1569">
                  <c:v>1.2499719678451819E-3</c:v>
                </c:pt>
                <c:pt idx="1570">
                  <c:v>1.2524832450345991E-3</c:v>
                </c:pt>
                <c:pt idx="1571">
                  <c:v>1.254883909574982E-3</c:v>
                </c:pt>
                <c:pt idx="1572">
                  <c:v>1.2571665617261047E-3</c:v>
                </c:pt>
                <c:pt idx="1573">
                  <c:v>1.2593209725008181E-3</c:v>
                </c:pt>
                <c:pt idx="1574">
                  <c:v>1.2613336319095482E-3</c:v>
                </c:pt>
                <c:pt idx="1575">
                  <c:v>1.2631878311253543E-3</c:v>
                </c:pt>
                <c:pt idx="1576">
                  <c:v>1.2648648589789471E-3</c:v>
                </c:pt>
                <c:pt idx="1577">
                  <c:v>1.2663465550203203E-3</c:v>
                </c:pt>
                <c:pt idx="1578">
                  <c:v>1.2676191284191824E-3</c:v>
                </c:pt>
                <c:pt idx="1579">
                  <c:v>1.2686779059222742E-3</c:v>
                </c:pt>
                <c:pt idx="1580">
                  <c:v>1.2695315800744702E-3</c:v>
                </c:pt>
                <c:pt idx="1581">
                  <c:v>1.2702054218424377E-3</c:v>
                </c:pt>
                <c:pt idx="1582">
                  <c:v>1.2707422242577517E-3</c:v>
                </c:pt>
                <c:pt idx="1583">
                  <c:v>1.2712004639852483E-3</c:v>
                </c:pt>
                <c:pt idx="1584">
                  <c:v>1.2716495258902262E-3</c:v>
                </c:pt>
                <c:pt idx="1585">
                  <c:v>1.2721626534203721E-3</c:v>
                </c:pt>
                <c:pt idx="1586">
                  <c:v>1.2728086090412582E-3</c:v>
                </c:pt>
                <c:pt idx="1587">
                  <c:v>1.273643550009886E-3</c:v>
                </c:pt>
                <c:pt idx="1588">
                  <c:v>1.2747044903653462E-3</c:v>
                </c:pt>
                <c:pt idx="1589">
                  <c:v>1.2760054655737883E-3</c:v>
                </c:pt>
                <c:pt idx="1590">
                  <c:v>1.2775369818645093E-3</c:v>
                </c:pt>
                <c:pt idx="1591">
                  <c:v>1.2792686616587103E-3</c:v>
                </c:pt>
                <c:pt idx="1592">
                  <c:v>1.2811544334932615E-3</c:v>
                </c:pt>
                <c:pt idx="1593">
                  <c:v>1.2831392089644518E-3</c:v>
                </c:pt>
                <c:pt idx="1594">
                  <c:v>1.2851658304349021E-3</c:v>
                </c:pt>
                <c:pt idx="1595">
                  <c:v>1.2871812656859002E-3</c:v>
                </c:pt>
                <c:pt idx="1596">
                  <c:v>1.2891412040725418E-3</c:v>
                </c:pt>
                <c:pt idx="1597">
                  <c:v>1.2910127432781643E-3</c:v>
                </c:pt>
                <c:pt idx="1598">
                  <c:v>1.2927751551835703E-3</c:v>
                </c:pt>
                <c:pt idx="1599">
                  <c:v>1.2944191053935318E-3</c:v>
                </c:pt>
                <c:pt idx="1600">
                  <c:v>1.2959447482798858E-3</c:v>
                </c:pt>
                <c:pt idx="1601">
                  <c:v>1.2973593429101691E-3</c:v>
                </c:pt>
                <c:pt idx="1602">
                  <c:v>1.2986747780925881E-3</c:v>
                </c:pt>
                <c:pt idx="1603">
                  <c:v>1.2999054365235927E-3</c:v>
                </c:pt>
                <c:pt idx="1604">
                  <c:v>1.3010665612964115E-3</c:v>
                </c:pt>
                <c:pt idx="1605">
                  <c:v>1.302173231029225E-3</c:v>
                </c:pt>
                <c:pt idx="1606">
                  <c:v>1.3032398524296942E-3</c:v>
                </c:pt>
                <c:pt idx="1607">
                  <c:v>1.3042801168590143E-3</c:v>
                </c:pt>
                <c:pt idx="1608">
                  <c:v>1.3053072077951319E-3</c:v>
                </c:pt>
                <c:pt idx="1609">
                  <c:v>1.3063341161022803E-3</c:v>
                </c:pt>
                <c:pt idx="1610">
                  <c:v>1.3073739425708173E-3</c:v>
                </c:pt>
                <c:pt idx="1611">
                  <c:v>1.3084400473161403E-3</c:v>
                </c:pt>
                <c:pt idx="1612">
                  <c:v>1.3095460186899638E-3</c:v>
                </c:pt>
                <c:pt idx="1613">
                  <c:v>1.3107054673594833E-3</c:v>
                </c:pt>
                <c:pt idx="1614">
                  <c:v>1.3119316744674031E-3</c:v>
                </c:pt>
                <c:pt idx="1615">
                  <c:v>1.313237188398644E-3</c:v>
                </c:pt>
                <c:pt idx="1616">
                  <c:v>1.3146335328219814E-3</c:v>
                </c:pt>
                <c:pt idx="1617">
                  <c:v>1.3161310078878281E-3</c:v>
                </c:pt>
                <c:pt idx="1618">
                  <c:v>1.3177387978664558E-3</c:v>
                </c:pt>
                <c:pt idx="1619">
                  <c:v>1.3194654441104228E-3</c:v>
                </c:pt>
                <c:pt idx="1620">
                  <c:v>1.3213195345192638E-3</c:v>
                </c:pt>
                <c:pt idx="1621">
                  <c:v>1.3233107618564255E-3</c:v>
                </c:pt>
                <c:pt idx="1622">
                  <c:v>1.3254510979358581E-3</c:v>
                </c:pt>
                <c:pt idx="1623">
                  <c:v>1.3277561851641332E-3</c:v>
                </c:pt>
                <c:pt idx="1624">
                  <c:v>1.330246650140698E-3</c:v>
                </c:pt>
                <c:pt idx="1625">
                  <c:v>1.3329492426919613E-3</c:v>
                </c:pt>
                <c:pt idx="1626">
                  <c:v>1.3358977741479679E-3</c:v>
                </c:pt>
                <c:pt idx="1627">
                  <c:v>1.3391336392873001E-3</c:v>
                </c:pt>
                <c:pt idx="1628">
                  <c:v>1.3427060101739781E-3</c:v>
                </c:pt>
                <c:pt idx="1629">
                  <c:v>1.3466716212045811E-3</c:v>
                </c:pt>
                <c:pt idx="1630">
                  <c:v>1.3510940661126882E-3</c:v>
                </c:pt>
                <c:pt idx="1631">
                  <c:v>1.3560427530791078E-3</c:v>
                </c:pt>
                <c:pt idx="1632">
                  <c:v>1.3615913694312325E-3</c:v>
                </c:pt>
                <c:pt idx="1633">
                  <c:v>1.3678158246197088E-3</c:v>
                </c:pt>
                <c:pt idx="1634">
                  <c:v>1.3747915328486025E-3</c:v>
                </c:pt>
                <c:pt idx="1635">
                  <c:v>1.3825898763213452E-3</c:v>
                </c:pt>
                <c:pt idx="1636">
                  <c:v>1.3912736878400613E-3</c:v>
                </c:pt>
                <c:pt idx="1637">
                  <c:v>1.4008916692381231E-3</c:v>
                </c:pt>
                <c:pt idx="1638">
                  <c:v>1.4114718133103898E-3</c:v>
                </c:pt>
                <c:pt idx="1639">
                  <c:v>1.4230141342026343E-3</c:v>
                </c:pt>
                <c:pt idx="1640">
                  <c:v>1.4354832994665381E-3</c:v>
                </c:pt>
                <c:pt idx="1641">
                  <c:v>1.4488020543930052E-3</c:v>
                </c:pt>
                <c:pt idx="1642">
                  <c:v>1.4628465541573358E-3</c:v>
                </c:pt>
                <c:pt idx="1643">
                  <c:v>1.4774448017059393E-3</c:v>
                </c:pt>
                <c:pt idx="1644">
                  <c:v>1.4923792541007537E-3</c:v>
                </c:pt>
                <c:pt idx="1645">
                  <c:v>1.5073942739550878E-3</c:v>
                </c:pt>
                <c:pt idx="1646">
                  <c:v>1.5222084798862518E-3</c:v>
                </c:pt>
                <c:pt idx="1647">
                  <c:v>1.5365312899178261E-3</c:v>
                </c:pt>
                <c:pt idx="1648">
                  <c:v>1.5500821663145953E-3</c:v>
                </c:pt>
                <c:pt idx="1649">
                  <c:v>1.5626104467159302E-3</c:v>
                </c:pt>
                <c:pt idx="1650">
                  <c:v>1.5739133229188905E-3</c:v>
                </c:pt>
                <c:pt idx="1651">
                  <c:v>1.5838496444553079E-3</c:v>
                </c:pt>
                <c:pt idx="1652">
                  <c:v>1.592347734901782E-3</c:v>
                </c:pt>
                <c:pt idx="1653">
                  <c:v>1.5994062961593519E-3</c:v>
                </c:pt>
                <c:pt idx="1654">
                  <c:v>1.6050885244733813E-3</c:v>
                </c:pt>
                <c:pt idx="1655">
                  <c:v>1.609510566044136E-3</c:v>
                </c:pt>
                <c:pt idx="1656">
                  <c:v>1.6128262182540619E-3</c:v>
                </c:pt>
                <c:pt idx="1657">
                  <c:v>1.6152101736706013E-3</c:v>
                </c:pt>
                <c:pt idx="1658">
                  <c:v>1.6168420284035977E-3</c:v>
                </c:pt>
                <c:pt idx="1659">
                  <c:v>1.6178928618008365E-3</c:v>
                </c:pt>
                <c:pt idx="1660">
                  <c:v>1.6185155349135491E-3</c:v>
                </c:pt>
                <c:pt idx="1661">
                  <c:v>1.618839039457956E-3</c:v>
                </c:pt>
                <c:pt idx="1662">
                  <c:v>1.618966623839501E-3</c:v>
                </c:pt>
                <c:pt idx="1663">
                  <c:v>1.6189768642910964E-3</c:v>
                </c:pt>
                <c:pt idx="1664">
                  <c:v>1.6189267381473322E-3</c:v>
                </c:pt>
                <c:pt idx="1665">
                  <c:v>1.618855597561461E-3</c:v>
                </c:pt>
                <c:pt idx="1666">
                  <c:v>1.6187892728153823E-3</c:v>
                </c:pt>
                <c:pt idx="1667">
                  <c:v>1.6187436813863523E-3</c:v>
                </c:pt>
                <c:pt idx="1668">
                  <c:v>1.6187276768023188E-3</c:v>
                </c:pt>
                <c:pt idx="1669">
                  <c:v>1.6187450499398021E-3</c:v>
                </c:pt>
                <c:pt idx="1670">
                  <c:v>1.6187957805972005E-3</c:v>
                </c:pt>
                <c:pt idx="1671">
                  <c:v>1.6188767218454562E-3</c:v>
                </c:pt>
                <c:pt idx="1672">
                  <c:v>1.6189819141368526E-3</c:v>
                </c:pt>
                <c:pt idx="1673">
                  <c:v>1.6191027161194561E-3</c:v>
                </c:pt>
                <c:pt idx="1674">
                  <c:v>1.6192279074278379E-3</c:v>
                </c:pt>
                <c:pt idx="1675">
                  <c:v>1.6193438785072998E-3</c:v>
                </c:pt>
                <c:pt idx="1676">
                  <c:v>1.6194349726318649E-3</c:v>
                </c:pt>
                <c:pt idx="1677">
                  <c:v>1.6194840672010518E-3</c:v>
                </c:pt>
                <c:pt idx="1678">
                  <c:v>1.6194733641170145E-3</c:v>
                </c:pt>
                <c:pt idx="1679">
                  <c:v>1.6193854180079181E-3</c:v>
                </c:pt>
                <c:pt idx="1680">
                  <c:v>1.6192043236476603E-3</c:v>
                </c:pt>
                <c:pt idx="1681">
                  <c:v>1.6189169754998762E-3</c:v>
                </c:pt>
                <c:pt idx="1682">
                  <c:v>1.618514300204293E-3</c:v>
                </c:pt>
                <c:pt idx="1683">
                  <c:v>1.6179922385218808E-3</c:v>
                </c:pt>
                <c:pt idx="1684">
                  <c:v>1.6173524383028849E-3</c:v>
                </c:pt>
                <c:pt idx="1685">
                  <c:v>1.6166024959726763E-3</c:v>
                </c:pt>
                <c:pt idx="1686">
                  <c:v>1.6157556706849815E-3</c:v>
                </c:pt>
                <c:pt idx="1687">
                  <c:v>1.6148301301004582E-3</c:v>
                </c:pt>
                <c:pt idx="1688">
                  <c:v>1.6138477418018084E-3</c:v>
                </c:pt>
                <c:pt idx="1689">
                  <c:v>1.612832590948353E-3</c:v>
                </c:pt>
                <c:pt idx="1690">
                  <c:v>1.6118093911168859E-3</c:v>
                </c:pt>
                <c:pt idx="1691">
                  <c:v>1.6108019048504717E-3</c:v>
                </c:pt>
                <c:pt idx="1692">
                  <c:v>1.6098315845247449E-3</c:v>
                </c:pt>
                <c:pt idx="1693">
                  <c:v>1.6089165121072058E-3</c:v>
                </c:pt>
                <c:pt idx="1694">
                  <c:v>1.6080707051715159E-3</c:v>
                </c:pt>
                <c:pt idx="1695">
                  <c:v>1.6073038007976743E-3</c:v>
                </c:pt>
                <c:pt idx="1696">
                  <c:v>1.606621090610656E-3</c:v>
                </c:pt>
                <c:pt idx="1697">
                  <c:v>1.6060238475108951E-3</c:v>
                </c:pt>
                <c:pt idx="1698">
                  <c:v>1.6055098729186325E-3</c:v>
                </c:pt>
                <c:pt idx="1699">
                  <c:v>1.6050741857638441E-3</c:v>
                </c:pt>
                <c:pt idx="1700">
                  <c:v>1.6047097782493811E-3</c:v>
                </c:pt>
                <c:pt idx="1701">
                  <c:v>1.6044083707319405E-3</c:v>
                </c:pt>
                <c:pt idx="1702">
                  <c:v>1.6041611054644362E-3</c:v>
                </c:pt>
                <c:pt idx="1703">
                  <c:v>1.6039591423077553E-3</c:v>
                </c:pt>
                <c:pt idx="1704">
                  <c:v>1.6037941256979739E-3</c:v>
                </c:pt>
                <c:pt idx="1705">
                  <c:v>1.6036585070613629E-3</c:v>
                </c:pt>
                <c:pt idx="1706">
                  <c:v>1.6035457384830799E-3</c:v>
                </c:pt>
                <c:pt idx="1707">
                  <c:v>1.6034503347910865E-3</c:v>
                </c:pt>
                <c:pt idx="1708">
                  <c:v>1.6033678475788043E-3</c:v>
                </c:pt>
                <c:pt idx="1709">
                  <c:v>1.6032947622784753E-3</c:v>
                </c:pt>
                <c:pt idx="1710">
                  <c:v>1.6032283628739257E-3</c:v>
                </c:pt>
                <c:pt idx="1711">
                  <c:v>1.6031665699951722E-3</c:v>
                </c:pt>
                <c:pt idx="1712">
                  <c:v>1.603107791093007E-3</c:v>
                </c:pt>
                <c:pt idx="1713">
                  <c:v>1.6030507775291521E-3</c:v>
                </c:pt>
                <c:pt idx="1714">
                  <c:v>1.6029945048020911E-3</c:v>
                </c:pt>
                <c:pt idx="1715">
                  <c:v>1.6029380763617443E-3</c:v>
                </c:pt>
                <c:pt idx="1716">
                  <c:v>1.602880653081917E-3</c:v>
                </c:pt>
                <c:pt idx="1717">
                  <c:v>1.6028214065036365E-3</c:v>
                </c:pt>
                <c:pt idx="1718">
                  <c:v>1.6027594971101721E-3</c:v>
                </c:pt>
                <c:pt idx="1719">
                  <c:v>1.6026940744159018E-3</c:v>
                </c:pt>
                <c:pt idx="1720">
                  <c:v>1.6026242968687821E-3</c:v>
                </c:pt>
                <c:pt idx="1721">
                  <c:v>1.6025493707896004E-3</c:v>
                </c:pt>
                <c:pt idx="1722">
                  <c:v>1.6024685923983679E-3</c:v>
                </c:pt>
                <c:pt idx="1723">
                  <c:v>1.6023814020411471E-3</c:v>
                </c:pt>
                <c:pt idx="1724">
                  <c:v>1.602287413035743E-3</c:v>
                </c:pt>
                <c:pt idx="1725">
                  <c:v>1.6021864483643697E-3</c:v>
                </c:pt>
                <c:pt idx="1726">
                  <c:v>1.6020785548249673E-3</c:v>
                </c:pt>
                <c:pt idx="1727">
                  <c:v>1.6019639933601425E-3</c:v>
                </c:pt>
                <c:pt idx="1728">
                  <c:v>1.6018432444175575E-3</c:v>
                </c:pt>
                <c:pt idx="1729">
                  <c:v>1.6017170109908203E-3</c:v>
                </c:pt>
                <c:pt idx="1730">
                  <c:v>1.60158624637849E-3</c:v>
                </c:pt>
                <c:pt idx="1731">
                  <c:v>1.6014522063870094E-3</c:v>
                </c:pt>
                <c:pt idx="1732">
                  <c:v>1.6013165644219328E-3</c:v>
                </c:pt>
                <c:pt idx="1733">
                  <c:v>1.601181570550606E-3</c:v>
                </c:pt>
                <c:pt idx="1734">
                  <c:v>1.6010502647030701E-3</c:v>
                </c:pt>
                <c:pt idx="1735">
                  <c:v>1.6009267330437801E-3</c:v>
                </c:pt>
                <c:pt idx="1736">
                  <c:v>1.6008163915320363E-3</c:v>
                </c:pt>
                <c:pt idx="1737">
                  <c:v>1.6007262472015305E-3</c:v>
                </c:pt>
                <c:pt idx="1738">
                  <c:v>1.6006651043455695E-3</c:v>
                </c:pt>
                <c:pt idx="1739">
                  <c:v>1.6006436498329963E-3</c:v>
                </c:pt>
                <c:pt idx="1740">
                  <c:v>1.6006743502683825E-3</c:v>
                </c:pt>
                <c:pt idx="1741">
                  <c:v>1.6007710908254281E-3</c:v>
                </c:pt>
                <c:pt idx="1742">
                  <c:v>1.6009484951819343E-3</c:v>
                </c:pt>
                <c:pt idx="1743">
                  <c:v>1.6012208922191844E-3</c:v>
                </c:pt>
                <c:pt idx="1744">
                  <c:v>1.6016009399869606E-3</c:v>
                </c:pt>
                <c:pt idx="1745">
                  <c:v>1.6020979808014991E-3</c:v>
                </c:pt>
                <c:pt idx="1746">
                  <c:v>1.6027162747306624E-3</c:v>
                </c:pt>
                <c:pt idx="1747">
                  <c:v>1.6034533315551405E-3</c:v>
                </c:pt>
                <c:pt idx="1748">
                  <c:v>1.6042986126206841E-3</c:v>
                </c:pt>
                <c:pt idx="1749">
                  <c:v>1.6052328874782153E-3</c:v>
                </c:pt>
                <c:pt idx="1750">
                  <c:v>1.6062284881788523E-3</c:v>
                </c:pt>
                <c:pt idx="1751">
                  <c:v>1.6072506027942093E-3</c:v>
                </c:pt>
                <c:pt idx="1752">
                  <c:v>1.6082595990260847E-3</c:v>
                </c:pt>
                <c:pt idx="1753">
                  <c:v>1.6092141966310397E-3</c:v>
                </c:pt>
                <c:pt idx="1754">
                  <c:v>1.6100751231763193E-3</c:v>
                </c:pt>
                <c:pt idx="1755">
                  <c:v>1.6108087888180263E-3</c:v>
                </c:pt>
                <c:pt idx="1756">
                  <c:v>1.6113904601774021E-3</c:v>
                </c:pt>
                <c:pt idx="1757">
                  <c:v>1.6118064728204713E-3</c:v>
                </c:pt>
                <c:pt idx="1758">
                  <c:v>1.6120551615563569E-3</c:v>
                </c:pt>
                <c:pt idx="1759">
                  <c:v>1.6121463907122653E-3</c:v>
                </c:pt>
                <c:pt idx="1760">
                  <c:v>1.6120997860842147E-3</c:v>
                </c:pt>
                <c:pt idx="1761">
                  <c:v>1.6119419637163159E-3</c:v>
                </c:pt>
                <c:pt idx="1762">
                  <c:v>1.6117031811242355E-3</c:v>
                </c:pt>
                <c:pt idx="1763">
                  <c:v>1.6114138799918796E-3</c:v>
                </c:pt>
                <c:pt idx="1764">
                  <c:v>1.6111015584204201E-3</c:v>
                </c:pt>
                <c:pt idx="1765">
                  <c:v>1.6107883098970409E-3</c:v>
                </c:pt>
                <c:pt idx="1766">
                  <c:v>1.6104892288519199E-3</c:v>
                </c:pt>
                <c:pt idx="1767">
                  <c:v>1.6102117550739108E-3</c:v>
                </c:pt>
                <c:pt idx="1768">
                  <c:v>1.6099558970523785E-3</c:v>
                </c:pt>
                <c:pt idx="1769">
                  <c:v>1.6097152056616716E-3</c:v>
                </c:pt>
                <c:pt idx="1770">
                  <c:v>1.6094783058026743E-3</c:v>
                </c:pt>
                <c:pt idx="1771">
                  <c:v>1.60923078862075E-3</c:v>
                </c:pt>
                <c:pt idx="1772">
                  <c:v>1.6089572533726027E-3</c:v>
                </c:pt>
                <c:pt idx="1773">
                  <c:v>1.6086433142622108E-3</c:v>
                </c:pt>
                <c:pt idx="1774">
                  <c:v>1.6082773930114042E-3</c:v>
                </c:pt>
                <c:pt idx="1775">
                  <c:v>1.6078521469731501E-3</c:v>
                </c:pt>
                <c:pt idx="1776">
                  <c:v>1.6073654101117969E-3</c:v>
                </c:pt>
                <c:pt idx="1777">
                  <c:v>1.6068205654322543E-3</c:v>
                </c:pt>
                <c:pt idx="1778">
                  <c:v>1.6062263203175085E-3</c:v>
                </c:pt>
                <c:pt idx="1779">
                  <c:v>1.605595917856768E-3</c:v>
                </c:pt>
                <c:pt idx="1780">
                  <c:v>1.6049458839098685E-3</c:v>
                </c:pt>
                <c:pt idx="1781">
                  <c:v>1.6042944653881131E-3</c:v>
                </c:pt>
                <c:pt idx="1782">
                  <c:v>1.6036599584566998E-3</c:v>
                </c:pt>
                <c:pt idx="1783">
                  <c:v>1.603059125074389E-3</c:v>
                </c:pt>
                <c:pt idx="1784">
                  <c:v>1.6025058902278987E-3</c:v>
                </c:pt>
                <c:pt idx="1785">
                  <c:v>1.6020104484044013E-3</c:v>
                </c:pt>
                <c:pt idx="1786">
                  <c:v>1.601578849028469E-3</c:v>
                </c:pt>
                <c:pt idx="1787">
                  <c:v>1.6012130581137805E-3</c:v>
                </c:pt>
                <c:pt idx="1788">
                  <c:v>1.6009114111226195E-3</c:v>
                </c:pt>
                <c:pt idx="1789">
                  <c:v>1.6006693551080101E-3</c:v>
                </c:pt>
                <c:pt idx="1790">
                  <c:v>1.6004803335300806E-3</c:v>
                </c:pt>
                <c:pt idx="1791">
                  <c:v>1.6003366857581041E-3</c:v>
                </c:pt>
                <c:pt idx="1792">
                  <c:v>1.6002304443422932E-3</c:v>
                </c:pt>
                <c:pt idx="1793">
                  <c:v>1.6001539723625342E-3</c:v>
                </c:pt>
                <c:pt idx="1794">
                  <c:v>1.6001004020763175E-3</c:v>
                </c:pt>
                <c:pt idx="1795">
                  <c:v>1.6000638801883205E-3</c:v>
                </c:pt>
                <c:pt idx="1796">
                  <c:v>1.6000396474895426E-3</c:v>
                </c:pt>
                <c:pt idx="1797">
                  <c:v>1.6000239995554188E-3</c:v>
                </c:pt>
                <c:pt idx="1798">
                  <c:v>1.6000141659200772E-3</c:v>
                </c:pt>
                <c:pt idx="1799">
                  <c:v>1.600008151863121E-3</c:v>
                </c:pt>
                <c:pt idx="1800">
                  <c:v>1.6000045724527978E-3</c:v>
                </c:pt>
                <c:pt idx="1801">
                  <c:v>1.6000024992572845E-3</c:v>
                </c:pt>
                <c:pt idx="1802">
                  <c:v>1.6000013307044903E-3</c:v>
                </c:pt>
                <c:pt idx="1803">
                  <c:v>1.6000006897458219E-3</c:v>
                </c:pt>
                <c:pt idx="1804">
                  <c:v>1.6000003476299783E-3</c:v>
                </c:pt>
                <c:pt idx="1805">
                  <c:v>1.6000001699314132E-3</c:v>
                </c:pt>
                <c:pt idx="1806">
                  <c:v>1.6000000801264392E-3</c:v>
                </c:pt>
                <c:pt idx="1807">
                  <c:v>1.6000000359758335E-3</c:v>
                </c:pt>
                <c:pt idx="1808">
                  <c:v>1.6000000149182651E-3</c:v>
                </c:pt>
                <c:pt idx="1809">
                  <c:v>1.60000000520222E-3</c:v>
                </c:pt>
                <c:pt idx="1810">
                  <c:v>1.6000000009071158E-3</c:v>
                </c:pt>
                <c:pt idx="1811">
                  <c:v>1.5999999992357943E-3</c:v>
                </c:pt>
                <c:pt idx="1812">
                  <c:v>1.59999999904648E-3</c:v>
                </c:pt>
                <c:pt idx="1813">
                  <c:v>1.59999999904648E-3</c:v>
                </c:pt>
                <c:pt idx="1814">
                  <c:v>1.59999999904648E-3</c:v>
                </c:pt>
                <c:pt idx="1815">
                  <c:v>1.59999999904648E-3</c:v>
                </c:pt>
                <c:pt idx="1816">
                  <c:v>1.59999999904648E-3</c:v>
                </c:pt>
                <c:pt idx="1817">
                  <c:v>1.59999999904648E-3</c:v>
                </c:pt>
                <c:pt idx="1818">
                  <c:v>1.59999999904648E-3</c:v>
                </c:pt>
                <c:pt idx="1819">
                  <c:v>1.59999999904648E-3</c:v>
                </c:pt>
                <c:pt idx="1820">
                  <c:v>1.59999999904648E-3</c:v>
                </c:pt>
                <c:pt idx="1821">
                  <c:v>1.59999999904648E-3</c:v>
                </c:pt>
                <c:pt idx="1822">
                  <c:v>1.59999999904648E-3</c:v>
                </c:pt>
                <c:pt idx="1823">
                  <c:v>1.59999999904648E-3</c:v>
                </c:pt>
                <c:pt idx="1824">
                  <c:v>1.59999999904648E-3</c:v>
                </c:pt>
                <c:pt idx="1825">
                  <c:v>1.59999999904648E-3</c:v>
                </c:pt>
                <c:pt idx="1826">
                  <c:v>1.59999999904648E-3</c:v>
                </c:pt>
                <c:pt idx="1827">
                  <c:v>1.59999999904648E-3</c:v>
                </c:pt>
                <c:pt idx="1828">
                  <c:v>1.59999999904648E-3</c:v>
                </c:pt>
                <c:pt idx="1829">
                  <c:v>1.59999999904648E-3</c:v>
                </c:pt>
                <c:pt idx="1830">
                  <c:v>1.59999999904648E-3</c:v>
                </c:pt>
                <c:pt idx="1831">
                  <c:v>1.59999999904648E-3</c:v>
                </c:pt>
                <c:pt idx="1832">
                  <c:v>1.59999999904648E-3</c:v>
                </c:pt>
                <c:pt idx="1833">
                  <c:v>1.59999999904648E-3</c:v>
                </c:pt>
                <c:pt idx="1834">
                  <c:v>1.59999999904648E-3</c:v>
                </c:pt>
                <c:pt idx="1835">
                  <c:v>1.59999999904648E-3</c:v>
                </c:pt>
                <c:pt idx="1836">
                  <c:v>1.59999999904648E-3</c:v>
                </c:pt>
                <c:pt idx="1837">
                  <c:v>1.59999999904648E-3</c:v>
                </c:pt>
                <c:pt idx="1838">
                  <c:v>1.59999999904648E-3</c:v>
                </c:pt>
                <c:pt idx="1839">
                  <c:v>1.59999999904648E-3</c:v>
                </c:pt>
                <c:pt idx="1840">
                  <c:v>1.59999999904648E-3</c:v>
                </c:pt>
                <c:pt idx="1841">
                  <c:v>1.59999999904648E-3</c:v>
                </c:pt>
                <c:pt idx="1842">
                  <c:v>1.59999999904648E-3</c:v>
                </c:pt>
                <c:pt idx="1843">
                  <c:v>1.59999999904648E-3</c:v>
                </c:pt>
                <c:pt idx="1844">
                  <c:v>1.59999999904648E-3</c:v>
                </c:pt>
                <c:pt idx="1845">
                  <c:v>1.59999999904648E-3</c:v>
                </c:pt>
                <c:pt idx="1846">
                  <c:v>1.59999999904648E-3</c:v>
                </c:pt>
                <c:pt idx="1847">
                  <c:v>1.59999999904648E-3</c:v>
                </c:pt>
                <c:pt idx="1848">
                  <c:v>1.59999999904648E-3</c:v>
                </c:pt>
                <c:pt idx="1849">
                  <c:v>1.59999999904648E-3</c:v>
                </c:pt>
                <c:pt idx="1850">
                  <c:v>1.59999999904648E-3</c:v>
                </c:pt>
                <c:pt idx="1851">
                  <c:v>1.59999999904648E-3</c:v>
                </c:pt>
                <c:pt idx="1852">
                  <c:v>1.59999999904648E-3</c:v>
                </c:pt>
                <c:pt idx="1853">
                  <c:v>1.5999999990464807E-3</c:v>
                </c:pt>
                <c:pt idx="1854">
                  <c:v>1.5999999990464824E-3</c:v>
                </c:pt>
                <c:pt idx="1855">
                  <c:v>1.5999999990464859E-3</c:v>
                </c:pt>
                <c:pt idx="1856">
                  <c:v>1.5999999990464935E-3</c:v>
                </c:pt>
                <c:pt idx="1857">
                  <c:v>1.5999999990465093E-3</c:v>
                </c:pt>
                <c:pt idx="1858">
                  <c:v>1.5999999990465351E-3</c:v>
                </c:pt>
                <c:pt idx="1859">
                  <c:v>1.5999999990465815E-3</c:v>
                </c:pt>
                <c:pt idx="1860">
                  <c:v>1.5999999990466626E-3</c:v>
                </c:pt>
                <c:pt idx="1861">
                  <c:v>1.5999999990468064E-3</c:v>
                </c:pt>
                <c:pt idx="1862">
                  <c:v>1.5999999990470419E-3</c:v>
                </c:pt>
                <c:pt idx="1863">
                  <c:v>1.5999999990474279E-3</c:v>
                </c:pt>
                <c:pt idx="1864">
                  <c:v>1.5999999990480404E-3</c:v>
                </c:pt>
                <c:pt idx="1865">
                  <c:v>1.5999999990489804E-3</c:v>
                </c:pt>
                <c:pt idx="1866">
                  <c:v>1.5999999990503873E-3</c:v>
                </c:pt>
                <c:pt idx="1867">
                  <c:v>1.5999999990524338E-3</c:v>
                </c:pt>
                <c:pt idx="1868">
                  <c:v>1.59999999905533E-3</c:v>
                </c:pt>
                <c:pt idx="1869">
                  <c:v>1.5999999990593159E-3</c:v>
                </c:pt>
                <c:pt idx="1870">
                  <c:v>1.5999999990646519E-3</c:v>
                </c:pt>
                <c:pt idx="1871">
                  <c:v>1.5999999990716001E-3</c:v>
                </c:pt>
                <c:pt idx="1872">
                  <c:v>1.599999999080398E-3</c:v>
                </c:pt>
                <c:pt idx="1873">
                  <c:v>1.599999999091235E-3</c:v>
                </c:pt>
                <c:pt idx="1874">
                  <c:v>1.5999999991042127E-3</c:v>
                </c:pt>
                <c:pt idx="1875">
                  <c:v>1.5999999991193354E-3</c:v>
                </c:pt>
                <c:pt idx="1876">
                  <c:v>1.5999999991364721E-3</c:v>
                </c:pt>
                <c:pt idx="1877">
                  <c:v>1.5999999991553563E-3</c:v>
                </c:pt>
                <c:pt idx="1878">
                  <c:v>1.5999999991756001E-3</c:v>
                </c:pt>
                <c:pt idx="1879">
                  <c:v>1.5999999991967071E-3</c:v>
                </c:pt>
                <c:pt idx="1880">
                  <c:v>1.5999999992181049E-3</c:v>
                </c:pt>
                <c:pt idx="1881">
                  <c:v>1.5999999992392102E-3</c:v>
                </c:pt>
                <c:pt idx="1882">
                  <c:v>1.5999999992594518E-3</c:v>
                </c:pt>
                <c:pt idx="1883">
                  <c:v>1.5999999992783386E-3</c:v>
                </c:pt>
                <c:pt idx="1884">
                  <c:v>1.5999999992954742E-3</c:v>
                </c:pt>
                <c:pt idx="1885">
                  <c:v>1.5999999993105967E-3</c:v>
                </c:pt>
                <c:pt idx="1886">
                  <c:v>1.5999999993235765E-3</c:v>
                </c:pt>
                <c:pt idx="1887">
                  <c:v>1.5999999993344118E-3</c:v>
                </c:pt>
                <c:pt idx="1888">
                  <c:v>1.5999999993432103E-3</c:v>
                </c:pt>
                <c:pt idx="1889">
                  <c:v>1.5999999993501575E-3</c:v>
                </c:pt>
                <c:pt idx="1890">
                  <c:v>1.5999999993554933E-3</c:v>
                </c:pt>
                <c:pt idx="1891">
                  <c:v>1.5999999993594795E-3</c:v>
                </c:pt>
                <c:pt idx="1892">
                  <c:v>1.599999999362376E-3</c:v>
                </c:pt>
                <c:pt idx="1893">
                  <c:v>1.5999999993644219E-3</c:v>
                </c:pt>
                <c:pt idx="1894">
                  <c:v>1.5999999993658303E-3</c:v>
                </c:pt>
                <c:pt idx="1895">
                  <c:v>1.5999999993667714E-3</c:v>
                </c:pt>
                <c:pt idx="1896">
                  <c:v>1.5999999993673805E-3</c:v>
                </c:pt>
                <c:pt idx="1897">
                  <c:v>1.5999999993677671E-3</c:v>
                </c:pt>
                <c:pt idx="1898">
                  <c:v>1.5999999993680063E-3</c:v>
                </c:pt>
                <c:pt idx="1899">
                  <c:v>1.5999999993681481E-3</c:v>
                </c:pt>
                <c:pt idx="1900">
                  <c:v>1.5999999993682318E-3</c:v>
                </c:pt>
                <c:pt idx="1901">
                  <c:v>1.5999999993682784E-3</c:v>
                </c:pt>
                <c:pt idx="1902">
                  <c:v>1.5999999993683025E-3</c:v>
                </c:pt>
                <c:pt idx="1903">
                  <c:v>1.5999999993683161E-3</c:v>
                </c:pt>
                <c:pt idx="1904">
                  <c:v>1.599999999368325E-3</c:v>
                </c:pt>
                <c:pt idx="1905">
                  <c:v>1.5999999993683283E-3</c:v>
                </c:pt>
                <c:pt idx="1906">
                  <c:v>1.5999999993683289E-3</c:v>
                </c:pt>
                <c:pt idx="1907">
                  <c:v>1.5999999993683302E-3</c:v>
                </c:pt>
                <c:pt idx="1908">
                  <c:v>1.5999999993683302E-3</c:v>
                </c:pt>
                <c:pt idx="1909">
                  <c:v>1.5999999993683302E-3</c:v>
                </c:pt>
                <c:pt idx="1910">
                  <c:v>1.5999999993683304E-3</c:v>
                </c:pt>
                <c:pt idx="1911">
                  <c:v>1.5999999993683304E-3</c:v>
                </c:pt>
                <c:pt idx="1912">
                  <c:v>1.5999999993683304E-3</c:v>
                </c:pt>
                <c:pt idx="1913">
                  <c:v>1.5999999993683304E-3</c:v>
                </c:pt>
                <c:pt idx="1914">
                  <c:v>1.5999999993683304E-3</c:v>
                </c:pt>
                <c:pt idx="1915">
                  <c:v>1.5999999993683304E-3</c:v>
                </c:pt>
                <c:pt idx="1916">
                  <c:v>1.5999999993683304E-3</c:v>
                </c:pt>
                <c:pt idx="1917">
                  <c:v>1.5999999993683304E-3</c:v>
                </c:pt>
                <c:pt idx="1918">
                  <c:v>1.5999999993683304E-3</c:v>
                </c:pt>
                <c:pt idx="1919">
                  <c:v>1.5999999993683304E-3</c:v>
                </c:pt>
                <c:pt idx="1920">
                  <c:v>1.5999999993683304E-3</c:v>
                </c:pt>
                <c:pt idx="1921">
                  <c:v>1.5999999993683304E-3</c:v>
                </c:pt>
                <c:pt idx="1922">
                  <c:v>1.5999999993683304E-3</c:v>
                </c:pt>
                <c:pt idx="1923">
                  <c:v>1.5999999993683304E-3</c:v>
                </c:pt>
                <c:pt idx="1924">
                  <c:v>1.5999999993683304E-3</c:v>
                </c:pt>
                <c:pt idx="1925">
                  <c:v>1.5999999993683304E-3</c:v>
                </c:pt>
                <c:pt idx="1926">
                  <c:v>1.5999999993683304E-3</c:v>
                </c:pt>
                <c:pt idx="1927">
                  <c:v>1.5999999993683304E-3</c:v>
                </c:pt>
                <c:pt idx="1928">
                  <c:v>1.5999999993683304E-3</c:v>
                </c:pt>
                <c:pt idx="1929">
                  <c:v>1.5999999993683304E-3</c:v>
                </c:pt>
                <c:pt idx="1930">
                  <c:v>1.5999999993683304E-3</c:v>
                </c:pt>
                <c:pt idx="1931">
                  <c:v>1.5999999993683304E-3</c:v>
                </c:pt>
                <c:pt idx="1932">
                  <c:v>1.5999999993683304E-3</c:v>
                </c:pt>
                <c:pt idx="1933">
                  <c:v>1.5999999993683304E-3</c:v>
                </c:pt>
                <c:pt idx="1934">
                  <c:v>1.5999999993683304E-3</c:v>
                </c:pt>
                <c:pt idx="1935">
                  <c:v>1.5999999993683304E-3</c:v>
                </c:pt>
                <c:pt idx="1936">
                  <c:v>1.5999999993683304E-3</c:v>
                </c:pt>
                <c:pt idx="1937">
                  <c:v>1.5999999993683304E-3</c:v>
                </c:pt>
                <c:pt idx="1938">
                  <c:v>1.5999999993683304E-3</c:v>
                </c:pt>
                <c:pt idx="1939">
                  <c:v>1.5999999993683304E-3</c:v>
                </c:pt>
                <c:pt idx="1940">
                  <c:v>1.5999999993683304E-3</c:v>
                </c:pt>
                <c:pt idx="1941">
                  <c:v>1.5999999993683304E-3</c:v>
                </c:pt>
                <c:pt idx="1942">
                  <c:v>1.5999999993683304E-3</c:v>
                </c:pt>
                <c:pt idx="1943">
                  <c:v>1.5999999993683304E-3</c:v>
                </c:pt>
                <c:pt idx="1944">
                  <c:v>1.5999999993683304E-3</c:v>
                </c:pt>
                <c:pt idx="1945">
                  <c:v>1.5999999993683304E-3</c:v>
                </c:pt>
                <c:pt idx="1946">
                  <c:v>1.5999999993683304E-3</c:v>
                </c:pt>
                <c:pt idx="1947">
                  <c:v>1.5999999993683304E-3</c:v>
                </c:pt>
                <c:pt idx="1948">
                  <c:v>1.5999999993683304E-3</c:v>
                </c:pt>
                <c:pt idx="1949">
                  <c:v>1.5999999993683304E-3</c:v>
                </c:pt>
                <c:pt idx="1950">
                  <c:v>1.5999999993683304E-3</c:v>
                </c:pt>
              </c:numCache>
            </c:numRef>
          </c:yVal>
        </c:ser>
        <c:ser>
          <c:idx val="3"/>
          <c:order val="3"/>
          <c:tx>
            <c:strRef>
              <c:f>'Y signal'!$R$4</c:f>
              <c:strCache>
                <c:ptCount val="1"/>
                <c:pt idx="0">
                  <c:v>ch  4</c:v>
                </c:pt>
              </c:strCache>
            </c:strRef>
          </c:tx>
          <c:marker>
            <c:symbol val="none"/>
          </c:marker>
          <c:xVal>
            <c:numRef>
              <c:f>'Y signal'!$N$5:$N$1955</c:f>
              <c:numCache>
                <c:formatCode>General</c:formatCode>
                <c:ptCount val="1951"/>
                <c:pt idx="0">
                  <c:v>0</c:v>
                </c:pt>
                <c:pt idx="1">
                  <c:v>5.0000000000000024E-2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8.3500000000000068</c:v>
                </c:pt>
                <c:pt idx="168">
                  <c:v>8.4</c:v>
                </c:pt>
                <c:pt idx="169">
                  <c:v>8.4500000000000028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8.8500000000000068</c:v>
                </c:pt>
                <c:pt idx="178">
                  <c:v>8.9</c:v>
                </c:pt>
                <c:pt idx="179">
                  <c:v>8.9500000000000028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9.3500000000000068</c:v>
                </c:pt>
                <c:pt idx="188">
                  <c:v>9.4</c:v>
                </c:pt>
                <c:pt idx="189">
                  <c:v>9.4500000000000028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9.8500000000000068</c:v>
                </c:pt>
                <c:pt idx="198">
                  <c:v>9.9</c:v>
                </c:pt>
                <c:pt idx="199">
                  <c:v>9.9500000000000028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10.350000000000014</c:v>
                </c:pt>
                <c:pt idx="208">
                  <c:v>10.4</c:v>
                </c:pt>
                <c:pt idx="209">
                  <c:v>10.450000000000006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10.850000000000014</c:v>
                </c:pt>
                <c:pt idx="218">
                  <c:v>10.9</c:v>
                </c:pt>
                <c:pt idx="219">
                  <c:v>10.950000000000006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11.350000000000014</c:v>
                </c:pt>
                <c:pt idx="228">
                  <c:v>11.4</c:v>
                </c:pt>
                <c:pt idx="229">
                  <c:v>11.450000000000006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11.850000000000014</c:v>
                </c:pt>
                <c:pt idx="238">
                  <c:v>11.9</c:v>
                </c:pt>
                <c:pt idx="239">
                  <c:v>11.950000000000006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12.350000000000014</c:v>
                </c:pt>
                <c:pt idx="248">
                  <c:v>12.4</c:v>
                </c:pt>
                <c:pt idx="249">
                  <c:v>12.450000000000006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12.850000000000014</c:v>
                </c:pt>
                <c:pt idx="258">
                  <c:v>12.9</c:v>
                </c:pt>
                <c:pt idx="259">
                  <c:v>12.950000000000006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13.350000000000014</c:v>
                </c:pt>
                <c:pt idx="268">
                  <c:v>13.4</c:v>
                </c:pt>
                <c:pt idx="269">
                  <c:v>13.450000000000006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13.850000000000014</c:v>
                </c:pt>
                <c:pt idx="278">
                  <c:v>13.9</c:v>
                </c:pt>
                <c:pt idx="279">
                  <c:v>13.950000000000006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14.350000000000014</c:v>
                </c:pt>
                <c:pt idx="288">
                  <c:v>14.4</c:v>
                </c:pt>
                <c:pt idx="289">
                  <c:v>14.450000000000006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14.850000000000014</c:v>
                </c:pt>
                <c:pt idx="298">
                  <c:v>14.9</c:v>
                </c:pt>
                <c:pt idx="299">
                  <c:v>14.950000000000006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15.350000000000014</c:v>
                </c:pt>
                <c:pt idx="308">
                  <c:v>15.4</c:v>
                </c:pt>
                <c:pt idx="309">
                  <c:v>15.450000000000006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15.850000000000014</c:v>
                </c:pt>
                <c:pt idx="318">
                  <c:v>15.9</c:v>
                </c:pt>
                <c:pt idx="319">
                  <c:v>15.950000000000006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20.650000000000027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21.150000000000027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21.650000000000027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22.150000000000027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22.650000000000027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23.150000000000027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23.650000000000027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24.150000000000027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24.650000000000027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25.150000000000027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25.650000000000027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26.150000000000027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26.650000000000027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27.150000000000027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27.650000000000027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28.150000000000027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28.650000000000027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29.150000000000027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29.650000000000027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30.150000000000027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30.650000000000027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31.150000000000027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31.650000000000027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45.899999999999913</c:v>
                </c:pt>
                <c:pt idx="919">
                  <c:v>45.949999999999903</c:v>
                </c:pt>
                <c:pt idx="920">
                  <c:v>45.999999999999957</c:v>
                </c:pt>
                <c:pt idx="921">
                  <c:v>46.049999999999912</c:v>
                </c:pt>
                <c:pt idx="922">
                  <c:v>46.099999999999966</c:v>
                </c:pt>
                <c:pt idx="923">
                  <c:v>46.149999999999913</c:v>
                </c:pt>
                <c:pt idx="924">
                  <c:v>46.199999999999974</c:v>
                </c:pt>
                <c:pt idx="925">
                  <c:v>46.249999999999957</c:v>
                </c:pt>
                <c:pt idx="926">
                  <c:v>46.29999999999999</c:v>
                </c:pt>
                <c:pt idx="927">
                  <c:v>46.349999999999902</c:v>
                </c:pt>
                <c:pt idx="928">
                  <c:v>46.399999999999913</c:v>
                </c:pt>
                <c:pt idx="929">
                  <c:v>46.449999999999903</c:v>
                </c:pt>
                <c:pt idx="930">
                  <c:v>46.499999999999957</c:v>
                </c:pt>
                <c:pt idx="931">
                  <c:v>46.549999999999912</c:v>
                </c:pt>
                <c:pt idx="932">
                  <c:v>46.599999999999966</c:v>
                </c:pt>
                <c:pt idx="933">
                  <c:v>46.649999999999913</c:v>
                </c:pt>
                <c:pt idx="934">
                  <c:v>46.699999999999974</c:v>
                </c:pt>
                <c:pt idx="935">
                  <c:v>46.749999999999957</c:v>
                </c:pt>
                <c:pt idx="936">
                  <c:v>46.79999999999999</c:v>
                </c:pt>
                <c:pt idx="937">
                  <c:v>46.849999999999902</c:v>
                </c:pt>
                <c:pt idx="938">
                  <c:v>46.899999999999913</c:v>
                </c:pt>
                <c:pt idx="939">
                  <c:v>46.949999999999903</c:v>
                </c:pt>
                <c:pt idx="940">
                  <c:v>46.999999999999957</c:v>
                </c:pt>
                <c:pt idx="941">
                  <c:v>47.049999999999912</c:v>
                </c:pt>
                <c:pt idx="942">
                  <c:v>47.099999999999966</c:v>
                </c:pt>
                <c:pt idx="943">
                  <c:v>47.149999999999913</c:v>
                </c:pt>
                <c:pt idx="944">
                  <c:v>47.199999999999974</c:v>
                </c:pt>
                <c:pt idx="945">
                  <c:v>47.249999999999957</c:v>
                </c:pt>
                <c:pt idx="946">
                  <c:v>47.29999999999999</c:v>
                </c:pt>
                <c:pt idx="947">
                  <c:v>47.349999999999902</c:v>
                </c:pt>
                <c:pt idx="948">
                  <c:v>47.399999999999913</c:v>
                </c:pt>
                <c:pt idx="949">
                  <c:v>47.449999999999903</c:v>
                </c:pt>
                <c:pt idx="950">
                  <c:v>47.499999999999957</c:v>
                </c:pt>
                <c:pt idx="951">
                  <c:v>47.549999999999912</c:v>
                </c:pt>
                <c:pt idx="952">
                  <c:v>47.599999999999966</c:v>
                </c:pt>
                <c:pt idx="953">
                  <c:v>47.649999999999856</c:v>
                </c:pt>
                <c:pt idx="954">
                  <c:v>47.699999999999875</c:v>
                </c:pt>
                <c:pt idx="955">
                  <c:v>47.749999999999865</c:v>
                </c:pt>
                <c:pt idx="956">
                  <c:v>47.799999999999891</c:v>
                </c:pt>
                <c:pt idx="957">
                  <c:v>47.849999999999802</c:v>
                </c:pt>
                <c:pt idx="958">
                  <c:v>47.899999999999856</c:v>
                </c:pt>
                <c:pt idx="959">
                  <c:v>47.949999999999811</c:v>
                </c:pt>
                <c:pt idx="960">
                  <c:v>47.999999999999865</c:v>
                </c:pt>
                <c:pt idx="961">
                  <c:v>48.049999999999812</c:v>
                </c:pt>
                <c:pt idx="962">
                  <c:v>48.099999999999874</c:v>
                </c:pt>
                <c:pt idx="963">
                  <c:v>48.149999999999856</c:v>
                </c:pt>
                <c:pt idx="964">
                  <c:v>48.199999999999875</c:v>
                </c:pt>
                <c:pt idx="965">
                  <c:v>48.249999999999865</c:v>
                </c:pt>
                <c:pt idx="966">
                  <c:v>48.299999999999891</c:v>
                </c:pt>
                <c:pt idx="967">
                  <c:v>48.349999999999802</c:v>
                </c:pt>
                <c:pt idx="968">
                  <c:v>48.399999999999856</c:v>
                </c:pt>
                <c:pt idx="969">
                  <c:v>48.449999999999811</c:v>
                </c:pt>
                <c:pt idx="970">
                  <c:v>48.499999999999865</c:v>
                </c:pt>
                <c:pt idx="971">
                  <c:v>48.549999999999812</c:v>
                </c:pt>
                <c:pt idx="972">
                  <c:v>48.599999999999874</c:v>
                </c:pt>
                <c:pt idx="973">
                  <c:v>48.649999999999856</c:v>
                </c:pt>
                <c:pt idx="974">
                  <c:v>48.699999999999875</c:v>
                </c:pt>
                <c:pt idx="975">
                  <c:v>48.749999999999865</c:v>
                </c:pt>
                <c:pt idx="976">
                  <c:v>48.799999999999891</c:v>
                </c:pt>
                <c:pt idx="977">
                  <c:v>48.849999999999802</c:v>
                </c:pt>
                <c:pt idx="978">
                  <c:v>48.899999999999856</c:v>
                </c:pt>
                <c:pt idx="979">
                  <c:v>48.949999999999811</c:v>
                </c:pt>
                <c:pt idx="980">
                  <c:v>48.999999999999865</c:v>
                </c:pt>
                <c:pt idx="981">
                  <c:v>49.049999999999812</c:v>
                </c:pt>
                <c:pt idx="982">
                  <c:v>49.099999999999874</c:v>
                </c:pt>
                <c:pt idx="983">
                  <c:v>49.149999999999856</c:v>
                </c:pt>
                <c:pt idx="984">
                  <c:v>49.199999999999875</c:v>
                </c:pt>
                <c:pt idx="985">
                  <c:v>49.249999999999865</c:v>
                </c:pt>
                <c:pt idx="986">
                  <c:v>49.299999999999891</c:v>
                </c:pt>
                <c:pt idx="987">
                  <c:v>49.349999999999802</c:v>
                </c:pt>
                <c:pt idx="988">
                  <c:v>49.399999999999757</c:v>
                </c:pt>
                <c:pt idx="989">
                  <c:v>49.449999999999697</c:v>
                </c:pt>
                <c:pt idx="990">
                  <c:v>49.499999999999766</c:v>
                </c:pt>
                <c:pt idx="991">
                  <c:v>49.549999999999699</c:v>
                </c:pt>
                <c:pt idx="992">
                  <c:v>49.599999999999774</c:v>
                </c:pt>
                <c:pt idx="993">
                  <c:v>49.649999999999757</c:v>
                </c:pt>
                <c:pt idx="994">
                  <c:v>49.69999999999979</c:v>
                </c:pt>
                <c:pt idx="995">
                  <c:v>49.749999999999766</c:v>
                </c:pt>
                <c:pt idx="996">
                  <c:v>49.799999999999798</c:v>
                </c:pt>
                <c:pt idx="997">
                  <c:v>49.849999999999703</c:v>
                </c:pt>
                <c:pt idx="998">
                  <c:v>49.899999999999757</c:v>
                </c:pt>
                <c:pt idx="999">
                  <c:v>49.949999999999697</c:v>
                </c:pt>
                <c:pt idx="1000">
                  <c:v>50</c:v>
                </c:pt>
                <c:pt idx="1001">
                  <c:v>50.1</c:v>
                </c:pt>
                <c:pt idx="1002">
                  <c:v>50.2</c:v>
                </c:pt>
                <c:pt idx="1003">
                  <c:v>50.3</c:v>
                </c:pt>
                <c:pt idx="1004">
                  <c:v>50.4</c:v>
                </c:pt>
                <c:pt idx="1005">
                  <c:v>50.5</c:v>
                </c:pt>
                <c:pt idx="1006">
                  <c:v>50.6</c:v>
                </c:pt>
                <c:pt idx="1007">
                  <c:v>50.7</c:v>
                </c:pt>
                <c:pt idx="1008">
                  <c:v>50.8</c:v>
                </c:pt>
                <c:pt idx="1009">
                  <c:v>50.9</c:v>
                </c:pt>
                <c:pt idx="1010">
                  <c:v>51</c:v>
                </c:pt>
                <c:pt idx="1011">
                  <c:v>51.1</c:v>
                </c:pt>
                <c:pt idx="1012">
                  <c:v>51.2</c:v>
                </c:pt>
                <c:pt idx="1013">
                  <c:v>51.3</c:v>
                </c:pt>
                <c:pt idx="1014">
                  <c:v>51.4</c:v>
                </c:pt>
                <c:pt idx="1015">
                  <c:v>51.5</c:v>
                </c:pt>
                <c:pt idx="1016">
                  <c:v>51.6</c:v>
                </c:pt>
                <c:pt idx="1017">
                  <c:v>51.7</c:v>
                </c:pt>
                <c:pt idx="1018">
                  <c:v>51.8</c:v>
                </c:pt>
                <c:pt idx="1019">
                  <c:v>51.9</c:v>
                </c:pt>
                <c:pt idx="1020">
                  <c:v>52</c:v>
                </c:pt>
                <c:pt idx="1021">
                  <c:v>52.1</c:v>
                </c:pt>
                <c:pt idx="1022">
                  <c:v>52.2</c:v>
                </c:pt>
                <c:pt idx="1023">
                  <c:v>52.3</c:v>
                </c:pt>
                <c:pt idx="1024">
                  <c:v>52.4</c:v>
                </c:pt>
                <c:pt idx="1025">
                  <c:v>52.5</c:v>
                </c:pt>
                <c:pt idx="1026">
                  <c:v>52.6</c:v>
                </c:pt>
                <c:pt idx="1027">
                  <c:v>52.7</c:v>
                </c:pt>
                <c:pt idx="1028">
                  <c:v>52.8</c:v>
                </c:pt>
                <c:pt idx="1029">
                  <c:v>52.9</c:v>
                </c:pt>
                <c:pt idx="1030">
                  <c:v>53</c:v>
                </c:pt>
                <c:pt idx="1031">
                  <c:v>53.1</c:v>
                </c:pt>
                <c:pt idx="1032">
                  <c:v>53.200000000000102</c:v>
                </c:pt>
                <c:pt idx="1033">
                  <c:v>53.3</c:v>
                </c:pt>
                <c:pt idx="1034">
                  <c:v>53.4</c:v>
                </c:pt>
                <c:pt idx="1035">
                  <c:v>53.5</c:v>
                </c:pt>
                <c:pt idx="1036">
                  <c:v>53.600000000000101</c:v>
                </c:pt>
                <c:pt idx="1037">
                  <c:v>53.700000000000102</c:v>
                </c:pt>
                <c:pt idx="1038">
                  <c:v>53.8</c:v>
                </c:pt>
                <c:pt idx="1039">
                  <c:v>53.900000000000098</c:v>
                </c:pt>
                <c:pt idx="1040">
                  <c:v>54.000000000000099</c:v>
                </c:pt>
                <c:pt idx="1041">
                  <c:v>54.100000000000101</c:v>
                </c:pt>
                <c:pt idx="1042">
                  <c:v>54.200000000000102</c:v>
                </c:pt>
                <c:pt idx="1043">
                  <c:v>54.300000000000097</c:v>
                </c:pt>
                <c:pt idx="1044">
                  <c:v>54.400000000000098</c:v>
                </c:pt>
                <c:pt idx="1045">
                  <c:v>54.500000000000099</c:v>
                </c:pt>
                <c:pt idx="1046">
                  <c:v>54.600000000000101</c:v>
                </c:pt>
                <c:pt idx="1047">
                  <c:v>54.700000000000102</c:v>
                </c:pt>
                <c:pt idx="1048">
                  <c:v>54.800000000000097</c:v>
                </c:pt>
                <c:pt idx="1049">
                  <c:v>54.900000000000098</c:v>
                </c:pt>
                <c:pt idx="1050">
                  <c:v>55.000000000000099</c:v>
                </c:pt>
                <c:pt idx="1051">
                  <c:v>55.100000000000101</c:v>
                </c:pt>
                <c:pt idx="1052">
                  <c:v>55.200000000000102</c:v>
                </c:pt>
                <c:pt idx="1053">
                  <c:v>55.300000000000097</c:v>
                </c:pt>
                <c:pt idx="1054">
                  <c:v>55.400000000000098</c:v>
                </c:pt>
                <c:pt idx="1055">
                  <c:v>55.500000000000099</c:v>
                </c:pt>
                <c:pt idx="1056">
                  <c:v>55.600000000000101</c:v>
                </c:pt>
                <c:pt idx="1057">
                  <c:v>55.700000000000102</c:v>
                </c:pt>
                <c:pt idx="1058">
                  <c:v>55.800000000000097</c:v>
                </c:pt>
                <c:pt idx="1059">
                  <c:v>55.900000000000098</c:v>
                </c:pt>
                <c:pt idx="1060">
                  <c:v>56.000000000000099</c:v>
                </c:pt>
                <c:pt idx="1061">
                  <c:v>56.100000000000101</c:v>
                </c:pt>
                <c:pt idx="1062">
                  <c:v>56.200000000000102</c:v>
                </c:pt>
                <c:pt idx="1063">
                  <c:v>56.300000000000097</c:v>
                </c:pt>
                <c:pt idx="1064">
                  <c:v>56.400000000000098</c:v>
                </c:pt>
                <c:pt idx="1065">
                  <c:v>56.500000000000099</c:v>
                </c:pt>
                <c:pt idx="1066">
                  <c:v>56.600000000000101</c:v>
                </c:pt>
                <c:pt idx="1067">
                  <c:v>56.700000000000102</c:v>
                </c:pt>
                <c:pt idx="1068">
                  <c:v>56.800000000000097</c:v>
                </c:pt>
                <c:pt idx="1069">
                  <c:v>56.900000000000098</c:v>
                </c:pt>
                <c:pt idx="1070">
                  <c:v>57.000000000000099</c:v>
                </c:pt>
                <c:pt idx="1071">
                  <c:v>57.100000000000101</c:v>
                </c:pt>
                <c:pt idx="1072">
                  <c:v>57.200000000000102</c:v>
                </c:pt>
                <c:pt idx="1073">
                  <c:v>57.300000000000097</c:v>
                </c:pt>
                <c:pt idx="1074">
                  <c:v>57.400000000000098</c:v>
                </c:pt>
                <c:pt idx="1075">
                  <c:v>57.500000000000099</c:v>
                </c:pt>
                <c:pt idx="1076">
                  <c:v>57.600000000000101</c:v>
                </c:pt>
                <c:pt idx="1077">
                  <c:v>57.700000000000102</c:v>
                </c:pt>
                <c:pt idx="1078">
                  <c:v>57.800000000000097</c:v>
                </c:pt>
                <c:pt idx="1079">
                  <c:v>57.900000000000098</c:v>
                </c:pt>
                <c:pt idx="1080">
                  <c:v>58.000000000000099</c:v>
                </c:pt>
                <c:pt idx="1081">
                  <c:v>58.100000000000101</c:v>
                </c:pt>
                <c:pt idx="1082">
                  <c:v>58.200000000000102</c:v>
                </c:pt>
                <c:pt idx="1083">
                  <c:v>58.300000000000097</c:v>
                </c:pt>
                <c:pt idx="1084">
                  <c:v>58.400000000000098</c:v>
                </c:pt>
                <c:pt idx="1085">
                  <c:v>58.500000000000099</c:v>
                </c:pt>
                <c:pt idx="1086">
                  <c:v>58.600000000000101</c:v>
                </c:pt>
                <c:pt idx="1087">
                  <c:v>58.700000000000102</c:v>
                </c:pt>
                <c:pt idx="1088">
                  <c:v>58.800000000000097</c:v>
                </c:pt>
                <c:pt idx="1089">
                  <c:v>58.900000000000098</c:v>
                </c:pt>
                <c:pt idx="1090">
                  <c:v>59.000000000000099</c:v>
                </c:pt>
                <c:pt idx="1091">
                  <c:v>59.100000000000101</c:v>
                </c:pt>
                <c:pt idx="1092">
                  <c:v>59.200000000000102</c:v>
                </c:pt>
                <c:pt idx="1093">
                  <c:v>59.300000000000097</c:v>
                </c:pt>
                <c:pt idx="1094">
                  <c:v>59.400000000000098</c:v>
                </c:pt>
                <c:pt idx="1095">
                  <c:v>59.500000000000099</c:v>
                </c:pt>
                <c:pt idx="1096">
                  <c:v>59.600000000000101</c:v>
                </c:pt>
                <c:pt idx="1097">
                  <c:v>59.700000000000102</c:v>
                </c:pt>
                <c:pt idx="1098">
                  <c:v>59.800000000000097</c:v>
                </c:pt>
                <c:pt idx="1099">
                  <c:v>59.900000000000098</c:v>
                </c:pt>
                <c:pt idx="1100">
                  <c:v>60.000000000000099</c:v>
                </c:pt>
                <c:pt idx="1101">
                  <c:v>60.100000000000101</c:v>
                </c:pt>
                <c:pt idx="1102">
                  <c:v>60.200000000000102</c:v>
                </c:pt>
                <c:pt idx="1103">
                  <c:v>60.300000000000097</c:v>
                </c:pt>
                <c:pt idx="1104">
                  <c:v>60.400000000000098</c:v>
                </c:pt>
                <c:pt idx="1105">
                  <c:v>60.500000000000099</c:v>
                </c:pt>
                <c:pt idx="1106">
                  <c:v>60.6000000000002</c:v>
                </c:pt>
                <c:pt idx="1107">
                  <c:v>60.700000000000202</c:v>
                </c:pt>
                <c:pt idx="1108">
                  <c:v>60.800000000000196</c:v>
                </c:pt>
                <c:pt idx="1109">
                  <c:v>60.900000000000198</c:v>
                </c:pt>
                <c:pt idx="1110">
                  <c:v>61.000000000000199</c:v>
                </c:pt>
                <c:pt idx="1111">
                  <c:v>61.1000000000002</c:v>
                </c:pt>
                <c:pt idx="1112">
                  <c:v>61.200000000000202</c:v>
                </c:pt>
                <c:pt idx="1113">
                  <c:v>61.300000000000196</c:v>
                </c:pt>
                <c:pt idx="1114">
                  <c:v>61.400000000000198</c:v>
                </c:pt>
                <c:pt idx="1115">
                  <c:v>61.500000000000199</c:v>
                </c:pt>
                <c:pt idx="1116">
                  <c:v>61.6000000000002</c:v>
                </c:pt>
                <c:pt idx="1117">
                  <c:v>61.700000000000202</c:v>
                </c:pt>
                <c:pt idx="1118">
                  <c:v>61.800000000000196</c:v>
                </c:pt>
                <c:pt idx="1119">
                  <c:v>61.900000000000198</c:v>
                </c:pt>
                <c:pt idx="1120">
                  <c:v>62.000000000000199</c:v>
                </c:pt>
                <c:pt idx="1121">
                  <c:v>62.1000000000002</c:v>
                </c:pt>
                <c:pt idx="1122">
                  <c:v>62.200000000000202</c:v>
                </c:pt>
                <c:pt idx="1123">
                  <c:v>62.300000000000196</c:v>
                </c:pt>
                <c:pt idx="1124">
                  <c:v>62.400000000000198</c:v>
                </c:pt>
                <c:pt idx="1125">
                  <c:v>62.500000000000199</c:v>
                </c:pt>
                <c:pt idx="1126">
                  <c:v>62.6000000000002</c:v>
                </c:pt>
                <c:pt idx="1127">
                  <c:v>62.700000000000202</c:v>
                </c:pt>
                <c:pt idx="1128">
                  <c:v>62.800000000000196</c:v>
                </c:pt>
                <c:pt idx="1129">
                  <c:v>62.900000000000198</c:v>
                </c:pt>
                <c:pt idx="1130">
                  <c:v>63.000000000000199</c:v>
                </c:pt>
                <c:pt idx="1131">
                  <c:v>63.1000000000002</c:v>
                </c:pt>
                <c:pt idx="1132">
                  <c:v>63.200000000000202</c:v>
                </c:pt>
                <c:pt idx="1133">
                  <c:v>63.300000000000196</c:v>
                </c:pt>
                <c:pt idx="1134">
                  <c:v>63.400000000000198</c:v>
                </c:pt>
                <c:pt idx="1135">
                  <c:v>63.500000000000199</c:v>
                </c:pt>
                <c:pt idx="1136">
                  <c:v>63.6000000000002</c:v>
                </c:pt>
                <c:pt idx="1137">
                  <c:v>63.700000000000202</c:v>
                </c:pt>
                <c:pt idx="1138">
                  <c:v>63.800000000000196</c:v>
                </c:pt>
                <c:pt idx="1139">
                  <c:v>63.900000000000198</c:v>
                </c:pt>
                <c:pt idx="1140">
                  <c:v>64.000000000000199</c:v>
                </c:pt>
                <c:pt idx="1141">
                  <c:v>64.100000000000179</c:v>
                </c:pt>
                <c:pt idx="1142">
                  <c:v>64.200000000000202</c:v>
                </c:pt>
                <c:pt idx="1143">
                  <c:v>64.300000000000182</c:v>
                </c:pt>
                <c:pt idx="1144">
                  <c:v>64.400000000000205</c:v>
                </c:pt>
                <c:pt idx="1145">
                  <c:v>64.500000000000199</c:v>
                </c:pt>
                <c:pt idx="1146">
                  <c:v>64.600000000000179</c:v>
                </c:pt>
                <c:pt idx="1147">
                  <c:v>64.700000000000202</c:v>
                </c:pt>
                <c:pt idx="1148">
                  <c:v>64.800000000000182</c:v>
                </c:pt>
                <c:pt idx="1149">
                  <c:v>64.900000000000205</c:v>
                </c:pt>
                <c:pt idx="1150">
                  <c:v>65.000000000000199</c:v>
                </c:pt>
                <c:pt idx="1151">
                  <c:v>65.099999999999994</c:v>
                </c:pt>
                <c:pt idx="1152">
                  <c:v>65.2</c:v>
                </c:pt>
                <c:pt idx="1153">
                  <c:v>65.3</c:v>
                </c:pt>
                <c:pt idx="1154">
                  <c:v>65.400000000000006</c:v>
                </c:pt>
                <c:pt idx="1155">
                  <c:v>65.5</c:v>
                </c:pt>
                <c:pt idx="1156">
                  <c:v>65.599999999999994</c:v>
                </c:pt>
                <c:pt idx="1157">
                  <c:v>65.7</c:v>
                </c:pt>
                <c:pt idx="1158">
                  <c:v>65.8</c:v>
                </c:pt>
                <c:pt idx="1159">
                  <c:v>65.900000000000006</c:v>
                </c:pt>
                <c:pt idx="1160">
                  <c:v>66</c:v>
                </c:pt>
                <c:pt idx="1161">
                  <c:v>66.099999999999994</c:v>
                </c:pt>
                <c:pt idx="1162">
                  <c:v>66.199999999999903</c:v>
                </c:pt>
                <c:pt idx="1163">
                  <c:v>66.299999999999926</c:v>
                </c:pt>
                <c:pt idx="1164">
                  <c:v>66.399999999999906</c:v>
                </c:pt>
                <c:pt idx="1165">
                  <c:v>66.5</c:v>
                </c:pt>
                <c:pt idx="1166">
                  <c:v>66.599999999999895</c:v>
                </c:pt>
                <c:pt idx="1167">
                  <c:v>66.699999999999903</c:v>
                </c:pt>
                <c:pt idx="1168">
                  <c:v>66.799999999999926</c:v>
                </c:pt>
                <c:pt idx="1169">
                  <c:v>66.899999999999906</c:v>
                </c:pt>
                <c:pt idx="1170">
                  <c:v>67</c:v>
                </c:pt>
                <c:pt idx="1171">
                  <c:v>67.099999999999895</c:v>
                </c:pt>
                <c:pt idx="1172">
                  <c:v>67.199999999999903</c:v>
                </c:pt>
                <c:pt idx="1173">
                  <c:v>67.299999999999926</c:v>
                </c:pt>
                <c:pt idx="1174">
                  <c:v>67.399999999999906</c:v>
                </c:pt>
                <c:pt idx="1175">
                  <c:v>67.5</c:v>
                </c:pt>
                <c:pt idx="1176">
                  <c:v>67.599999999999895</c:v>
                </c:pt>
                <c:pt idx="1177">
                  <c:v>67.699999999999903</c:v>
                </c:pt>
                <c:pt idx="1178">
                  <c:v>67.799999999999926</c:v>
                </c:pt>
                <c:pt idx="1179">
                  <c:v>67.899999999999807</c:v>
                </c:pt>
                <c:pt idx="1180">
                  <c:v>67.999999999999929</c:v>
                </c:pt>
                <c:pt idx="1181">
                  <c:v>68.099999999999795</c:v>
                </c:pt>
                <c:pt idx="1182">
                  <c:v>68.199999999999804</c:v>
                </c:pt>
                <c:pt idx="1183">
                  <c:v>68.299999999999827</c:v>
                </c:pt>
                <c:pt idx="1184">
                  <c:v>68.399999999999807</c:v>
                </c:pt>
                <c:pt idx="1185">
                  <c:v>68.499999999999929</c:v>
                </c:pt>
                <c:pt idx="1186">
                  <c:v>68.599999999999795</c:v>
                </c:pt>
                <c:pt idx="1187">
                  <c:v>68.699999999999804</c:v>
                </c:pt>
                <c:pt idx="1188">
                  <c:v>68.799999999999827</c:v>
                </c:pt>
                <c:pt idx="1189">
                  <c:v>68.899999999999807</c:v>
                </c:pt>
                <c:pt idx="1190">
                  <c:v>68.999999999999929</c:v>
                </c:pt>
                <c:pt idx="1191">
                  <c:v>69.099999999999795</c:v>
                </c:pt>
                <c:pt idx="1192">
                  <c:v>69.199999999999804</c:v>
                </c:pt>
                <c:pt idx="1193">
                  <c:v>69.299999999999827</c:v>
                </c:pt>
                <c:pt idx="1194">
                  <c:v>69.399999999999807</c:v>
                </c:pt>
                <c:pt idx="1195">
                  <c:v>69.499999999999929</c:v>
                </c:pt>
                <c:pt idx="1196">
                  <c:v>69.599999999999795</c:v>
                </c:pt>
                <c:pt idx="1197">
                  <c:v>69.699999999999704</c:v>
                </c:pt>
                <c:pt idx="1198">
                  <c:v>69.799999999999727</c:v>
                </c:pt>
                <c:pt idx="1199">
                  <c:v>69.899999999999693</c:v>
                </c:pt>
                <c:pt idx="1200">
                  <c:v>69.999999999999829</c:v>
                </c:pt>
                <c:pt idx="1201">
                  <c:v>70.099999999999696</c:v>
                </c:pt>
                <c:pt idx="1202">
                  <c:v>70.199999999999704</c:v>
                </c:pt>
                <c:pt idx="1203">
                  <c:v>70.299999999999727</c:v>
                </c:pt>
                <c:pt idx="1204">
                  <c:v>70.399999999999693</c:v>
                </c:pt>
                <c:pt idx="1205">
                  <c:v>70.499999999999829</c:v>
                </c:pt>
                <c:pt idx="1206">
                  <c:v>70.599999999999696</c:v>
                </c:pt>
                <c:pt idx="1207">
                  <c:v>70.699999999999704</c:v>
                </c:pt>
                <c:pt idx="1208">
                  <c:v>70.799999999999727</c:v>
                </c:pt>
                <c:pt idx="1209">
                  <c:v>70.899999999999693</c:v>
                </c:pt>
                <c:pt idx="1210">
                  <c:v>70.999999999999829</c:v>
                </c:pt>
                <c:pt idx="1211">
                  <c:v>71.099999999999696</c:v>
                </c:pt>
                <c:pt idx="1212">
                  <c:v>71.199999999999704</c:v>
                </c:pt>
                <c:pt idx="1213">
                  <c:v>71.299999999999727</c:v>
                </c:pt>
                <c:pt idx="1214">
                  <c:v>71.399999999999693</c:v>
                </c:pt>
                <c:pt idx="1215">
                  <c:v>71.49999999999973</c:v>
                </c:pt>
                <c:pt idx="1216">
                  <c:v>71.599999999999596</c:v>
                </c:pt>
                <c:pt idx="1217">
                  <c:v>71.699999999999605</c:v>
                </c:pt>
                <c:pt idx="1218">
                  <c:v>71.799999999999713</c:v>
                </c:pt>
                <c:pt idx="1219">
                  <c:v>71.899999999999594</c:v>
                </c:pt>
                <c:pt idx="1220">
                  <c:v>71.99999999999973</c:v>
                </c:pt>
                <c:pt idx="1221">
                  <c:v>72.099999999999596</c:v>
                </c:pt>
                <c:pt idx="1222">
                  <c:v>72.199999999999605</c:v>
                </c:pt>
                <c:pt idx="1223">
                  <c:v>72.299999999999713</c:v>
                </c:pt>
                <c:pt idx="1224">
                  <c:v>72.399999999999594</c:v>
                </c:pt>
                <c:pt idx="1225">
                  <c:v>72.49999999999973</c:v>
                </c:pt>
                <c:pt idx="1226">
                  <c:v>72.599999999999596</c:v>
                </c:pt>
                <c:pt idx="1227">
                  <c:v>72.699999999999605</c:v>
                </c:pt>
                <c:pt idx="1228">
                  <c:v>72.799999999999713</c:v>
                </c:pt>
                <c:pt idx="1229">
                  <c:v>72.899999999999594</c:v>
                </c:pt>
                <c:pt idx="1230">
                  <c:v>72.99999999999973</c:v>
                </c:pt>
                <c:pt idx="1231">
                  <c:v>73.099999999999596</c:v>
                </c:pt>
                <c:pt idx="1232">
                  <c:v>73.199999999999505</c:v>
                </c:pt>
                <c:pt idx="1233">
                  <c:v>73.299999999999613</c:v>
                </c:pt>
                <c:pt idx="1234">
                  <c:v>73.399999999999494</c:v>
                </c:pt>
                <c:pt idx="1235">
                  <c:v>73.499999999999645</c:v>
                </c:pt>
                <c:pt idx="1236">
                  <c:v>73.599999999999497</c:v>
                </c:pt>
                <c:pt idx="1237">
                  <c:v>73.699999999999505</c:v>
                </c:pt>
                <c:pt idx="1238">
                  <c:v>73.799999999999613</c:v>
                </c:pt>
                <c:pt idx="1239">
                  <c:v>73.899999999999494</c:v>
                </c:pt>
                <c:pt idx="1240">
                  <c:v>73.999999999999645</c:v>
                </c:pt>
                <c:pt idx="1241">
                  <c:v>74.099999999999497</c:v>
                </c:pt>
                <c:pt idx="1242">
                  <c:v>74.199999999999505</c:v>
                </c:pt>
                <c:pt idx="1243">
                  <c:v>74.299999999999613</c:v>
                </c:pt>
                <c:pt idx="1244">
                  <c:v>74.399999999999494</c:v>
                </c:pt>
                <c:pt idx="1245">
                  <c:v>74.499999999999645</c:v>
                </c:pt>
                <c:pt idx="1246">
                  <c:v>74.599999999999497</c:v>
                </c:pt>
                <c:pt idx="1247">
                  <c:v>74.699999999999505</c:v>
                </c:pt>
                <c:pt idx="1248">
                  <c:v>74.799999999999613</c:v>
                </c:pt>
                <c:pt idx="1249">
                  <c:v>74.899999999999494</c:v>
                </c:pt>
                <c:pt idx="1250">
                  <c:v>74.999999999999531</c:v>
                </c:pt>
                <c:pt idx="1251">
                  <c:v>75.099999999999397</c:v>
                </c:pt>
                <c:pt idx="1252">
                  <c:v>75.199999999999406</c:v>
                </c:pt>
                <c:pt idx="1253">
                  <c:v>75.299999999999514</c:v>
                </c:pt>
                <c:pt idx="1254">
                  <c:v>75.399999999999395</c:v>
                </c:pt>
                <c:pt idx="1255">
                  <c:v>75.499999999999531</c:v>
                </c:pt>
                <c:pt idx="1256">
                  <c:v>75.599999999999397</c:v>
                </c:pt>
                <c:pt idx="1257">
                  <c:v>75.699999999999406</c:v>
                </c:pt>
                <c:pt idx="1258">
                  <c:v>75.799999999999514</c:v>
                </c:pt>
                <c:pt idx="1259">
                  <c:v>75.899999999999395</c:v>
                </c:pt>
                <c:pt idx="1260">
                  <c:v>75.999999999999531</c:v>
                </c:pt>
                <c:pt idx="1261">
                  <c:v>76.099999999999397</c:v>
                </c:pt>
                <c:pt idx="1262">
                  <c:v>76.199999999999406</c:v>
                </c:pt>
                <c:pt idx="1263">
                  <c:v>76.299999999999514</c:v>
                </c:pt>
                <c:pt idx="1264">
                  <c:v>76.399999999999395</c:v>
                </c:pt>
                <c:pt idx="1265">
                  <c:v>76.499999999999531</c:v>
                </c:pt>
                <c:pt idx="1266">
                  <c:v>76.599999999999397</c:v>
                </c:pt>
                <c:pt idx="1267">
                  <c:v>76.699999999999307</c:v>
                </c:pt>
                <c:pt idx="1268">
                  <c:v>76.799999999999429</c:v>
                </c:pt>
                <c:pt idx="1269">
                  <c:v>76.899999999999295</c:v>
                </c:pt>
                <c:pt idx="1270">
                  <c:v>76.999999999999446</c:v>
                </c:pt>
                <c:pt idx="1271">
                  <c:v>77.099999999999326</c:v>
                </c:pt>
                <c:pt idx="1272">
                  <c:v>77.199999999999307</c:v>
                </c:pt>
                <c:pt idx="1273">
                  <c:v>77.299999999999429</c:v>
                </c:pt>
                <c:pt idx="1274">
                  <c:v>77.399999999999295</c:v>
                </c:pt>
                <c:pt idx="1275">
                  <c:v>77.499999999999446</c:v>
                </c:pt>
                <c:pt idx="1276">
                  <c:v>77.599999999999326</c:v>
                </c:pt>
                <c:pt idx="1277">
                  <c:v>77.699999999999307</c:v>
                </c:pt>
                <c:pt idx="1278">
                  <c:v>77.799999999999429</c:v>
                </c:pt>
                <c:pt idx="1279">
                  <c:v>77.899999999999295</c:v>
                </c:pt>
                <c:pt idx="1280">
                  <c:v>77.999999999999446</c:v>
                </c:pt>
                <c:pt idx="1281">
                  <c:v>78.099999999999326</c:v>
                </c:pt>
                <c:pt idx="1282">
                  <c:v>78.199999999999307</c:v>
                </c:pt>
                <c:pt idx="1283">
                  <c:v>78.299999999999429</c:v>
                </c:pt>
                <c:pt idx="1284">
                  <c:v>78.399999999999196</c:v>
                </c:pt>
                <c:pt idx="1285">
                  <c:v>78.499999999999361</c:v>
                </c:pt>
                <c:pt idx="1286">
                  <c:v>78.599999999999227</c:v>
                </c:pt>
                <c:pt idx="1287">
                  <c:v>78.699999999999207</c:v>
                </c:pt>
                <c:pt idx="1288">
                  <c:v>78.799999999999329</c:v>
                </c:pt>
                <c:pt idx="1289">
                  <c:v>78.899999999999196</c:v>
                </c:pt>
                <c:pt idx="1290">
                  <c:v>78.999999999999361</c:v>
                </c:pt>
                <c:pt idx="1291">
                  <c:v>79.099999999999227</c:v>
                </c:pt>
                <c:pt idx="1292">
                  <c:v>79.199999999999207</c:v>
                </c:pt>
                <c:pt idx="1293">
                  <c:v>79.299999999999329</c:v>
                </c:pt>
                <c:pt idx="1294">
                  <c:v>79.399999999999196</c:v>
                </c:pt>
                <c:pt idx="1295">
                  <c:v>79.499999999999361</c:v>
                </c:pt>
                <c:pt idx="1296">
                  <c:v>79.599999999999227</c:v>
                </c:pt>
                <c:pt idx="1297">
                  <c:v>79.699999999999207</c:v>
                </c:pt>
                <c:pt idx="1298">
                  <c:v>79.799999999999329</c:v>
                </c:pt>
                <c:pt idx="1299">
                  <c:v>79.899999999999196</c:v>
                </c:pt>
                <c:pt idx="1300">
                  <c:v>79.999999999999361</c:v>
                </c:pt>
                <c:pt idx="1301">
                  <c:v>80.099999999999227</c:v>
                </c:pt>
                <c:pt idx="1302">
                  <c:v>80.199999999999093</c:v>
                </c:pt>
                <c:pt idx="1303">
                  <c:v>80.29999999999923</c:v>
                </c:pt>
                <c:pt idx="1304">
                  <c:v>80.399999999999096</c:v>
                </c:pt>
                <c:pt idx="1305">
                  <c:v>80.499999999999247</c:v>
                </c:pt>
                <c:pt idx="1306">
                  <c:v>80.599999999999127</c:v>
                </c:pt>
                <c:pt idx="1307">
                  <c:v>80.699999999999093</c:v>
                </c:pt>
                <c:pt idx="1308">
                  <c:v>80.79999999999923</c:v>
                </c:pt>
                <c:pt idx="1309">
                  <c:v>80.899999999999096</c:v>
                </c:pt>
                <c:pt idx="1310">
                  <c:v>80.999999999999247</c:v>
                </c:pt>
                <c:pt idx="1311">
                  <c:v>81.099999999999127</c:v>
                </c:pt>
                <c:pt idx="1312">
                  <c:v>81.199999999999093</c:v>
                </c:pt>
                <c:pt idx="1313">
                  <c:v>81.29999999999923</c:v>
                </c:pt>
                <c:pt idx="1314">
                  <c:v>81.399999999999096</c:v>
                </c:pt>
                <c:pt idx="1315">
                  <c:v>81.499999999999247</c:v>
                </c:pt>
                <c:pt idx="1316">
                  <c:v>81.599999999999127</c:v>
                </c:pt>
                <c:pt idx="1317">
                  <c:v>81.699999999999093</c:v>
                </c:pt>
                <c:pt idx="1318">
                  <c:v>81.79999999999923</c:v>
                </c:pt>
                <c:pt idx="1319">
                  <c:v>81.899999999999096</c:v>
                </c:pt>
                <c:pt idx="1320">
                  <c:v>81.999999999999162</c:v>
                </c:pt>
                <c:pt idx="1321">
                  <c:v>82.099999999999113</c:v>
                </c:pt>
                <c:pt idx="1322">
                  <c:v>82.199999999998994</c:v>
                </c:pt>
                <c:pt idx="1323">
                  <c:v>82.299999999999145</c:v>
                </c:pt>
                <c:pt idx="1324">
                  <c:v>82.399999999998997</c:v>
                </c:pt>
                <c:pt idx="1325">
                  <c:v>82.499999999999162</c:v>
                </c:pt>
                <c:pt idx="1326">
                  <c:v>82.599999999999113</c:v>
                </c:pt>
                <c:pt idx="1327">
                  <c:v>82.699999999998994</c:v>
                </c:pt>
                <c:pt idx="1328">
                  <c:v>82.799999999999145</c:v>
                </c:pt>
                <c:pt idx="1329">
                  <c:v>82.899999999998997</c:v>
                </c:pt>
                <c:pt idx="1330">
                  <c:v>82.999999999999162</c:v>
                </c:pt>
                <c:pt idx="1331">
                  <c:v>83.099999999999113</c:v>
                </c:pt>
                <c:pt idx="1332">
                  <c:v>83.199999999998994</c:v>
                </c:pt>
                <c:pt idx="1333">
                  <c:v>83.299999999999145</c:v>
                </c:pt>
                <c:pt idx="1334">
                  <c:v>83.399999999998997</c:v>
                </c:pt>
                <c:pt idx="1335">
                  <c:v>83.499999999999162</c:v>
                </c:pt>
                <c:pt idx="1336">
                  <c:v>83.599999999999113</c:v>
                </c:pt>
                <c:pt idx="1337">
                  <c:v>83.699999999998894</c:v>
                </c:pt>
                <c:pt idx="1338">
                  <c:v>83.799999999999031</c:v>
                </c:pt>
                <c:pt idx="1339">
                  <c:v>83.899999999998897</c:v>
                </c:pt>
                <c:pt idx="1340">
                  <c:v>83.999999999999048</c:v>
                </c:pt>
                <c:pt idx="1341">
                  <c:v>84.099999999999014</c:v>
                </c:pt>
                <c:pt idx="1342">
                  <c:v>84.199999999998894</c:v>
                </c:pt>
                <c:pt idx="1343">
                  <c:v>84.299999999999031</c:v>
                </c:pt>
                <c:pt idx="1344">
                  <c:v>84.399999999998897</c:v>
                </c:pt>
                <c:pt idx="1345">
                  <c:v>84.499999999999048</c:v>
                </c:pt>
                <c:pt idx="1346">
                  <c:v>84.599999999999014</c:v>
                </c:pt>
                <c:pt idx="1347">
                  <c:v>84.699999999998894</c:v>
                </c:pt>
                <c:pt idx="1348">
                  <c:v>84.799999999999031</c:v>
                </c:pt>
                <c:pt idx="1349">
                  <c:v>84.899999999998897</c:v>
                </c:pt>
                <c:pt idx="1350">
                  <c:v>84.999999999999048</c:v>
                </c:pt>
                <c:pt idx="1351">
                  <c:v>85.099999999999014</c:v>
                </c:pt>
                <c:pt idx="1352">
                  <c:v>85.199999999998894</c:v>
                </c:pt>
                <c:pt idx="1353">
                  <c:v>85.299999999999031</c:v>
                </c:pt>
                <c:pt idx="1354">
                  <c:v>85.399999999998897</c:v>
                </c:pt>
                <c:pt idx="1355">
                  <c:v>85.499999999998934</c:v>
                </c:pt>
                <c:pt idx="1356">
                  <c:v>85.599999999998914</c:v>
                </c:pt>
                <c:pt idx="1357">
                  <c:v>85.699999999998795</c:v>
                </c:pt>
                <c:pt idx="1358">
                  <c:v>85.799999999998946</c:v>
                </c:pt>
                <c:pt idx="1359">
                  <c:v>85.899999999998826</c:v>
                </c:pt>
                <c:pt idx="1360">
                  <c:v>85.999999999998934</c:v>
                </c:pt>
                <c:pt idx="1361">
                  <c:v>86.099999999998914</c:v>
                </c:pt>
                <c:pt idx="1362">
                  <c:v>86.199999999998795</c:v>
                </c:pt>
                <c:pt idx="1363">
                  <c:v>86.299999999998946</c:v>
                </c:pt>
                <c:pt idx="1364">
                  <c:v>86.399999999998826</c:v>
                </c:pt>
                <c:pt idx="1365">
                  <c:v>86.499999999998934</c:v>
                </c:pt>
                <c:pt idx="1366">
                  <c:v>86.599999999998914</c:v>
                </c:pt>
                <c:pt idx="1367">
                  <c:v>86.699999999998795</c:v>
                </c:pt>
                <c:pt idx="1368">
                  <c:v>86.799999999998946</c:v>
                </c:pt>
                <c:pt idx="1369">
                  <c:v>86.899999999998826</c:v>
                </c:pt>
                <c:pt idx="1370">
                  <c:v>86.999999999998934</c:v>
                </c:pt>
                <c:pt idx="1371">
                  <c:v>87.099999999998914</c:v>
                </c:pt>
                <c:pt idx="1372">
                  <c:v>87.199999999998695</c:v>
                </c:pt>
                <c:pt idx="1373">
                  <c:v>87.29999999999886</c:v>
                </c:pt>
                <c:pt idx="1374">
                  <c:v>87.399999999998727</c:v>
                </c:pt>
                <c:pt idx="1375">
                  <c:v>87.499999999998849</c:v>
                </c:pt>
                <c:pt idx="1376">
                  <c:v>87.599999999998829</c:v>
                </c:pt>
                <c:pt idx="1377">
                  <c:v>87.699999999998695</c:v>
                </c:pt>
                <c:pt idx="1378">
                  <c:v>87.79999999999886</c:v>
                </c:pt>
                <c:pt idx="1379">
                  <c:v>87.899999999998727</c:v>
                </c:pt>
                <c:pt idx="1380">
                  <c:v>87.999999999998849</c:v>
                </c:pt>
                <c:pt idx="1381">
                  <c:v>88.099999999998829</c:v>
                </c:pt>
                <c:pt idx="1382">
                  <c:v>88.199999999998695</c:v>
                </c:pt>
                <c:pt idx="1383">
                  <c:v>88.29999999999886</c:v>
                </c:pt>
                <c:pt idx="1384">
                  <c:v>88.399999999998727</c:v>
                </c:pt>
                <c:pt idx="1385">
                  <c:v>88.499999999998849</c:v>
                </c:pt>
                <c:pt idx="1386">
                  <c:v>88.599999999998829</c:v>
                </c:pt>
                <c:pt idx="1387">
                  <c:v>88.699999999998695</c:v>
                </c:pt>
                <c:pt idx="1388">
                  <c:v>88.79999999999886</c:v>
                </c:pt>
                <c:pt idx="1389">
                  <c:v>88.899999999998727</c:v>
                </c:pt>
                <c:pt idx="1390">
                  <c:v>88.999999999998735</c:v>
                </c:pt>
                <c:pt idx="1391">
                  <c:v>89.09999999999873</c:v>
                </c:pt>
                <c:pt idx="1392">
                  <c:v>89.199999999998596</c:v>
                </c:pt>
                <c:pt idx="1393">
                  <c:v>89.299999999998747</c:v>
                </c:pt>
                <c:pt idx="1394">
                  <c:v>89.399999999998627</c:v>
                </c:pt>
                <c:pt idx="1395">
                  <c:v>89.499999999998735</c:v>
                </c:pt>
                <c:pt idx="1396">
                  <c:v>89.59999999999873</c:v>
                </c:pt>
                <c:pt idx="1397">
                  <c:v>89.699999999998596</c:v>
                </c:pt>
                <c:pt idx="1398">
                  <c:v>89.799999999998747</c:v>
                </c:pt>
                <c:pt idx="1399">
                  <c:v>89.899999999998627</c:v>
                </c:pt>
                <c:pt idx="1400">
                  <c:v>89.999999999998735</c:v>
                </c:pt>
                <c:pt idx="1401">
                  <c:v>90.09999999999873</c:v>
                </c:pt>
                <c:pt idx="1402">
                  <c:v>90.199999999998596</c:v>
                </c:pt>
                <c:pt idx="1403">
                  <c:v>90.299999999998747</c:v>
                </c:pt>
                <c:pt idx="1404">
                  <c:v>90.399999999998627</c:v>
                </c:pt>
                <c:pt idx="1405">
                  <c:v>90.499999999998735</c:v>
                </c:pt>
                <c:pt idx="1406">
                  <c:v>90.59999999999873</c:v>
                </c:pt>
                <c:pt idx="1407">
                  <c:v>90.699999999998596</c:v>
                </c:pt>
                <c:pt idx="1408">
                  <c:v>90.799999999998661</c:v>
                </c:pt>
                <c:pt idx="1409">
                  <c:v>90.899999999998613</c:v>
                </c:pt>
                <c:pt idx="1410">
                  <c:v>90.99999999999865</c:v>
                </c:pt>
                <c:pt idx="1411">
                  <c:v>91.09999999999863</c:v>
                </c:pt>
                <c:pt idx="1412">
                  <c:v>91.199999999998496</c:v>
                </c:pt>
                <c:pt idx="1413">
                  <c:v>91.299999999998661</c:v>
                </c:pt>
                <c:pt idx="1414">
                  <c:v>91.399999999998613</c:v>
                </c:pt>
                <c:pt idx="1415">
                  <c:v>91.49999999999865</c:v>
                </c:pt>
                <c:pt idx="1416">
                  <c:v>91.59999999999863</c:v>
                </c:pt>
                <c:pt idx="1417">
                  <c:v>91.699999999998496</c:v>
                </c:pt>
                <c:pt idx="1418">
                  <c:v>91.799999999998661</c:v>
                </c:pt>
                <c:pt idx="1419">
                  <c:v>91.899999999998613</c:v>
                </c:pt>
                <c:pt idx="1420">
                  <c:v>91.99999999999865</c:v>
                </c:pt>
                <c:pt idx="1421">
                  <c:v>92.09999999999863</c:v>
                </c:pt>
                <c:pt idx="1422">
                  <c:v>92.199999999998496</c:v>
                </c:pt>
                <c:pt idx="1423">
                  <c:v>92.299999999998661</c:v>
                </c:pt>
                <c:pt idx="1424">
                  <c:v>92.399999999998613</c:v>
                </c:pt>
                <c:pt idx="1425">
                  <c:v>92.499999999998579</c:v>
                </c:pt>
                <c:pt idx="1426">
                  <c:v>92.599999999998531</c:v>
                </c:pt>
                <c:pt idx="1427">
                  <c:v>92.699999999998397</c:v>
                </c:pt>
                <c:pt idx="1428">
                  <c:v>92.799999999998548</c:v>
                </c:pt>
                <c:pt idx="1429">
                  <c:v>92.899999999998514</c:v>
                </c:pt>
                <c:pt idx="1430">
                  <c:v>92.999999999998579</c:v>
                </c:pt>
                <c:pt idx="1431">
                  <c:v>93.099999999998531</c:v>
                </c:pt>
                <c:pt idx="1432">
                  <c:v>93.199999999998397</c:v>
                </c:pt>
                <c:pt idx="1433">
                  <c:v>93.299999999998548</c:v>
                </c:pt>
                <c:pt idx="1434">
                  <c:v>93.399999999998514</c:v>
                </c:pt>
                <c:pt idx="1435">
                  <c:v>93.499999999998579</c:v>
                </c:pt>
                <c:pt idx="1436">
                  <c:v>93.599999999998531</c:v>
                </c:pt>
                <c:pt idx="1437">
                  <c:v>93.699999999998397</c:v>
                </c:pt>
                <c:pt idx="1438">
                  <c:v>93.799999999998548</c:v>
                </c:pt>
                <c:pt idx="1439">
                  <c:v>93.899999999998514</c:v>
                </c:pt>
                <c:pt idx="1440">
                  <c:v>93.999999999998579</c:v>
                </c:pt>
                <c:pt idx="1441">
                  <c:v>94.099999999998531</c:v>
                </c:pt>
                <c:pt idx="1442">
                  <c:v>94.199999999998397</c:v>
                </c:pt>
                <c:pt idx="1443">
                  <c:v>94.299999999998434</c:v>
                </c:pt>
                <c:pt idx="1444">
                  <c:v>94.399999999998414</c:v>
                </c:pt>
                <c:pt idx="1445">
                  <c:v>94.499999999998479</c:v>
                </c:pt>
                <c:pt idx="1446">
                  <c:v>94.599999999998431</c:v>
                </c:pt>
                <c:pt idx="1447">
                  <c:v>94.699999999998326</c:v>
                </c:pt>
                <c:pt idx="1448">
                  <c:v>94.799999999998434</c:v>
                </c:pt>
                <c:pt idx="1449">
                  <c:v>94.899999999998414</c:v>
                </c:pt>
                <c:pt idx="1450">
                  <c:v>94.999999999998479</c:v>
                </c:pt>
                <c:pt idx="1451">
                  <c:v>95.099999999998431</c:v>
                </c:pt>
                <c:pt idx="1452">
                  <c:v>95.199999999998326</c:v>
                </c:pt>
                <c:pt idx="1453">
                  <c:v>95.299999999998434</c:v>
                </c:pt>
                <c:pt idx="1454">
                  <c:v>95.399999999998414</c:v>
                </c:pt>
                <c:pt idx="1455">
                  <c:v>95.499999999998479</c:v>
                </c:pt>
                <c:pt idx="1456">
                  <c:v>95.599999999998431</c:v>
                </c:pt>
                <c:pt idx="1457">
                  <c:v>95.699999999998326</c:v>
                </c:pt>
                <c:pt idx="1458">
                  <c:v>95.799999999998434</c:v>
                </c:pt>
                <c:pt idx="1459">
                  <c:v>95.899999999998414</c:v>
                </c:pt>
                <c:pt idx="1460">
                  <c:v>95.99999999999838</c:v>
                </c:pt>
                <c:pt idx="1461">
                  <c:v>96.099999999998346</c:v>
                </c:pt>
                <c:pt idx="1462">
                  <c:v>96.199999999998226</c:v>
                </c:pt>
                <c:pt idx="1463">
                  <c:v>96.299999999998349</c:v>
                </c:pt>
                <c:pt idx="1464">
                  <c:v>96.399999999998329</c:v>
                </c:pt>
                <c:pt idx="1465">
                  <c:v>96.49999999999838</c:v>
                </c:pt>
                <c:pt idx="1466">
                  <c:v>96.599999999998346</c:v>
                </c:pt>
                <c:pt idx="1467">
                  <c:v>96.699999999998226</c:v>
                </c:pt>
                <c:pt idx="1468">
                  <c:v>96.799999999998349</c:v>
                </c:pt>
                <c:pt idx="1469">
                  <c:v>96.899999999998329</c:v>
                </c:pt>
                <c:pt idx="1470">
                  <c:v>96.99999999999838</c:v>
                </c:pt>
                <c:pt idx="1471">
                  <c:v>97.099999999998346</c:v>
                </c:pt>
                <c:pt idx="1472">
                  <c:v>97.199999999998226</c:v>
                </c:pt>
                <c:pt idx="1473">
                  <c:v>97.299999999998349</c:v>
                </c:pt>
                <c:pt idx="1474">
                  <c:v>97.399999999998329</c:v>
                </c:pt>
                <c:pt idx="1475">
                  <c:v>97.49999999999838</c:v>
                </c:pt>
                <c:pt idx="1476">
                  <c:v>97.599999999998346</c:v>
                </c:pt>
                <c:pt idx="1477">
                  <c:v>97.699999999998226</c:v>
                </c:pt>
                <c:pt idx="1478">
                  <c:v>97.799999999998235</c:v>
                </c:pt>
                <c:pt idx="1479">
                  <c:v>97.899999999998229</c:v>
                </c:pt>
                <c:pt idx="1480">
                  <c:v>97.99999999999828</c:v>
                </c:pt>
                <c:pt idx="1481">
                  <c:v>98.099999999998246</c:v>
                </c:pt>
                <c:pt idx="1482">
                  <c:v>98.199999999998127</c:v>
                </c:pt>
                <c:pt idx="1483">
                  <c:v>98.299999999998235</c:v>
                </c:pt>
                <c:pt idx="1484">
                  <c:v>98.399999999998229</c:v>
                </c:pt>
                <c:pt idx="1485">
                  <c:v>98.49999999999828</c:v>
                </c:pt>
                <c:pt idx="1486">
                  <c:v>98.599999999998246</c:v>
                </c:pt>
                <c:pt idx="1487">
                  <c:v>98.699999999998127</c:v>
                </c:pt>
                <c:pt idx="1488">
                  <c:v>98.799999999998235</c:v>
                </c:pt>
                <c:pt idx="1489">
                  <c:v>98.899999999998229</c:v>
                </c:pt>
                <c:pt idx="1490">
                  <c:v>98.99999999999828</c:v>
                </c:pt>
                <c:pt idx="1491">
                  <c:v>99.099999999998246</c:v>
                </c:pt>
                <c:pt idx="1492">
                  <c:v>99.199999999998127</c:v>
                </c:pt>
                <c:pt idx="1493">
                  <c:v>99.299999999998235</c:v>
                </c:pt>
                <c:pt idx="1494">
                  <c:v>99.399999999998229</c:v>
                </c:pt>
                <c:pt idx="1495">
                  <c:v>99.49999999999828</c:v>
                </c:pt>
                <c:pt idx="1496">
                  <c:v>99.599999999998147</c:v>
                </c:pt>
                <c:pt idx="1497">
                  <c:v>99.699999999998113</c:v>
                </c:pt>
                <c:pt idx="1498">
                  <c:v>99.79999999999815</c:v>
                </c:pt>
                <c:pt idx="1499">
                  <c:v>99.89999999999813</c:v>
                </c:pt>
                <c:pt idx="1500">
                  <c:v>99.999999999998181</c:v>
                </c:pt>
                <c:pt idx="1501">
                  <c:v>100.09999999999815</c:v>
                </c:pt>
                <c:pt idx="1502">
                  <c:v>100.19999999999811</c:v>
                </c:pt>
                <c:pt idx="1503">
                  <c:v>100.29999999999818</c:v>
                </c:pt>
                <c:pt idx="1504">
                  <c:v>100.39999999999812</c:v>
                </c:pt>
                <c:pt idx="1505">
                  <c:v>100.4999999999982</c:v>
                </c:pt>
                <c:pt idx="1506">
                  <c:v>100.59999999999815</c:v>
                </c:pt>
                <c:pt idx="1507">
                  <c:v>100.69999999999811</c:v>
                </c:pt>
                <c:pt idx="1508">
                  <c:v>100.79999999999818</c:v>
                </c:pt>
                <c:pt idx="1509">
                  <c:v>100.89999999999812</c:v>
                </c:pt>
                <c:pt idx="1510">
                  <c:v>100.9999999999982</c:v>
                </c:pt>
                <c:pt idx="1511">
                  <c:v>101.09999999999815</c:v>
                </c:pt>
                <c:pt idx="1512">
                  <c:v>101.19999999999811</c:v>
                </c:pt>
                <c:pt idx="1513">
                  <c:v>101.29999999999818</c:v>
                </c:pt>
                <c:pt idx="1514">
                  <c:v>101.39999999999812</c:v>
                </c:pt>
                <c:pt idx="1515">
                  <c:v>101.4999999999982</c:v>
                </c:pt>
                <c:pt idx="1516">
                  <c:v>101.59999999999815</c:v>
                </c:pt>
                <c:pt idx="1517">
                  <c:v>101.69999999999811</c:v>
                </c:pt>
                <c:pt idx="1518">
                  <c:v>101.79999999999818</c:v>
                </c:pt>
                <c:pt idx="1519">
                  <c:v>101.89999999999812</c:v>
                </c:pt>
                <c:pt idx="1520">
                  <c:v>101.9999999999982</c:v>
                </c:pt>
                <c:pt idx="1521">
                  <c:v>102.09999999999815</c:v>
                </c:pt>
                <c:pt idx="1522">
                  <c:v>102.19999999999811</c:v>
                </c:pt>
                <c:pt idx="1523">
                  <c:v>102.29999999999818</c:v>
                </c:pt>
                <c:pt idx="1524">
                  <c:v>102.39999999999812</c:v>
                </c:pt>
                <c:pt idx="1525">
                  <c:v>102.4999999999982</c:v>
                </c:pt>
                <c:pt idx="1526">
                  <c:v>102.59999999999815</c:v>
                </c:pt>
                <c:pt idx="1527">
                  <c:v>102.69999999999811</c:v>
                </c:pt>
                <c:pt idx="1528">
                  <c:v>102.79999999999818</c:v>
                </c:pt>
                <c:pt idx="1529">
                  <c:v>102.89999999999812</c:v>
                </c:pt>
                <c:pt idx="1530">
                  <c:v>102.9999999999982</c:v>
                </c:pt>
                <c:pt idx="1531">
                  <c:v>103.09999999999815</c:v>
                </c:pt>
                <c:pt idx="1532">
                  <c:v>103.19999999999811</c:v>
                </c:pt>
                <c:pt idx="1533">
                  <c:v>103.29999999999818</c:v>
                </c:pt>
                <c:pt idx="1534">
                  <c:v>103.39999999999812</c:v>
                </c:pt>
                <c:pt idx="1535">
                  <c:v>103.4999999999982</c:v>
                </c:pt>
                <c:pt idx="1536">
                  <c:v>103.59999999999815</c:v>
                </c:pt>
                <c:pt idx="1537">
                  <c:v>103.69999999999811</c:v>
                </c:pt>
                <c:pt idx="1538">
                  <c:v>103.79999999999818</c:v>
                </c:pt>
                <c:pt idx="1539">
                  <c:v>103.89999999999812</c:v>
                </c:pt>
                <c:pt idx="1540">
                  <c:v>103.9999999999982</c:v>
                </c:pt>
                <c:pt idx="1541">
                  <c:v>104.09999999999815</c:v>
                </c:pt>
                <c:pt idx="1542">
                  <c:v>104.19999999999811</c:v>
                </c:pt>
                <c:pt idx="1543">
                  <c:v>104.29999999999818</c:v>
                </c:pt>
                <c:pt idx="1544">
                  <c:v>104.39999999999812</c:v>
                </c:pt>
                <c:pt idx="1545">
                  <c:v>104.4999999999982</c:v>
                </c:pt>
                <c:pt idx="1546">
                  <c:v>104.59999999999815</c:v>
                </c:pt>
                <c:pt idx="1547">
                  <c:v>104.69999999999811</c:v>
                </c:pt>
                <c:pt idx="1548">
                  <c:v>104.79999999999818</c:v>
                </c:pt>
                <c:pt idx="1549">
                  <c:v>104.89999999999812</c:v>
                </c:pt>
                <c:pt idx="1550">
                  <c:v>104.9999999999982</c:v>
                </c:pt>
                <c:pt idx="1551">
                  <c:v>105.09999999999815</c:v>
                </c:pt>
                <c:pt idx="1552">
                  <c:v>105.19999999999811</c:v>
                </c:pt>
                <c:pt idx="1553">
                  <c:v>105.29999999999818</c:v>
                </c:pt>
                <c:pt idx="1554">
                  <c:v>105.39999999999812</c:v>
                </c:pt>
                <c:pt idx="1555">
                  <c:v>105.4999999999982</c:v>
                </c:pt>
                <c:pt idx="1556">
                  <c:v>105.59999999999815</c:v>
                </c:pt>
                <c:pt idx="1557">
                  <c:v>105.69999999999811</c:v>
                </c:pt>
                <c:pt idx="1558">
                  <c:v>105.79999999999818</c:v>
                </c:pt>
                <c:pt idx="1559">
                  <c:v>105.89999999999812</c:v>
                </c:pt>
                <c:pt idx="1560">
                  <c:v>105.9999999999982</c:v>
                </c:pt>
                <c:pt idx="1561">
                  <c:v>106.09999999999815</c:v>
                </c:pt>
                <c:pt idx="1562">
                  <c:v>106.19999999999811</c:v>
                </c:pt>
                <c:pt idx="1563">
                  <c:v>106.29999999999818</c:v>
                </c:pt>
                <c:pt idx="1564">
                  <c:v>106.39999999999812</c:v>
                </c:pt>
                <c:pt idx="1565">
                  <c:v>106.4999999999982</c:v>
                </c:pt>
                <c:pt idx="1566">
                  <c:v>106.59999999999815</c:v>
                </c:pt>
                <c:pt idx="1567">
                  <c:v>106.69999999999811</c:v>
                </c:pt>
                <c:pt idx="1568">
                  <c:v>106.79999999999818</c:v>
                </c:pt>
                <c:pt idx="1569">
                  <c:v>106.89999999999812</c:v>
                </c:pt>
                <c:pt idx="1570">
                  <c:v>106.9999999999982</c:v>
                </c:pt>
                <c:pt idx="1571">
                  <c:v>107.09999999999815</c:v>
                </c:pt>
                <c:pt idx="1572">
                  <c:v>107.19999999999811</c:v>
                </c:pt>
                <c:pt idx="1573">
                  <c:v>107.29999999999818</c:v>
                </c:pt>
                <c:pt idx="1574">
                  <c:v>107.39999999999812</c:v>
                </c:pt>
                <c:pt idx="1575">
                  <c:v>107.4999999999982</c:v>
                </c:pt>
                <c:pt idx="1576">
                  <c:v>107.59999999999815</c:v>
                </c:pt>
                <c:pt idx="1577">
                  <c:v>107.69999999999811</c:v>
                </c:pt>
                <c:pt idx="1578">
                  <c:v>107.79999999999818</c:v>
                </c:pt>
                <c:pt idx="1579">
                  <c:v>107.89999999999812</c:v>
                </c:pt>
                <c:pt idx="1580">
                  <c:v>107.9999999999982</c:v>
                </c:pt>
                <c:pt idx="1581">
                  <c:v>108.09999999999815</c:v>
                </c:pt>
                <c:pt idx="1582">
                  <c:v>108.19999999999811</c:v>
                </c:pt>
                <c:pt idx="1583">
                  <c:v>108.29999999999818</c:v>
                </c:pt>
                <c:pt idx="1584">
                  <c:v>108.39999999999812</c:v>
                </c:pt>
                <c:pt idx="1585">
                  <c:v>108.49999999999723</c:v>
                </c:pt>
                <c:pt idx="1586">
                  <c:v>108.59999999999719</c:v>
                </c:pt>
                <c:pt idx="1587">
                  <c:v>108.69999999999811</c:v>
                </c:pt>
                <c:pt idx="1588">
                  <c:v>108.79999999999818</c:v>
                </c:pt>
                <c:pt idx="1589">
                  <c:v>108.89999999999812</c:v>
                </c:pt>
                <c:pt idx="1590">
                  <c:v>108.99999999999723</c:v>
                </c:pt>
                <c:pt idx="1591">
                  <c:v>109.09999999999719</c:v>
                </c:pt>
                <c:pt idx="1592">
                  <c:v>109.19999999999811</c:v>
                </c:pt>
                <c:pt idx="1593">
                  <c:v>109.29999999999818</c:v>
                </c:pt>
                <c:pt idx="1594">
                  <c:v>109.39999999999812</c:v>
                </c:pt>
                <c:pt idx="1595">
                  <c:v>109.49999999999723</c:v>
                </c:pt>
                <c:pt idx="1596">
                  <c:v>109.59999999999719</c:v>
                </c:pt>
                <c:pt idx="1597">
                  <c:v>109.69999999999811</c:v>
                </c:pt>
                <c:pt idx="1598">
                  <c:v>109.79999999999818</c:v>
                </c:pt>
                <c:pt idx="1599">
                  <c:v>109.89999999999812</c:v>
                </c:pt>
                <c:pt idx="1600">
                  <c:v>109.99999999999723</c:v>
                </c:pt>
                <c:pt idx="1601">
                  <c:v>110.09999999999719</c:v>
                </c:pt>
                <c:pt idx="1602">
                  <c:v>110.19999999999715</c:v>
                </c:pt>
                <c:pt idx="1603">
                  <c:v>110.29999999999723</c:v>
                </c:pt>
                <c:pt idx="1604">
                  <c:v>110.39999999999699</c:v>
                </c:pt>
                <c:pt idx="1605">
                  <c:v>110.49999999999723</c:v>
                </c:pt>
                <c:pt idx="1606">
                  <c:v>110.59999999999719</c:v>
                </c:pt>
                <c:pt idx="1607">
                  <c:v>110.69999999999715</c:v>
                </c:pt>
                <c:pt idx="1608">
                  <c:v>110.79999999999723</c:v>
                </c:pt>
                <c:pt idx="1609">
                  <c:v>110.89999999999699</c:v>
                </c:pt>
                <c:pt idx="1610">
                  <c:v>110.99999999999723</c:v>
                </c:pt>
                <c:pt idx="1611">
                  <c:v>111.09999999999719</c:v>
                </c:pt>
                <c:pt idx="1612">
                  <c:v>111.19999999999715</c:v>
                </c:pt>
                <c:pt idx="1613">
                  <c:v>111.29999999999723</c:v>
                </c:pt>
                <c:pt idx="1614">
                  <c:v>111.39999999999699</c:v>
                </c:pt>
                <c:pt idx="1615">
                  <c:v>111.49999999999723</c:v>
                </c:pt>
                <c:pt idx="1616">
                  <c:v>111.59999999999719</c:v>
                </c:pt>
                <c:pt idx="1617">
                  <c:v>111.69999999999715</c:v>
                </c:pt>
                <c:pt idx="1618">
                  <c:v>111.79999999999723</c:v>
                </c:pt>
                <c:pt idx="1619">
                  <c:v>111.89999999999699</c:v>
                </c:pt>
                <c:pt idx="1620">
                  <c:v>111.99999999999723</c:v>
                </c:pt>
                <c:pt idx="1621">
                  <c:v>112.09999999999719</c:v>
                </c:pt>
                <c:pt idx="1622">
                  <c:v>112.19999999999715</c:v>
                </c:pt>
                <c:pt idx="1623">
                  <c:v>112.29999999999723</c:v>
                </c:pt>
                <c:pt idx="1624">
                  <c:v>112.39999999999699</c:v>
                </c:pt>
                <c:pt idx="1625">
                  <c:v>112.49999999999723</c:v>
                </c:pt>
                <c:pt idx="1626">
                  <c:v>112.59999999999719</c:v>
                </c:pt>
                <c:pt idx="1627">
                  <c:v>112.69999999999715</c:v>
                </c:pt>
                <c:pt idx="1628">
                  <c:v>112.79999999999723</c:v>
                </c:pt>
                <c:pt idx="1629">
                  <c:v>112.89999999999699</c:v>
                </c:pt>
                <c:pt idx="1630">
                  <c:v>112.99999999999723</c:v>
                </c:pt>
                <c:pt idx="1631">
                  <c:v>113.09999999999719</c:v>
                </c:pt>
                <c:pt idx="1632">
                  <c:v>113.19999999999715</c:v>
                </c:pt>
                <c:pt idx="1633">
                  <c:v>113.29999999999723</c:v>
                </c:pt>
                <c:pt idx="1634">
                  <c:v>113.39999999999699</c:v>
                </c:pt>
                <c:pt idx="1635">
                  <c:v>113.49999999999723</c:v>
                </c:pt>
                <c:pt idx="1636">
                  <c:v>113.59999999999719</c:v>
                </c:pt>
                <c:pt idx="1637">
                  <c:v>113.69999999999715</c:v>
                </c:pt>
                <c:pt idx="1638">
                  <c:v>113.79999999999723</c:v>
                </c:pt>
                <c:pt idx="1639">
                  <c:v>113.89999999999699</c:v>
                </c:pt>
                <c:pt idx="1640">
                  <c:v>113.99999999999723</c:v>
                </c:pt>
                <c:pt idx="1641">
                  <c:v>114.09999999999719</c:v>
                </c:pt>
                <c:pt idx="1642">
                  <c:v>114.19999999999715</c:v>
                </c:pt>
                <c:pt idx="1643">
                  <c:v>114.29999999999723</c:v>
                </c:pt>
                <c:pt idx="1644">
                  <c:v>114.39999999999699</c:v>
                </c:pt>
                <c:pt idx="1645">
                  <c:v>114.49999999999723</c:v>
                </c:pt>
                <c:pt idx="1646">
                  <c:v>114.59999999999719</c:v>
                </c:pt>
                <c:pt idx="1647">
                  <c:v>114.69999999999715</c:v>
                </c:pt>
                <c:pt idx="1648">
                  <c:v>114.79999999999723</c:v>
                </c:pt>
                <c:pt idx="1649">
                  <c:v>114.89999999999699</c:v>
                </c:pt>
                <c:pt idx="1650">
                  <c:v>114.99999999999723</c:v>
                </c:pt>
                <c:pt idx="1651">
                  <c:v>115.09999999999719</c:v>
                </c:pt>
                <c:pt idx="1652">
                  <c:v>115.19999999999715</c:v>
                </c:pt>
                <c:pt idx="1653">
                  <c:v>115.29999999999723</c:v>
                </c:pt>
                <c:pt idx="1654">
                  <c:v>115.39999999999699</c:v>
                </c:pt>
                <c:pt idx="1655">
                  <c:v>115.49999999999723</c:v>
                </c:pt>
                <c:pt idx="1656">
                  <c:v>115.59999999999719</c:v>
                </c:pt>
                <c:pt idx="1657">
                  <c:v>115.69999999999715</c:v>
                </c:pt>
                <c:pt idx="1658">
                  <c:v>115.79999999999723</c:v>
                </c:pt>
                <c:pt idx="1659">
                  <c:v>115.89999999999699</c:v>
                </c:pt>
                <c:pt idx="1660">
                  <c:v>115.99999999999723</c:v>
                </c:pt>
                <c:pt idx="1661">
                  <c:v>116.09999999999719</c:v>
                </c:pt>
                <c:pt idx="1662">
                  <c:v>116.19999999999715</c:v>
                </c:pt>
                <c:pt idx="1663">
                  <c:v>116.29999999999723</c:v>
                </c:pt>
                <c:pt idx="1664">
                  <c:v>116.39999999999699</c:v>
                </c:pt>
                <c:pt idx="1665">
                  <c:v>116.49999999999723</c:v>
                </c:pt>
                <c:pt idx="1666">
                  <c:v>116.59999999999719</c:v>
                </c:pt>
                <c:pt idx="1667">
                  <c:v>116.69999999999715</c:v>
                </c:pt>
                <c:pt idx="1668">
                  <c:v>116.79999999999723</c:v>
                </c:pt>
                <c:pt idx="1669">
                  <c:v>116.89999999999699</c:v>
                </c:pt>
                <c:pt idx="1670">
                  <c:v>116.99999999999723</c:v>
                </c:pt>
                <c:pt idx="1671">
                  <c:v>117.09999999999719</c:v>
                </c:pt>
                <c:pt idx="1672">
                  <c:v>117.19999999999715</c:v>
                </c:pt>
                <c:pt idx="1673">
                  <c:v>117.29999999999723</c:v>
                </c:pt>
                <c:pt idx="1674">
                  <c:v>117.39999999999699</c:v>
                </c:pt>
                <c:pt idx="1675">
                  <c:v>117.49999999999723</c:v>
                </c:pt>
                <c:pt idx="1676">
                  <c:v>117.59999999999719</c:v>
                </c:pt>
                <c:pt idx="1677">
                  <c:v>117.69999999999715</c:v>
                </c:pt>
                <c:pt idx="1678">
                  <c:v>117.79999999999723</c:v>
                </c:pt>
                <c:pt idx="1679">
                  <c:v>117.89999999999699</c:v>
                </c:pt>
                <c:pt idx="1680">
                  <c:v>117.99999999999723</c:v>
                </c:pt>
                <c:pt idx="1681">
                  <c:v>118.09999999999719</c:v>
                </c:pt>
                <c:pt idx="1682">
                  <c:v>118.19999999999715</c:v>
                </c:pt>
                <c:pt idx="1683">
                  <c:v>118.29999999999723</c:v>
                </c:pt>
                <c:pt idx="1684">
                  <c:v>118.39999999999699</c:v>
                </c:pt>
                <c:pt idx="1685">
                  <c:v>118.49999999999723</c:v>
                </c:pt>
                <c:pt idx="1686">
                  <c:v>118.59999999999719</c:v>
                </c:pt>
                <c:pt idx="1687">
                  <c:v>118.69999999999715</c:v>
                </c:pt>
                <c:pt idx="1688">
                  <c:v>118.79999999999723</c:v>
                </c:pt>
                <c:pt idx="1689">
                  <c:v>118.89999999999699</c:v>
                </c:pt>
                <c:pt idx="1690">
                  <c:v>118.99999999999723</c:v>
                </c:pt>
                <c:pt idx="1691">
                  <c:v>119.09999999999719</c:v>
                </c:pt>
                <c:pt idx="1692">
                  <c:v>119.19999999999715</c:v>
                </c:pt>
                <c:pt idx="1693">
                  <c:v>119.29999999999723</c:v>
                </c:pt>
                <c:pt idx="1694">
                  <c:v>119.39999999999699</c:v>
                </c:pt>
                <c:pt idx="1695">
                  <c:v>119.49999999999723</c:v>
                </c:pt>
                <c:pt idx="1696">
                  <c:v>119.59999999999719</c:v>
                </c:pt>
                <c:pt idx="1697">
                  <c:v>119.69999999999715</c:v>
                </c:pt>
                <c:pt idx="1698">
                  <c:v>119.79999999999723</c:v>
                </c:pt>
                <c:pt idx="1699">
                  <c:v>119.89999999999699</c:v>
                </c:pt>
                <c:pt idx="1700">
                  <c:v>119.99999999999723</c:v>
                </c:pt>
                <c:pt idx="1701">
                  <c:v>120.09999999999719</c:v>
                </c:pt>
                <c:pt idx="1702">
                  <c:v>120.19999999999715</c:v>
                </c:pt>
                <c:pt idx="1703">
                  <c:v>120.29999999999723</c:v>
                </c:pt>
                <c:pt idx="1704">
                  <c:v>120.39999999999699</c:v>
                </c:pt>
                <c:pt idx="1705">
                  <c:v>120.49999999999723</c:v>
                </c:pt>
                <c:pt idx="1706">
                  <c:v>120.59999999999719</c:v>
                </c:pt>
                <c:pt idx="1707">
                  <c:v>120.69999999999715</c:v>
                </c:pt>
                <c:pt idx="1708">
                  <c:v>120.79999999999723</c:v>
                </c:pt>
                <c:pt idx="1709">
                  <c:v>120.89999999999699</c:v>
                </c:pt>
                <c:pt idx="1710">
                  <c:v>120.99999999999723</c:v>
                </c:pt>
                <c:pt idx="1711">
                  <c:v>121.09999999999719</c:v>
                </c:pt>
                <c:pt idx="1712">
                  <c:v>121.19999999999715</c:v>
                </c:pt>
                <c:pt idx="1713">
                  <c:v>121.29999999999723</c:v>
                </c:pt>
                <c:pt idx="1714">
                  <c:v>121.39999999999699</c:v>
                </c:pt>
                <c:pt idx="1715">
                  <c:v>121.49999999999723</c:v>
                </c:pt>
                <c:pt idx="1716">
                  <c:v>121.59999999999719</c:v>
                </c:pt>
                <c:pt idx="1717">
                  <c:v>121.69999999999715</c:v>
                </c:pt>
                <c:pt idx="1718">
                  <c:v>121.79999999999723</c:v>
                </c:pt>
                <c:pt idx="1719">
                  <c:v>121.89999999999699</c:v>
                </c:pt>
                <c:pt idx="1720">
                  <c:v>121.99999999999723</c:v>
                </c:pt>
                <c:pt idx="1721">
                  <c:v>122.09999999999719</c:v>
                </c:pt>
                <c:pt idx="1722">
                  <c:v>122.19999999999715</c:v>
                </c:pt>
                <c:pt idx="1723">
                  <c:v>122.29999999999723</c:v>
                </c:pt>
                <c:pt idx="1724">
                  <c:v>122.39999999999699</c:v>
                </c:pt>
                <c:pt idx="1725">
                  <c:v>122.49999999999723</c:v>
                </c:pt>
                <c:pt idx="1726">
                  <c:v>122.59999999999719</c:v>
                </c:pt>
                <c:pt idx="1727">
                  <c:v>122.69999999999715</c:v>
                </c:pt>
                <c:pt idx="1728">
                  <c:v>122.79999999999723</c:v>
                </c:pt>
                <c:pt idx="1729">
                  <c:v>122.89999999999699</c:v>
                </c:pt>
                <c:pt idx="1730">
                  <c:v>122.99999999999723</c:v>
                </c:pt>
                <c:pt idx="1731">
                  <c:v>123.09999999999719</c:v>
                </c:pt>
                <c:pt idx="1732">
                  <c:v>123.19999999999715</c:v>
                </c:pt>
                <c:pt idx="1733">
                  <c:v>123.29999999999723</c:v>
                </c:pt>
                <c:pt idx="1734">
                  <c:v>123.39999999999699</c:v>
                </c:pt>
                <c:pt idx="1735">
                  <c:v>123.49999999999723</c:v>
                </c:pt>
                <c:pt idx="1736">
                  <c:v>123.59999999999719</c:v>
                </c:pt>
                <c:pt idx="1737">
                  <c:v>123.69999999999715</c:v>
                </c:pt>
                <c:pt idx="1738">
                  <c:v>123.79999999999723</c:v>
                </c:pt>
                <c:pt idx="1739">
                  <c:v>123.89999999999699</c:v>
                </c:pt>
                <c:pt idx="1740">
                  <c:v>123.99999999999723</c:v>
                </c:pt>
                <c:pt idx="1741">
                  <c:v>124.09999999999719</c:v>
                </c:pt>
                <c:pt idx="1742">
                  <c:v>124.19999999999715</c:v>
                </c:pt>
                <c:pt idx="1743">
                  <c:v>124.29999999999723</c:v>
                </c:pt>
                <c:pt idx="1744">
                  <c:v>124.39999999999699</c:v>
                </c:pt>
                <c:pt idx="1745">
                  <c:v>124.49999999999723</c:v>
                </c:pt>
                <c:pt idx="1746">
                  <c:v>124.59999999999719</c:v>
                </c:pt>
                <c:pt idx="1747">
                  <c:v>124.69999999999715</c:v>
                </c:pt>
                <c:pt idx="1748">
                  <c:v>124.79999999999723</c:v>
                </c:pt>
                <c:pt idx="1749">
                  <c:v>124.89999999999699</c:v>
                </c:pt>
                <c:pt idx="1750">
                  <c:v>124.99999999999723</c:v>
                </c:pt>
                <c:pt idx="1751">
                  <c:v>125.09999999999719</c:v>
                </c:pt>
                <c:pt idx="1752">
                  <c:v>125.19999999999715</c:v>
                </c:pt>
                <c:pt idx="1753">
                  <c:v>125.29999999999723</c:v>
                </c:pt>
                <c:pt idx="1754">
                  <c:v>125.39999999999699</c:v>
                </c:pt>
                <c:pt idx="1755">
                  <c:v>125.49999999999723</c:v>
                </c:pt>
                <c:pt idx="1756">
                  <c:v>125.59999999999719</c:v>
                </c:pt>
                <c:pt idx="1757">
                  <c:v>125.69999999999715</c:v>
                </c:pt>
                <c:pt idx="1758">
                  <c:v>125.79999999999723</c:v>
                </c:pt>
                <c:pt idx="1759">
                  <c:v>125.89999999999699</c:v>
                </c:pt>
                <c:pt idx="1760">
                  <c:v>125.99999999999723</c:v>
                </c:pt>
                <c:pt idx="1761">
                  <c:v>126.09999999999611</c:v>
                </c:pt>
                <c:pt idx="1762">
                  <c:v>126.19999999999602</c:v>
                </c:pt>
                <c:pt idx="1763">
                  <c:v>126.29999999999723</c:v>
                </c:pt>
                <c:pt idx="1764">
                  <c:v>126.39999999999699</c:v>
                </c:pt>
                <c:pt idx="1765">
                  <c:v>126.49999999999723</c:v>
                </c:pt>
                <c:pt idx="1766">
                  <c:v>126.59999999999611</c:v>
                </c:pt>
                <c:pt idx="1767">
                  <c:v>126.69999999999602</c:v>
                </c:pt>
                <c:pt idx="1768">
                  <c:v>126.79999999999723</c:v>
                </c:pt>
                <c:pt idx="1769">
                  <c:v>126.89999999999699</c:v>
                </c:pt>
                <c:pt idx="1770">
                  <c:v>126.99999999999723</c:v>
                </c:pt>
                <c:pt idx="1771">
                  <c:v>127.09999999999611</c:v>
                </c:pt>
                <c:pt idx="1772">
                  <c:v>127.19999999999602</c:v>
                </c:pt>
                <c:pt idx="1773">
                  <c:v>127.29999999999723</c:v>
                </c:pt>
                <c:pt idx="1774">
                  <c:v>127.39999999999699</c:v>
                </c:pt>
                <c:pt idx="1775">
                  <c:v>127.49999999999723</c:v>
                </c:pt>
                <c:pt idx="1776">
                  <c:v>127.59999999999611</c:v>
                </c:pt>
                <c:pt idx="1777">
                  <c:v>127.69999999999602</c:v>
                </c:pt>
                <c:pt idx="1778">
                  <c:v>127.79999999999613</c:v>
                </c:pt>
                <c:pt idx="1779">
                  <c:v>127.89999999999611</c:v>
                </c:pt>
                <c:pt idx="1780">
                  <c:v>127.99999999999621</c:v>
                </c:pt>
                <c:pt idx="1781">
                  <c:v>128.09999999999599</c:v>
                </c:pt>
                <c:pt idx="1782">
                  <c:v>128.19999999999598</c:v>
                </c:pt>
                <c:pt idx="1783">
                  <c:v>128.29999999999598</c:v>
                </c:pt>
                <c:pt idx="1784">
                  <c:v>128.399999999996</c:v>
                </c:pt>
                <c:pt idx="1785">
                  <c:v>128.49999999999599</c:v>
                </c:pt>
                <c:pt idx="1786">
                  <c:v>128.59999999999599</c:v>
                </c:pt>
                <c:pt idx="1787">
                  <c:v>128.69999999999598</c:v>
                </c:pt>
                <c:pt idx="1788">
                  <c:v>128.79999999999598</c:v>
                </c:pt>
                <c:pt idx="1789">
                  <c:v>128.899999999996</c:v>
                </c:pt>
                <c:pt idx="1790">
                  <c:v>128.99999999999599</c:v>
                </c:pt>
                <c:pt idx="1791">
                  <c:v>129.09999999999599</c:v>
                </c:pt>
                <c:pt idx="1792">
                  <c:v>129.19999999999598</c:v>
                </c:pt>
                <c:pt idx="1793">
                  <c:v>129.29999999999598</c:v>
                </c:pt>
                <c:pt idx="1794">
                  <c:v>129.399999999996</c:v>
                </c:pt>
                <c:pt idx="1795">
                  <c:v>129.49999999999599</c:v>
                </c:pt>
                <c:pt idx="1796">
                  <c:v>129.59999999999599</c:v>
                </c:pt>
                <c:pt idx="1797">
                  <c:v>129.69999999999598</c:v>
                </c:pt>
                <c:pt idx="1798">
                  <c:v>129.79999999999598</c:v>
                </c:pt>
                <c:pt idx="1799">
                  <c:v>129.899999999996</c:v>
                </c:pt>
                <c:pt idx="1800">
                  <c:v>129.99999999999599</c:v>
                </c:pt>
                <c:pt idx="1801">
                  <c:v>130.09999999999599</c:v>
                </c:pt>
                <c:pt idx="1802">
                  <c:v>130.19999999999598</c:v>
                </c:pt>
                <c:pt idx="1803">
                  <c:v>130.29999999999598</c:v>
                </c:pt>
                <c:pt idx="1804">
                  <c:v>130.399999999996</c:v>
                </c:pt>
                <c:pt idx="1805">
                  <c:v>130.49999999999599</c:v>
                </c:pt>
                <c:pt idx="1806">
                  <c:v>130.59999999999599</c:v>
                </c:pt>
                <c:pt idx="1807">
                  <c:v>130.69999999999598</c:v>
                </c:pt>
                <c:pt idx="1808">
                  <c:v>130.79999999999598</c:v>
                </c:pt>
                <c:pt idx="1809">
                  <c:v>130.899999999996</c:v>
                </c:pt>
                <c:pt idx="1810">
                  <c:v>130.99999999999599</c:v>
                </c:pt>
                <c:pt idx="1811">
                  <c:v>131.09999999999599</c:v>
                </c:pt>
                <c:pt idx="1812">
                  <c:v>131.19999999999598</c:v>
                </c:pt>
                <c:pt idx="1813">
                  <c:v>131.29999999999598</c:v>
                </c:pt>
                <c:pt idx="1814">
                  <c:v>131.399999999996</c:v>
                </c:pt>
                <c:pt idx="1815">
                  <c:v>131.49999999999599</c:v>
                </c:pt>
                <c:pt idx="1816">
                  <c:v>131.59999999999599</c:v>
                </c:pt>
                <c:pt idx="1817">
                  <c:v>131.69999999999598</c:v>
                </c:pt>
                <c:pt idx="1818">
                  <c:v>131.79999999999598</c:v>
                </c:pt>
                <c:pt idx="1819">
                  <c:v>131.899999999996</c:v>
                </c:pt>
                <c:pt idx="1820">
                  <c:v>131.99999999999599</c:v>
                </c:pt>
                <c:pt idx="1821">
                  <c:v>132.09999999999599</c:v>
                </c:pt>
                <c:pt idx="1822">
                  <c:v>132.19999999999598</c:v>
                </c:pt>
                <c:pt idx="1823">
                  <c:v>132.29999999999598</c:v>
                </c:pt>
                <c:pt idx="1824">
                  <c:v>132.399999999996</c:v>
                </c:pt>
                <c:pt idx="1825">
                  <c:v>132.49999999999599</c:v>
                </c:pt>
                <c:pt idx="1826">
                  <c:v>132.59999999999599</c:v>
                </c:pt>
                <c:pt idx="1827">
                  <c:v>132.69999999999598</c:v>
                </c:pt>
                <c:pt idx="1828">
                  <c:v>132.79999999999598</c:v>
                </c:pt>
                <c:pt idx="1829">
                  <c:v>132.899999999996</c:v>
                </c:pt>
                <c:pt idx="1830">
                  <c:v>132.99999999999599</c:v>
                </c:pt>
                <c:pt idx="1831">
                  <c:v>133.09999999999599</c:v>
                </c:pt>
                <c:pt idx="1832">
                  <c:v>133.19999999999598</c:v>
                </c:pt>
                <c:pt idx="1833">
                  <c:v>133.29999999999598</c:v>
                </c:pt>
                <c:pt idx="1834">
                  <c:v>133.399999999996</c:v>
                </c:pt>
                <c:pt idx="1835">
                  <c:v>133.49999999999599</c:v>
                </c:pt>
                <c:pt idx="1836">
                  <c:v>133.59999999999599</c:v>
                </c:pt>
                <c:pt idx="1837">
                  <c:v>133.69999999999598</c:v>
                </c:pt>
                <c:pt idx="1838">
                  <c:v>133.79999999999598</c:v>
                </c:pt>
                <c:pt idx="1839">
                  <c:v>133.899999999996</c:v>
                </c:pt>
                <c:pt idx="1840">
                  <c:v>133.99999999999599</c:v>
                </c:pt>
                <c:pt idx="1841">
                  <c:v>134.09999999999599</c:v>
                </c:pt>
                <c:pt idx="1842">
                  <c:v>134.19999999999598</c:v>
                </c:pt>
                <c:pt idx="1843">
                  <c:v>134.29999999999598</c:v>
                </c:pt>
                <c:pt idx="1844">
                  <c:v>134.399999999996</c:v>
                </c:pt>
                <c:pt idx="1845">
                  <c:v>134.49999999999599</c:v>
                </c:pt>
                <c:pt idx="1846">
                  <c:v>134.59999999999599</c:v>
                </c:pt>
                <c:pt idx="1847">
                  <c:v>134.69999999999598</c:v>
                </c:pt>
                <c:pt idx="1848">
                  <c:v>134.79999999999598</c:v>
                </c:pt>
                <c:pt idx="1849">
                  <c:v>134.899999999996</c:v>
                </c:pt>
                <c:pt idx="1850">
                  <c:v>134.99999999999599</c:v>
                </c:pt>
                <c:pt idx="1851">
                  <c:v>135.09999999999599</c:v>
                </c:pt>
                <c:pt idx="1852">
                  <c:v>135.19999999999598</c:v>
                </c:pt>
                <c:pt idx="1853">
                  <c:v>135.29999999999598</c:v>
                </c:pt>
                <c:pt idx="1854">
                  <c:v>135.399999999996</c:v>
                </c:pt>
                <c:pt idx="1855">
                  <c:v>135.49999999999599</c:v>
                </c:pt>
                <c:pt idx="1856">
                  <c:v>135.59999999999599</c:v>
                </c:pt>
                <c:pt idx="1857">
                  <c:v>135.69999999999598</c:v>
                </c:pt>
                <c:pt idx="1858">
                  <c:v>135.79999999999598</c:v>
                </c:pt>
                <c:pt idx="1859">
                  <c:v>135.899999999996</c:v>
                </c:pt>
                <c:pt idx="1860">
                  <c:v>135.99999999999599</c:v>
                </c:pt>
                <c:pt idx="1861">
                  <c:v>136.09999999999599</c:v>
                </c:pt>
                <c:pt idx="1862">
                  <c:v>136.19999999999598</c:v>
                </c:pt>
                <c:pt idx="1863">
                  <c:v>136.29999999999598</c:v>
                </c:pt>
                <c:pt idx="1864">
                  <c:v>136.399999999996</c:v>
                </c:pt>
                <c:pt idx="1865">
                  <c:v>136.49999999999599</c:v>
                </c:pt>
                <c:pt idx="1866">
                  <c:v>136.59999999999599</c:v>
                </c:pt>
                <c:pt idx="1867">
                  <c:v>136.69999999999598</c:v>
                </c:pt>
                <c:pt idx="1868">
                  <c:v>136.79999999999598</c:v>
                </c:pt>
                <c:pt idx="1869">
                  <c:v>136.899999999996</c:v>
                </c:pt>
                <c:pt idx="1870">
                  <c:v>136.99999999999599</c:v>
                </c:pt>
                <c:pt idx="1871">
                  <c:v>137.09999999999599</c:v>
                </c:pt>
                <c:pt idx="1872">
                  <c:v>137.19999999999598</c:v>
                </c:pt>
                <c:pt idx="1873">
                  <c:v>137.29999999999598</c:v>
                </c:pt>
                <c:pt idx="1874">
                  <c:v>137.399999999996</c:v>
                </c:pt>
                <c:pt idx="1875">
                  <c:v>137.49999999999599</c:v>
                </c:pt>
                <c:pt idx="1876">
                  <c:v>137.59999999999599</c:v>
                </c:pt>
                <c:pt idx="1877">
                  <c:v>137.69999999999598</c:v>
                </c:pt>
                <c:pt idx="1878">
                  <c:v>137.79999999999598</c:v>
                </c:pt>
                <c:pt idx="1879">
                  <c:v>137.899999999996</c:v>
                </c:pt>
                <c:pt idx="1880">
                  <c:v>137.99999999999599</c:v>
                </c:pt>
                <c:pt idx="1881">
                  <c:v>138.09999999999599</c:v>
                </c:pt>
                <c:pt idx="1882">
                  <c:v>138.19999999999598</c:v>
                </c:pt>
                <c:pt idx="1883">
                  <c:v>138.29999999999598</c:v>
                </c:pt>
                <c:pt idx="1884">
                  <c:v>138.399999999996</c:v>
                </c:pt>
                <c:pt idx="1885">
                  <c:v>138.49999999999599</c:v>
                </c:pt>
                <c:pt idx="1886">
                  <c:v>138.59999999999599</c:v>
                </c:pt>
                <c:pt idx="1887">
                  <c:v>138.69999999999598</c:v>
                </c:pt>
                <c:pt idx="1888">
                  <c:v>138.79999999999598</c:v>
                </c:pt>
                <c:pt idx="1889">
                  <c:v>138.899999999996</c:v>
                </c:pt>
                <c:pt idx="1890">
                  <c:v>138.99999999999599</c:v>
                </c:pt>
                <c:pt idx="1891">
                  <c:v>139.09999999999599</c:v>
                </c:pt>
                <c:pt idx="1892">
                  <c:v>139.19999999999598</c:v>
                </c:pt>
                <c:pt idx="1893">
                  <c:v>139.29999999999598</c:v>
                </c:pt>
                <c:pt idx="1894">
                  <c:v>139.399999999996</c:v>
                </c:pt>
                <c:pt idx="1895">
                  <c:v>139.49999999999599</c:v>
                </c:pt>
                <c:pt idx="1896">
                  <c:v>139.59999999999599</c:v>
                </c:pt>
                <c:pt idx="1897">
                  <c:v>139.69999999999598</c:v>
                </c:pt>
                <c:pt idx="1898">
                  <c:v>139.79999999999598</c:v>
                </c:pt>
                <c:pt idx="1899">
                  <c:v>139.899999999996</c:v>
                </c:pt>
                <c:pt idx="1900">
                  <c:v>139.99999999999599</c:v>
                </c:pt>
                <c:pt idx="1901">
                  <c:v>140.09999999999599</c:v>
                </c:pt>
                <c:pt idx="1902">
                  <c:v>140.19999999999598</c:v>
                </c:pt>
                <c:pt idx="1903">
                  <c:v>140.29999999999598</c:v>
                </c:pt>
                <c:pt idx="1904">
                  <c:v>140.399999999996</c:v>
                </c:pt>
                <c:pt idx="1905">
                  <c:v>140.49999999999599</c:v>
                </c:pt>
                <c:pt idx="1906">
                  <c:v>140.59999999999599</c:v>
                </c:pt>
                <c:pt idx="1907">
                  <c:v>140.69999999999598</c:v>
                </c:pt>
                <c:pt idx="1908">
                  <c:v>140.79999999999598</c:v>
                </c:pt>
                <c:pt idx="1909">
                  <c:v>140.899999999996</c:v>
                </c:pt>
                <c:pt idx="1910">
                  <c:v>140.99999999999599</c:v>
                </c:pt>
                <c:pt idx="1911">
                  <c:v>141.09999999999599</c:v>
                </c:pt>
                <c:pt idx="1912">
                  <c:v>141.19999999999598</c:v>
                </c:pt>
                <c:pt idx="1913">
                  <c:v>141.29999999999598</c:v>
                </c:pt>
                <c:pt idx="1914">
                  <c:v>141.399999999996</c:v>
                </c:pt>
                <c:pt idx="1915">
                  <c:v>141.49999999999599</c:v>
                </c:pt>
                <c:pt idx="1916">
                  <c:v>141.59999999999599</c:v>
                </c:pt>
                <c:pt idx="1917">
                  <c:v>141.69999999999598</c:v>
                </c:pt>
                <c:pt idx="1918">
                  <c:v>141.79999999999598</c:v>
                </c:pt>
                <c:pt idx="1919">
                  <c:v>141.899999999996</c:v>
                </c:pt>
                <c:pt idx="1920">
                  <c:v>141.99999999999599</c:v>
                </c:pt>
                <c:pt idx="1921">
                  <c:v>142.09999999999599</c:v>
                </c:pt>
                <c:pt idx="1922">
                  <c:v>142.19999999999598</c:v>
                </c:pt>
                <c:pt idx="1923">
                  <c:v>142.29999999999598</c:v>
                </c:pt>
                <c:pt idx="1924">
                  <c:v>142.399999999996</c:v>
                </c:pt>
                <c:pt idx="1925">
                  <c:v>142.49999999999599</c:v>
                </c:pt>
                <c:pt idx="1926">
                  <c:v>142.59999999999599</c:v>
                </c:pt>
                <c:pt idx="1927">
                  <c:v>142.69999999999598</c:v>
                </c:pt>
                <c:pt idx="1928">
                  <c:v>142.79999999999598</c:v>
                </c:pt>
                <c:pt idx="1929">
                  <c:v>142.899999999996</c:v>
                </c:pt>
                <c:pt idx="1930">
                  <c:v>142.99999999999599</c:v>
                </c:pt>
                <c:pt idx="1931">
                  <c:v>143.09999999999599</c:v>
                </c:pt>
                <c:pt idx="1932">
                  <c:v>143.19999999999598</c:v>
                </c:pt>
                <c:pt idx="1933">
                  <c:v>143.29999999999598</c:v>
                </c:pt>
                <c:pt idx="1934">
                  <c:v>143.399999999996</c:v>
                </c:pt>
                <c:pt idx="1935">
                  <c:v>143.49999999999599</c:v>
                </c:pt>
                <c:pt idx="1936">
                  <c:v>143.59999999999599</c:v>
                </c:pt>
                <c:pt idx="1937">
                  <c:v>143.69999999999499</c:v>
                </c:pt>
                <c:pt idx="1938">
                  <c:v>143.79999999999598</c:v>
                </c:pt>
                <c:pt idx="1939">
                  <c:v>143.899999999995</c:v>
                </c:pt>
                <c:pt idx="1940">
                  <c:v>143.99999999999599</c:v>
                </c:pt>
                <c:pt idx="1941">
                  <c:v>144.09999999999599</c:v>
                </c:pt>
                <c:pt idx="1942">
                  <c:v>144.19999999999499</c:v>
                </c:pt>
                <c:pt idx="1943">
                  <c:v>144.29999999999598</c:v>
                </c:pt>
                <c:pt idx="1944">
                  <c:v>144.399999999995</c:v>
                </c:pt>
                <c:pt idx="1945">
                  <c:v>144.49999999999599</c:v>
                </c:pt>
                <c:pt idx="1946">
                  <c:v>144.59999999999599</c:v>
                </c:pt>
                <c:pt idx="1947">
                  <c:v>144.69999999999499</c:v>
                </c:pt>
                <c:pt idx="1948">
                  <c:v>144.79999999999598</c:v>
                </c:pt>
                <c:pt idx="1949">
                  <c:v>144.899999999995</c:v>
                </c:pt>
                <c:pt idx="1950">
                  <c:v>144.99999999999599</c:v>
                </c:pt>
              </c:numCache>
            </c:numRef>
          </c:xVal>
          <c:yVal>
            <c:numRef>
              <c:f>'Y signal'!$R$5:$R$1955</c:f>
              <c:numCache>
                <c:formatCode>0.00E+00</c:formatCode>
                <c:ptCount val="1951"/>
                <c:pt idx="0">
                  <c:v>1.4000000000000017E-3</c:v>
                </c:pt>
                <c:pt idx="1">
                  <c:v>1.3999999998563508E-3</c:v>
                </c:pt>
                <c:pt idx="2">
                  <c:v>1.399999999639578E-3</c:v>
                </c:pt>
                <c:pt idx="3">
                  <c:v>1.3999999993158439E-3</c:v>
                </c:pt>
                <c:pt idx="4">
                  <c:v>1.3999999988359669E-3</c:v>
                </c:pt>
                <c:pt idx="5">
                  <c:v>1.3999999981292555E-3</c:v>
                </c:pt>
                <c:pt idx="6">
                  <c:v>1.3999999970967221E-3</c:v>
                </c:pt>
                <c:pt idx="7">
                  <c:v>1.3999999955988051E-3</c:v>
                </c:pt>
                <c:pt idx="8">
                  <c:v>1.3999999934404378E-3</c:v>
                </c:pt>
                <c:pt idx="9">
                  <c:v>1.3999999903528911E-3</c:v>
                </c:pt>
                <c:pt idx="10">
                  <c:v>1.3999999859668883E-3</c:v>
                </c:pt>
                <c:pt idx="11">
                  <c:v>1.3999999797790865E-3</c:v>
                </c:pt>
                <c:pt idx="12">
                  <c:v>1.3999999711105122E-3</c:v>
                </c:pt>
                <c:pt idx="13">
                  <c:v>1.3999999590501627E-3</c:v>
                </c:pt>
                <c:pt idx="14">
                  <c:v>1.399999942387748E-3</c:v>
                </c:pt>
                <c:pt idx="15">
                  <c:v>1.3999999195258587E-3</c:v>
                </c:pt>
                <c:pt idx="16">
                  <c:v>1.3999998883754358E-3</c:v>
                </c:pt>
                <c:pt idx="17">
                  <c:v>1.3999998462242971E-3</c:v>
                </c:pt>
                <c:pt idx="18">
                  <c:v>1.399999789582346E-3</c:v>
                </c:pt>
                <c:pt idx="19">
                  <c:v>1.3999997139931422E-3</c:v>
                </c:pt>
                <c:pt idx="20">
                  <c:v>1.3999996138155167E-3</c:v>
                </c:pt>
                <c:pt idx="21">
                  <c:v>1.3999994819685426E-3</c:v>
                </c:pt>
                <c:pt idx="22">
                  <c:v>1.3999993096380523E-3</c:v>
                </c:pt>
                <c:pt idx="23">
                  <c:v>1.3999990859485461E-3</c:v>
                </c:pt>
                <c:pt idx="24">
                  <c:v>1.3999987975982773E-3</c:v>
                </c:pt>
                <c:pt idx="25">
                  <c:v>1.3999984284604461E-3</c:v>
                </c:pt>
                <c:pt idx="26">
                  <c:v>1.3999979591608445E-3</c:v>
                </c:pt>
                <c:pt idx="27">
                  <c:v>1.399997366637419E-3</c:v>
                </c:pt>
                <c:pt idx="28">
                  <c:v>1.3999966236934989E-3</c:v>
                </c:pt>
                <c:pt idx="29">
                  <c:v>1.399995698564774E-3</c:v>
                </c:pt>
                <c:pt idx="30">
                  <c:v>1.3999945545153101E-3</c:v>
                </c:pt>
                <c:pt idx="31">
                  <c:v>1.3999931494877063E-3</c:v>
                </c:pt>
                <c:pt idx="32">
                  <c:v>1.3999914358328075E-3</c:v>
                </c:pt>
                <c:pt idx="33">
                  <c:v>1.3999893601484381E-3</c:v>
                </c:pt>
                <c:pt idx="34">
                  <c:v>1.3999868632542745E-3</c:v>
                </c:pt>
                <c:pt idx="35">
                  <c:v>1.3999838803379543E-3</c:v>
                </c:pt>
                <c:pt idx="36">
                  <c:v>1.3999803412969472E-3</c:v>
                </c:pt>
                <c:pt idx="37">
                  <c:v>1.3999761713038461E-3</c:v>
                </c:pt>
                <c:pt idx="38">
                  <c:v>1.3999712916155005E-3</c:v>
                </c:pt>
                <c:pt idx="39">
                  <c:v>1.3999656206392563E-3</c:v>
                </c:pt>
                <c:pt idx="40">
                  <c:v>1.3999590752607331E-3</c:v>
                </c:pt>
                <c:pt idx="41">
                  <c:v>1.3999515724260063E-3</c:v>
                </c:pt>
                <c:pt idx="42">
                  <c:v>1.3999430309616925E-3</c:v>
                </c:pt>
                <c:pt idx="43">
                  <c:v>1.3999333735959215E-3</c:v>
                </c:pt>
                <c:pt idx="44">
                  <c:v>1.3999225291387786E-3</c:v>
                </c:pt>
                <c:pt idx="45">
                  <c:v>1.399910434760966E-3</c:v>
                </c:pt>
                <c:pt idx="46">
                  <c:v>1.3998970383001623E-3</c:v>
                </c:pt>
                <c:pt idx="47">
                  <c:v>1.3998823005139985E-3</c:v>
                </c:pt>
                <c:pt idx="48">
                  <c:v>1.3998661971946864E-3</c:v>
                </c:pt>
                <c:pt idx="49">
                  <c:v>1.3998487210504242E-3</c:v>
                </c:pt>
                <c:pt idx="50">
                  <c:v>1.3998298832679698E-3</c:v>
                </c:pt>
                <c:pt idx="51">
                  <c:v>1.3998097146737784E-3</c:v>
                </c:pt>
                <c:pt idx="52">
                  <c:v>1.3997882664158997E-3</c:v>
                </c:pt>
                <c:pt idx="53">
                  <c:v>1.399765610115788E-3</c:v>
                </c:pt>
                <c:pt idx="54">
                  <c:v>1.3997418374437722E-3</c:v>
                </c:pt>
                <c:pt idx="55">
                  <c:v>1.3997170591086368E-3</c:v>
                </c:pt>
                <c:pt idx="56">
                  <c:v>1.399691403261267E-3</c:v>
                </c:pt>
                <c:pt idx="57">
                  <c:v>1.3996650133518507E-3</c:v>
                </c:pt>
                <c:pt idx="58">
                  <c:v>1.3996380454898815E-3</c:v>
                </c:pt>
                <c:pt idx="59">
                  <c:v>1.3996106653928883E-3</c:v>
                </c:pt>
                <c:pt idx="60">
                  <c:v>1.3995830450170583E-3</c:v>
                </c:pt>
                <c:pt idx="61">
                  <c:v>1.3995553589857045E-3</c:v>
                </c:pt>
                <c:pt idx="62">
                  <c:v>1.3995277809349821E-3</c:v>
                </c:pt>
                <c:pt idx="63">
                  <c:v>1.3995004799078165E-3</c:v>
                </c:pt>
                <c:pt idx="64">
                  <c:v>1.3994736169152232E-3</c:v>
                </c:pt>
                <c:pt idx="65">
                  <c:v>1.3994473417828078E-3</c:v>
                </c:pt>
                <c:pt idx="66">
                  <c:v>1.3994217903831919E-3</c:v>
                </c:pt>
                <c:pt idx="67">
                  <c:v>1.3993970823379541E-3</c:v>
                </c:pt>
                <c:pt idx="68">
                  <c:v>1.3993733192503223E-3</c:v>
                </c:pt>
                <c:pt idx="69">
                  <c:v>1.3993505835064634E-3</c:v>
                </c:pt>
                <c:pt idx="70">
                  <c:v>1.3993289376579164E-3</c:v>
                </c:pt>
                <c:pt idx="71">
                  <c:v>1.399308424373566E-3</c:v>
                </c:pt>
                <c:pt idx="72">
                  <c:v>1.3992890669299895E-3</c:v>
                </c:pt>
                <c:pt idx="73">
                  <c:v>1.399270870182742E-3</c:v>
                </c:pt>
                <c:pt idx="74">
                  <c:v>1.3992538219537677E-3</c:v>
                </c:pt>
                <c:pt idx="75">
                  <c:v>1.3992378947558753E-3</c:v>
                </c:pt>
                <c:pt idx="76">
                  <c:v>1.3992230477636381E-3</c:v>
                </c:pt>
                <c:pt idx="77">
                  <c:v>1.3992092289461056E-3</c:v>
                </c:pt>
                <c:pt idx="78">
                  <c:v>1.3991963772750043E-3</c:v>
                </c:pt>
                <c:pt idx="79">
                  <c:v>1.3991844249266179E-3</c:v>
                </c:pt>
                <c:pt idx="80">
                  <c:v>1.3991732994050462E-3</c:v>
                </c:pt>
                <c:pt idx="81">
                  <c:v>1.3991629255310119E-3</c:v>
                </c:pt>
                <c:pt idx="82">
                  <c:v>1.3991532272444923E-3</c:v>
                </c:pt>
                <c:pt idx="83">
                  <c:v>1.3991441291896531E-3</c:v>
                </c:pt>
                <c:pt idx="84">
                  <c:v>1.3991355580577065E-3</c:v>
                </c:pt>
                <c:pt idx="85">
                  <c:v>1.3991274436835192E-3</c:v>
                </c:pt>
                <c:pt idx="86">
                  <c:v>1.3991197198935505E-3</c:v>
                </c:pt>
                <c:pt idx="87">
                  <c:v>1.3991123251175101E-3</c:v>
                </c:pt>
                <c:pt idx="88">
                  <c:v>1.3991052027842567E-3</c:v>
                </c:pt>
                <c:pt idx="89">
                  <c:v>1.399098301520973E-3</c:v>
                </c:pt>
                <c:pt idx="90">
                  <c:v>1.3990915751867152E-3</c:v>
                </c:pt>
                <c:pt idx="91">
                  <c:v>1.3990849827666162E-3</c:v>
                </c:pt>
                <c:pt idx="92">
                  <c:v>1.3990784881579741E-3</c:v>
                </c:pt>
                <c:pt idx="93">
                  <c:v>1.3990720598707645E-3</c:v>
                </c:pt>
                <c:pt idx="94">
                  <c:v>1.3990656706737996E-3</c:v>
                </c:pt>
                <c:pt idx="95">
                  <c:v>1.3990592972050243E-3</c:v>
                </c:pt>
                <c:pt idx="96">
                  <c:v>1.3990529195645242E-3</c:v>
                </c:pt>
                <c:pt idx="97">
                  <c:v>1.3990465209101906E-3</c:v>
                </c:pt>
                <c:pt idx="98">
                  <c:v>1.3990400870641613E-3</c:v>
                </c:pt>
                <c:pt idx="99">
                  <c:v>1.3990336061412147E-3</c:v>
                </c:pt>
                <c:pt idx="100">
                  <c:v>1.3990270682051871E-3</c:v>
                </c:pt>
                <c:pt idx="101">
                  <c:v>1.3990204649572235E-3</c:v>
                </c:pt>
                <c:pt idx="102">
                  <c:v>1.3990137894571597E-3</c:v>
                </c:pt>
                <c:pt idx="103">
                  <c:v>1.3990070358806698E-3</c:v>
                </c:pt>
                <c:pt idx="104">
                  <c:v>1.3990001993066212E-3</c:v>
                </c:pt>
                <c:pt idx="105">
                  <c:v>1.3989932755362933E-3</c:v>
                </c:pt>
                <c:pt idx="106">
                  <c:v>1.3989862609418613E-3</c:v>
                </c:pt>
                <c:pt idx="107">
                  <c:v>1.3989791523396655E-3</c:v>
                </c:pt>
                <c:pt idx="108">
                  <c:v>1.3989719468841728E-3</c:v>
                </c:pt>
                <c:pt idx="109">
                  <c:v>1.3989646419840635E-3</c:v>
                </c:pt>
                <c:pt idx="110">
                  <c:v>1.3989572352325814E-3</c:v>
                </c:pt>
                <c:pt idx="111">
                  <c:v>1.3989497243543083E-3</c:v>
                </c:pt>
                <c:pt idx="112">
                  <c:v>1.3989421071601113E-3</c:v>
                </c:pt>
                <c:pt idx="113">
                  <c:v>1.398934381515188E-3</c:v>
                </c:pt>
                <c:pt idx="114">
                  <c:v>1.3989265453111363E-3</c:v>
                </c:pt>
                <c:pt idx="115">
                  <c:v>1.3989185964465192E-3</c:v>
                </c:pt>
                <c:pt idx="116">
                  <c:v>1.3989105328125135E-3</c:v>
                </c:pt>
                <c:pt idx="117">
                  <c:v>1.398902352279368E-3</c:v>
                </c:pt>
                <c:pt idx="118">
                  <c:v>1.3988940526880249E-3</c:v>
                </c:pt>
                <c:pt idx="119">
                  <c:v>1.3988856318435318E-3</c:v>
                </c:pt>
                <c:pt idx="120">
                  <c:v>1.3988770875078345E-3</c:v>
                </c:pt>
                <c:pt idx="121">
                  <c:v>1.3988684174586143E-3</c:v>
                </c:pt>
                <c:pt idx="122">
                  <c:v>1.3988596192760312E-3</c:v>
                </c:pt>
                <c:pt idx="123">
                  <c:v>1.3988506905735468E-3</c:v>
                </c:pt>
                <c:pt idx="124">
                  <c:v>1.3988416289025841E-3</c:v>
                </c:pt>
                <c:pt idx="125">
                  <c:v>1.3988324317470143E-3</c:v>
                </c:pt>
                <c:pt idx="126">
                  <c:v>1.3988230965171432E-3</c:v>
                </c:pt>
                <c:pt idx="127">
                  <c:v>1.3988136205432423E-3</c:v>
                </c:pt>
                <c:pt idx="128">
                  <c:v>1.3988040010670683E-3</c:v>
                </c:pt>
                <c:pt idx="129">
                  <c:v>1.3987942352284418E-3</c:v>
                </c:pt>
                <c:pt idx="130">
                  <c:v>1.3987843200507345E-3</c:v>
                </c:pt>
                <c:pt idx="131">
                  <c:v>1.3987742524143678E-3</c:v>
                </c:pt>
                <c:pt idx="132">
                  <c:v>1.398764029026866E-3</c:v>
                </c:pt>
                <c:pt idx="133">
                  <c:v>1.3987536463707941E-3</c:v>
                </c:pt>
                <c:pt idx="134">
                  <c:v>1.3987431006322094E-3</c:v>
                </c:pt>
                <c:pt idx="135">
                  <c:v>1.3987323875875126E-3</c:v>
                </c:pt>
                <c:pt idx="136">
                  <c:v>1.3987215024928153E-3</c:v>
                </c:pt>
                <c:pt idx="137">
                  <c:v>1.3987104399878919E-3</c:v>
                </c:pt>
                <c:pt idx="138">
                  <c:v>1.3986991940620689E-3</c:v>
                </c:pt>
                <c:pt idx="139">
                  <c:v>1.3986877578739474E-3</c:v>
                </c:pt>
                <c:pt idx="140">
                  <c:v>1.3986761233783056E-3</c:v>
                </c:pt>
                <c:pt idx="141">
                  <c:v>1.3986642807953284E-3</c:v>
                </c:pt>
                <c:pt idx="142">
                  <c:v>1.3986522181735482E-3</c:v>
                </c:pt>
                <c:pt idx="143">
                  <c:v>1.3986399207318676E-3</c:v>
                </c:pt>
                <c:pt idx="144">
                  <c:v>1.3986273698991427E-3</c:v>
                </c:pt>
                <c:pt idx="145">
                  <c:v>1.3986145423476675E-3</c:v>
                </c:pt>
                <c:pt idx="146">
                  <c:v>1.3986014085167219E-3</c:v>
                </c:pt>
                <c:pt idx="147">
                  <c:v>1.3985879309057949E-3</c:v>
                </c:pt>
                <c:pt idx="148">
                  <c:v>1.3985740619017436E-3</c:v>
                </c:pt>
                <c:pt idx="149">
                  <c:v>1.3985597410917801E-3</c:v>
                </c:pt>
                <c:pt idx="150">
                  <c:v>1.398544892029812E-3</c:v>
                </c:pt>
                <c:pt idx="151">
                  <c:v>1.3985294181017693E-3</c:v>
                </c:pt>
                <c:pt idx="152">
                  <c:v>1.3985131978493303E-3</c:v>
                </c:pt>
                <c:pt idx="153">
                  <c:v>1.3984960792178096E-3</c:v>
                </c:pt>
                <c:pt idx="154">
                  <c:v>1.398477872825351E-3</c:v>
                </c:pt>
                <c:pt idx="155">
                  <c:v>1.3984583440632915E-3</c:v>
                </c:pt>
                <c:pt idx="156">
                  <c:v>1.3984372041511981E-3</c:v>
                </c:pt>
                <c:pt idx="157">
                  <c:v>1.398414099771688E-3</c:v>
                </c:pt>
                <c:pt idx="158">
                  <c:v>1.398388601631149E-3</c:v>
                </c:pt>
                <c:pt idx="159">
                  <c:v>1.3983601915656414E-3</c:v>
                </c:pt>
                <c:pt idx="160">
                  <c:v>1.3983282487893521E-3</c:v>
                </c:pt>
                <c:pt idx="161">
                  <c:v>1.3982920349721725E-3</c:v>
                </c:pt>
                <c:pt idx="162">
                  <c:v>1.3982506787425684E-3</c:v>
                </c:pt>
                <c:pt idx="163">
                  <c:v>1.3982031597544267E-3</c:v>
                </c:pt>
                <c:pt idx="164">
                  <c:v>1.3981482929511183E-3</c:v>
                </c:pt>
                <c:pt idx="165">
                  <c:v>1.3980847133569679E-3</c:v>
                </c:pt>
                <c:pt idx="166">
                  <c:v>1.3980108623859184E-3</c:v>
                </c:pt>
                <c:pt idx="167">
                  <c:v>1.3979249761290305E-3</c:v>
                </c:pt>
                <c:pt idx="168">
                  <c:v>1.3978250767373275E-3</c:v>
                </c:pt>
                <c:pt idx="169">
                  <c:v>1.3977089674806426E-3</c:v>
                </c:pt>
                <c:pt idx="170">
                  <c:v>1.3975742329272053E-3</c:v>
                </c:pt>
                <c:pt idx="171">
                  <c:v>1.3974182444131205E-3</c:v>
                </c:pt>
                <c:pt idx="172">
                  <c:v>1.3972381723859923E-3</c:v>
                </c:pt>
                <c:pt idx="173">
                  <c:v>1.3970310056482459E-3</c:v>
                </c:pt>
                <c:pt idx="174">
                  <c:v>1.3967935784664695E-3</c:v>
                </c:pt>
                <c:pt idx="175">
                  <c:v>1.3965226054668202E-3</c:v>
                </c:pt>
                <c:pt idx="176">
                  <c:v>1.3962147244990346E-3</c:v>
                </c:pt>
                <c:pt idx="177">
                  <c:v>1.3958665467247325E-3</c:v>
                </c:pt>
                <c:pt idx="178">
                  <c:v>1.3954747133125835E-3</c:v>
                </c:pt>
                <c:pt idx="179">
                  <c:v>1.3950359571250071E-3</c:v>
                </c:pt>
                <c:pt idx="180">
                  <c:v>1.3945471679281877E-3</c:v>
                </c:pt>
                <c:pt idx="181">
                  <c:v>1.3940054587021993E-3</c:v>
                </c:pt>
                <c:pt idx="182">
                  <c:v>1.39340823025252E-3</c:v>
                </c:pt>
                <c:pt idx="183">
                  <c:v>1.3927532315875458E-3</c:v>
                </c:pt>
                <c:pt idx="184">
                  <c:v>1.3920386126750643E-3</c:v>
                </c:pt>
                <c:pt idx="185">
                  <c:v>1.3912629662012576E-3</c:v>
                </c:pt>
                <c:pt idx="186">
                  <c:v>1.3904253554009847E-3</c:v>
                </c:pt>
                <c:pt idx="187">
                  <c:v>1.3895253248188807E-3</c:v>
                </c:pt>
                <c:pt idx="188">
                  <c:v>1.3885628914489727E-3</c:v>
                </c:pt>
                <c:pt idx="189">
                  <c:v>1.3875385141691341E-3</c:v>
                </c:pt>
                <c:pt idx="190">
                  <c:v>1.386453040362864E-3</c:v>
                </c:pt>
                <c:pt idx="191">
                  <c:v>1.3853076288551746E-3</c:v>
                </c:pt>
                <c:pt idx="192">
                  <c:v>1.3841036503446293E-3</c:v>
                </c:pt>
                <c:pt idx="193">
                  <c:v>1.3828425662684399E-3</c:v>
                </c:pt>
                <c:pt idx="194">
                  <c:v>1.3815257892538467E-3</c:v>
                </c:pt>
                <c:pt idx="195">
                  <c:v>1.3801545286160777E-3</c:v>
                </c:pt>
                <c:pt idx="196">
                  <c:v>1.3787296257885659E-3</c:v>
                </c:pt>
                <c:pt idx="197">
                  <c:v>1.3772513850705203E-3</c:v>
                </c:pt>
                <c:pt idx="198">
                  <c:v>1.3757194060667745E-3</c:v>
                </c:pt>
                <c:pt idx="199">
                  <c:v>1.3741324236402927E-3</c:v>
                </c:pt>
                <c:pt idx="200">
                  <c:v>1.3724881505599324E-3</c:v>
                </c:pt>
                <c:pt idx="201">
                  <c:v>1.3707832006385943E-3</c:v>
                </c:pt>
                <c:pt idx="202">
                  <c:v>1.3690130394534868E-3</c:v>
                </c:pt>
                <c:pt idx="203">
                  <c:v>1.3671717895386683E-3</c:v>
                </c:pt>
                <c:pt idx="204">
                  <c:v>1.3652523358701409E-3</c:v>
                </c:pt>
                <c:pt idx="205">
                  <c:v>1.36324633544916E-3</c:v>
                </c:pt>
                <c:pt idx="206">
                  <c:v>1.3611443098576655E-3</c:v>
                </c:pt>
                <c:pt idx="207">
                  <c:v>1.358935789587488E-3</c:v>
                </c:pt>
                <c:pt idx="208">
                  <c:v>1.3566094965289602E-3</c:v>
                </c:pt>
                <c:pt idx="209">
                  <c:v>1.3541536017635254E-3</c:v>
                </c:pt>
                <c:pt idx="210">
                  <c:v>1.3515559930173213E-3</c:v>
                </c:pt>
                <c:pt idx="211">
                  <c:v>1.3488046152707962E-3</c:v>
                </c:pt>
                <c:pt idx="212">
                  <c:v>1.3458878253092925E-3</c:v>
                </c:pt>
                <c:pt idx="213">
                  <c:v>1.3427947570726318E-3</c:v>
                </c:pt>
                <c:pt idx="214">
                  <c:v>1.3395157153003343E-3</c:v>
                </c:pt>
                <c:pt idx="215">
                  <c:v>1.3360425716429456E-3</c:v>
                </c:pt>
                <c:pt idx="216">
                  <c:v>1.3323691032402847E-3</c:v>
                </c:pt>
                <c:pt idx="217">
                  <c:v>1.3284913672153627E-3</c:v>
                </c:pt>
                <c:pt idx="218">
                  <c:v>1.3244079557522565E-3</c:v>
                </c:pt>
                <c:pt idx="219">
                  <c:v>1.3201202895829309E-3</c:v>
                </c:pt>
                <c:pt idx="220">
                  <c:v>1.3156327432399838E-3</c:v>
                </c:pt>
                <c:pt idx="221">
                  <c:v>1.3109527756040651E-3</c:v>
                </c:pt>
                <c:pt idx="222">
                  <c:v>1.3060909386518396E-3</c:v>
                </c:pt>
                <c:pt idx="223">
                  <c:v>1.3010608496147351E-3</c:v>
                </c:pt>
                <c:pt idx="224">
                  <c:v>1.2958789867895028E-3</c:v>
                </c:pt>
                <c:pt idx="225">
                  <c:v>1.2905645025921919E-3</c:v>
                </c:pt>
                <c:pt idx="226">
                  <c:v>1.2851389114525943E-3</c:v>
                </c:pt>
                <c:pt idx="227">
                  <c:v>1.2796257254696658E-3</c:v>
                </c:pt>
                <c:pt idx="228">
                  <c:v>1.2740500412676339E-3</c:v>
                </c:pt>
                <c:pt idx="229">
                  <c:v>1.2684380937658401E-3</c:v>
                </c:pt>
                <c:pt idx="230">
                  <c:v>1.2628167904466933E-3</c:v>
                </c:pt>
                <c:pt idx="231">
                  <c:v>1.2572132854818201E-3</c:v>
                </c:pt>
                <c:pt idx="232">
                  <c:v>1.2516545179505393E-3</c:v>
                </c:pt>
                <c:pt idx="233">
                  <c:v>1.2461668615344683E-3</c:v>
                </c:pt>
                <c:pt idx="234">
                  <c:v>1.2407757921624458E-3</c:v>
                </c:pt>
                <c:pt idx="235">
                  <c:v>1.2355056637538841E-3</c:v>
                </c:pt>
                <c:pt idx="236">
                  <c:v>1.2303795685171541E-3</c:v>
                </c:pt>
                <c:pt idx="237">
                  <c:v>1.2254192857213352E-3</c:v>
                </c:pt>
                <c:pt idx="238">
                  <c:v>1.2206453347899139E-3</c:v>
                </c:pt>
                <c:pt idx="239">
                  <c:v>1.2160771191088685E-3</c:v>
                </c:pt>
                <c:pt idx="240">
                  <c:v>1.2117331490193379E-3</c:v>
                </c:pt>
                <c:pt idx="241">
                  <c:v>1.2076313288278189E-3</c:v>
                </c:pt>
                <c:pt idx="242">
                  <c:v>1.2037892845121955E-3</c:v>
                </c:pt>
                <c:pt idx="243">
                  <c:v>1.20022470605031E-3</c:v>
                </c:pt>
                <c:pt idx="244">
                  <c:v>1.1969556757094409E-3</c:v>
                </c:pt>
                <c:pt idx="245">
                  <c:v>1.1940009520330502E-3</c:v>
                </c:pt>
                <c:pt idx="246">
                  <c:v>1.1913801805713017E-3</c:v>
                </c:pt>
                <c:pt idx="247">
                  <c:v>1.1891140048069238E-3</c:v>
                </c:pt>
                <c:pt idx="248">
                  <c:v>1.1872240553678758E-3</c:v>
                </c:pt>
                <c:pt idx="249">
                  <c:v>1.185732801410313E-3</c:v>
                </c:pt>
                <c:pt idx="250">
                  <c:v>1.1846632560035997E-3</c:v>
                </c:pt>
                <c:pt idx="251">
                  <c:v>1.1840385356184002E-3</c:v>
                </c:pt>
                <c:pt idx="252">
                  <c:v>1.1838812828577859E-3</c:v>
                </c:pt>
                <c:pt idx="253">
                  <c:v>1.1842129705232093E-3</c:v>
                </c:pt>
                <c:pt idx="254">
                  <c:v>1.1850531134717196E-3</c:v>
                </c:pt>
                <c:pt idx="255">
                  <c:v>1.1864184218203235E-3</c:v>
                </c:pt>
                <c:pt idx="256">
                  <c:v>1.1883219345430423E-3</c:v>
                </c:pt>
                <c:pt idx="257">
                  <c:v>1.190772176005173E-3</c:v>
                </c:pt>
                <c:pt idx="258">
                  <c:v>1.193772378909884E-3</c:v>
                </c:pt>
                <c:pt idx="259">
                  <c:v>1.1973198159659529E-3</c:v>
                </c:pt>
                <c:pt idx="260">
                  <c:v>1.201405278381462E-3</c:v>
                </c:pt>
                <c:pt idx="261">
                  <c:v>1.2060127334040662E-3</c:v>
                </c:pt>
                <c:pt idx="262">
                  <c:v>1.2111191847623821E-3</c:v>
                </c:pt>
                <c:pt idx="263">
                  <c:v>1.216694750844809E-3</c:v>
                </c:pt>
                <c:pt idx="264">
                  <c:v>1.2227029649059709E-3</c:v>
                </c:pt>
                <c:pt idx="265">
                  <c:v>1.2291012907822724E-3</c:v>
                </c:pt>
                <c:pt idx="266">
                  <c:v>1.2358418377394838E-3</c:v>
                </c:pt>
                <c:pt idx="267">
                  <c:v>1.2428722485041898E-3</c:v>
                </c:pt>
                <c:pt idx="268">
                  <c:v>1.2501367269822971E-3</c:v>
                </c:pt>
                <c:pt idx="269">
                  <c:v>1.2575771662037176E-3</c:v>
                </c:pt>
                <c:pt idx="270">
                  <c:v>1.2651343333286221E-3</c:v>
                </c:pt>
                <c:pt idx="271">
                  <c:v>1.2727490674010139E-3</c:v>
                </c:pt>
                <c:pt idx="272">
                  <c:v>1.2803634460045428E-3</c:v>
                </c:pt>
                <c:pt idx="273">
                  <c:v>1.2879218805989759E-3</c:v>
                </c:pt>
                <c:pt idx="274">
                  <c:v>1.2953721048222237E-3</c:v>
                </c:pt>
                <c:pt idx="275">
                  <c:v>1.3026660265070362E-3</c:v>
                </c:pt>
                <c:pt idx="276">
                  <c:v>1.3097604215416136E-3</c:v>
                </c:pt>
                <c:pt idx="277">
                  <c:v>1.3166174557818976E-3</c:v>
                </c:pt>
                <c:pt idx="278">
                  <c:v>1.3232050289957297E-3</c:v>
                </c:pt>
                <c:pt idx="279">
                  <c:v>1.3294969428831588E-3</c:v>
                </c:pt>
                <c:pt idx="280">
                  <c:v>1.3354729016138627E-3</c:v>
                </c:pt>
                <c:pt idx="281">
                  <c:v>1.3411183598429463E-3</c:v>
                </c:pt>
                <c:pt idx="282">
                  <c:v>1.3464242375288481E-3</c:v>
                </c:pt>
                <c:pt idx="283">
                  <c:v>1.3513865242382596E-3</c:v>
                </c:pt>
                <c:pt idx="284">
                  <c:v>1.3560057976395249E-3</c:v>
                </c:pt>
                <c:pt idx="285">
                  <c:v>1.3602866815641717E-3</c:v>
                </c:pt>
                <c:pt idx="286">
                  <c:v>1.3642372682636924E-3</c:v>
                </c:pt>
                <c:pt idx="287">
                  <c:v>1.3678685280250765E-3</c:v>
                </c:pt>
                <c:pt idx="288">
                  <c:v>1.3711937267635523E-3</c:v>
                </c:pt>
                <c:pt idx="289">
                  <c:v>1.3742278692852111E-3</c:v>
                </c:pt>
                <c:pt idx="290">
                  <c:v>1.37698718214195E-3</c:v>
                </c:pt>
                <c:pt idx="291">
                  <c:v>1.3794886470583642E-3</c:v>
                </c:pt>
                <c:pt idx="292">
                  <c:v>1.3817495914768328E-3</c:v>
                </c:pt>
                <c:pt idx="293">
                  <c:v>1.3837873404103902E-3</c:v>
                </c:pt>
                <c:pt idx="294">
                  <c:v>1.385618929897837E-3</c:v>
                </c:pt>
                <c:pt idx="295">
                  <c:v>1.3872608805292341E-3</c:v>
                </c:pt>
                <c:pt idx="296">
                  <c:v>1.3887290269615099E-3</c:v>
                </c:pt>
                <c:pt idx="297">
                  <c:v>1.3900383981165943E-3</c:v>
                </c:pt>
                <c:pt idx="298">
                  <c:v>1.3912031415069883E-3</c:v>
                </c:pt>
                <c:pt idx="299">
                  <c:v>1.3922364848925465E-3</c:v>
                </c:pt>
                <c:pt idx="300">
                  <c:v>1.3931507279651421E-3</c:v>
                </c:pt>
                <c:pt idx="301">
                  <c:v>1.3939572573270123E-3</c:v>
                </c:pt>
                <c:pt idx="302">
                  <c:v>1.3946665785133337E-3</c:v>
                </c:pt>
                <c:pt idx="303">
                  <c:v>1.3952883592350191E-3</c:v>
                </c:pt>
                <c:pt idx="304">
                  <c:v>1.3958314793064302E-3</c:v>
                </c:pt>
                <c:pt idx="305">
                  <c:v>1.396304083379723E-3</c:v>
                </c:pt>
                <c:pt idx="306">
                  <c:v>1.3967136335146168E-3</c:v>
                </c:pt>
                <c:pt idx="307">
                  <c:v>1.3970669595698923E-3</c:v>
                </c:pt>
                <c:pt idx="308">
                  <c:v>1.3973703061014755E-3</c:v>
                </c:pt>
                <c:pt idx="309">
                  <c:v>1.3976293751713042E-3</c:v>
                </c:pt>
                <c:pt idx="310">
                  <c:v>1.3978493647683445E-3</c:v>
                </c:pt>
                <c:pt idx="311">
                  <c:v>1.3980350034102733E-3</c:v>
                </c:pt>
                <c:pt idx="312">
                  <c:v>1.3981905808973483E-3</c:v>
                </c:pt>
                <c:pt idx="313">
                  <c:v>1.3983199764280065E-3</c:v>
                </c:pt>
                <c:pt idx="314">
                  <c:v>1.39842668433946E-3</c:v>
                </c:pt>
                <c:pt idx="315">
                  <c:v>1.3985138383090631E-3</c:v>
                </c:pt>
                <c:pt idx="316">
                  <c:v>1.3985842345152603E-3</c:v>
                </c:pt>
                <c:pt idx="317">
                  <c:v>1.3986403543126346E-3</c:v>
                </c:pt>
                <c:pt idx="318">
                  <c:v>1.3986843865876238E-3</c:v>
                </c:pt>
                <c:pt idx="319">
                  <c:v>1.3987182504128148E-3</c:v>
                </c:pt>
                <c:pt idx="320">
                  <c:v>1.3987436227991237E-3</c:v>
                </c:pt>
                <c:pt idx="321">
                  <c:v>1.3987619360843566E-3</c:v>
                </c:pt>
                <c:pt idx="322">
                  <c:v>1.3987743938680569E-3</c:v>
                </c:pt>
                <c:pt idx="323">
                  <c:v>1.3987820759854296E-3</c:v>
                </c:pt>
                <c:pt idx="324">
                  <c:v>1.3987858698439972E-3</c:v>
                </c:pt>
                <c:pt idx="325">
                  <c:v>1.398786518760191E-3</c:v>
                </c:pt>
                <c:pt idx="326">
                  <c:v>1.3987846383892923E-3</c:v>
                </c:pt>
                <c:pt idx="327">
                  <c:v>1.398780733081115E-3</c:v>
                </c:pt>
                <c:pt idx="328">
                  <c:v>1.3987752174914019E-3</c:v>
                </c:pt>
                <c:pt idx="329">
                  <c:v>1.3987684209831187E-3</c:v>
                </c:pt>
                <c:pt idx="330">
                  <c:v>1.3987606127764389E-3</c:v>
                </c:pt>
                <c:pt idx="331">
                  <c:v>1.3987520020667882E-3</c:v>
                </c:pt>
                <c:pt idx="332">
                  <c:v>1.3987427511985399E-3</c:v>
                </c:pt>
                <c:pt idx="333">
                  <c:v>1.3987329903609805E-3</c:v>
                </c:pt>
                <c:pt idx="334">
                  <c:v>1.3987228181979205E-3</c:v>
                </c:pt>
                <c:pt idx="335">
                  <c:v>1.3987123029239768E-3</c:v>
                </c:pt>
                <c:pt idx="336">
                  <c:v>1.3987015049560245E-3</c:v>
                </c:pt>
                <c:pt idx="337">
                  <c:v>1.3986904578103922E-3</c:v>
                </c:pt>
                <c:pt idx="338">
                  <c:v>1.3986791976855581E-3</c:v>
                </c:pt>
                <c:pt idx="339">
                  <c:v>1.3986677337848824E-3</c:v>
                </c:pt>
                <c:pt idx="340">
                  <c:v>1.3986560853553774E-3</c:v>
                </c:pt>
                <c:pt idx="341">
                  <c:v>1.3986442602022561E-3</c:v>
                </c:pt>
                <c:pt idx="342">
                  <c:v>1.39863226500022E-3</c:v>
                </c:pt>
                <c:pt idx="343">
                  <c:v>1.3986200886495189E-3</c:v>
                </c:pt>
                <c:pt idx="344">
                  <c:v>1.3986077391562252E-3</c:v>
                </c:pt>
                <c:pt idx="345">
                  <c:v>1.3985952124742082E-3</c:v>
                </c:pt>
                <c:pt idx="346">
                  <c:v>1.3985825034415766E-3</c:v>
                </c:pt>
                <c:pt idx="347">
                  <c:v>1.3985696057804966E-3</c:v>
                </c:pt>
                <c:pt idx="348">
                  <c:v>1.3985565118221006E-3</c:v>
                </c:pt>
                <c:pt idx="349">
                  <c:v>1.3985432125406623E-3</c:v>
                </c:pt>
                <c:pt idx="350">
                  <c:v>1.3985296999599812E-3</c:v>
                </c:pt>
                <c:pt idx="351">
                  <c:v>1.3985159526628049E-3</c:v>
                </c:pt>
                <c:pt idx="352">
                  <c:v>1.3985019593146248E-3</c:v>
                </c:pt>
                <c:pt idx="353">
                  <c:v>1.3984876975687598E-3</c:v>
                </c:pt>
                <c:pt idx="354">
                  <c:v>1.3984731463713609E-3</c:v>
                </c:pt>
                <c:pt idx="355">
                  <c:v>1.3984582770322186E-3</c:v>
                </c:pt>
                <c:pt idx="356">
                  <c:v>1.3984430514651335E-3</c:v>
                </c:pt>
                <c:pt idx="357">
                  <c:v>1.398427424601893E-3</c:v>
                </c:pt>
                <c:pt idx="358">
                  <c:v>1.3984113408305129E-3</c:v>
                </c:pt>
                <c:pt idx="359">
                  <c:v>1.3983947312849741E-3</c:v>
                </c:pt>
                <c:pt idx="360">
                  <c:v>1.3983775116379589E-3</c:v>
                </c:pt>
                <c:pt idx="361">
                  <c:v>1.3983595785749309E-3</c:v>
                </c:pt>
                <c:pt idx="362">
                  <c:v>1.398340805894695E-3</c:v>
                </c:pt>
                <c:pt idx="363">
                  <c:v>1.398321040259358E-3</c:v>
                </c:pt>
                <c:pt idx="364">
                  <c:v>1.398300096310863E-3</c:v>
                </c:pt>
                <c:pt idx="365">
                  <c:v>1.3982777509690052E-3</c:v>
                </c:pt>
                <c:pt idx="366">
                  <c:v>1.3982537374698538E-3</c:v>
                </c:pt>
                <c:pt idx="367">
                  <c:v>1.3982277384461371E-3</c:v>
                </c:pt>
                <c:pt idx="368">
                  <c:v>1.3981993786449586E-3</c:v>
                </c:pt>
                <c:pt idx="369">
                  <c:v>1.3981682171622593E-3</c:v>
                </c:pt>
                <c:pt idx="370">
                  <c:v>1.3981337392358721E-3</c:v>
                </c:pt>
                <c:pt idx="371">
                  <c:v>1.3980953477908981E-3</c:v>
                </c:pt>
                <c:pt idx="372">
                  <c:v>1.3980523548988008E-3</c:v>
                </c:pt>
                <c:pt idx="373">
                  <c:v>1.3980039732434232E-3</c:v>
                </c:pt>
                <c:pt idx="374">
                  <c:v>1.3979493082349578E-3</c:v>
                </c:pt>
                <c:pt idx="375">
                  <c:v>1.3978873504665219E-3</c:v>
                </c:pt>
                <c:pt idx="376">
                  <c:v>1.3978169692843937E-3</c:v>
                </c:pt>
                <c:pt idx="377">
                  <c:v>1.3977369076106463E-3</c:v>
                </c:pt>
                <c:pt idx="378">
                  <c:v>1.3976457783981761E-3</c:v>
                </c:pt>
                <c:pt idx="379">
                  <c:v>1.397542063065951E-3</c:v>
                </c:pt>
                <c:pt idx="380">
                  <c:v>1.3974241123065861E-3</c:v>
                </c:pt>
                <c:pt idx="381">
                  <c:v>1.3972901493128939E-3</c:v>
                </c:pt>
                <c:pt idx="382">
                  <c:v>1.3971382762584421E-3</c:v>
                </c:pt>
                <c:pt idx="383">
                  <c:v>1.3969664833860097E-3</c:v>
                </c:pt>
                <c:pt idx="384">
                  <c:v>1.3967726616652893E-3</c:v>
                </c:pt>
                <c:pt idx="385">
                  <c:v>1.3965546183555863E-3</c:v>
                </c:pt>
                <c:pt idx="386">
                  <c:v>1.3963100957324263E-3</c:v>
                </c:pt>
                <c:pt idx="387">
                  <c:v>1.3960367925552747E-3</c:v>
                </c:pt>
                <c:pt idx="388">
                  <c:v>1.3957323877951543E-3</c:v>
                </c:pt>
                <c:pt idx="389">
                  <c:v>1.3953945663473363E-3</c:v>
                </c:pt>
                <c:pt idx="390">
                  <c:v>1.3950210457209149E-3</c:v>
                </c:pt>
                <c:pt idx="391">
                  <c:v>1.394609602959922E-3</c:v>
                </c:pt>
                <c:pt idx="392">
                  <c:v>1.3941581010971594E-3</c:v>
                </c:pt>
                <c:pt idx="393">
                  <c:v>1.3936645134035219E-3</c:v>
                </c:pt>
                <c:pt idx="394">
                  <c:v>1.3931269450406841E-3</c:v>
                </c:pt>
                <c:pt idx="395">
                  <c:v>1.3925436504326322E-3</c:v>
                </c:pt>
                <c:pt idx="396">
                  <c:v>1.3919130453931539E-3</c:v>
                </c:pt>
                <c:pt idx="397">
                  <c:v>1.3912337129748801E-3</c:v>
                </c:pt>
                <c:pt idx="398">
                  <c:v>1.390504401658073E-3</c:v>
                </c:pt>
                <c:pt idx="399">
                  <c:v>1.3897240157530668E-3</c:v>
                </c:pt>
                <c:pt idx="400">
                  <c:v>1.3888915969000083E-3</c:v>
                </c:pt>
                <c:pt idx="401">
                  <c:v>1.3880062965047626E-3</c:v>
                </c:pt>
                <c:pt idx="402">
                  <c:v>1.3870673357028462E-3</c:v>
                </c:pt>
                <c:pt idx="403">
                  <c:v>1.3860739644803149E-3</c:v>
                </c:pt>
                <c:pt idx="404">
                  <c:v>1.3850254061823523E-3</c:v>
                </c:pt>
                <c:pt idx="405">
                  <c:v>1.3839207968095802E-3</c:v>
                </c:pt>
                <c:pt idx="406">
                  <c:v>1.3827591217419023E-3</c:v>
                </c:pt>
                <c:pt idx="407">
                  <c:v>1.3815391484959263E-3</c:v>
                </c:pt>
                <c:pt idx="408">
                  <c:v>1.3802593273082166E-3</c:v>
                </c:pt>
                <c:pt idx="409">
                  <c:v>1.3789177610128965E-3</c:v>
                </c:pt>
                <c:pt idx="410">
                  <c:v>1.3775121275056688E-3</c:v>
                </c:pt>
                <c:pt idx="411">
                  <c:v>1.3760396156357619E-3</c:v>
                </c:pt>
                <c:pt idx="412">
                  <c:v>1.3744968754261923E-3</c:v>
                </c:pt>
                <c:pt idx="413">
                  <c:v>1.3728799529719483E-3</c:v>
                </c:pt>
                <c:pt idx="414">
                  <c:v>1.3711844080079977E-3</c:v>
                </c:pt>
                <c:pt idx="415">
                  <c:v>1.3694052391307299E-3</c:v>
                </c:pt>
                <c:pt idx="416">
                  <c:v>1.3675368140248162E-3</c:v>
                </c:pt>
                <c:pt idx="417">
                  <c:v>1.3655730258245252E-3</c:v>
                </c:pt>
                <c:pt idx="418">
                  <c:v>1.3635073465620615E-3</c:v>
                </c:pt>
                <c:pt idx="419">
                  <c:v>1.3613329307800483E-3</c:v>
                </c:pt>
                <c:pt idx="420">
                  <c:v>1.3590427231313647E-3</c:v>
                </c:pt>
                <c:pt idx="421">
                  <c:v>1.3566296010154102E-3</c:v>
                </c:pt>
                <c:pt idx="422">
                  <c:v>1.354086568760028E-3</c:v>
                </c:pt>
                <c:pt idx="423">
                  <c:v>1.3514069421472325E-3</c:v>
                </c:pt>
                <c:pt idx="424">
                  <c:v>1.3485845167515414E-3</c:v>
                </c:pt>
                <c:pt idx="425">
                  <c:v>1.3456137942247563E-3</c:v>
                </c:pt>
                <c:pt idx="426">
                  <c:v>1.3424901981210675E-3</c:v>
                </c:pt>
                <c:pt idx="427">
                  <c:v>1.3392102379019683E-3</c:v>
                </c:pt>
                <c:pt idx="428">
                  <c:v>1.3357717298395279E-3</c:v>
                </c:pt>
                <c:pt idx="429">
                  <c:v>1.3321739298391162E-3</c:v>
                </c:pt>
                <c:pt idx="430">
                  <c:v>1.3284176948061943E-3</c:v>
                </c:pt>
                <c:pt idx="431">
                  <c:v>1.3245055496443024E-3</c:v>
                </c:pt>
                <c:pt idx="432">
                  <c:v>1.3204417587670944E-3</c:v>
                </c:pt>
                <c:pt idx="433">
                  <c:v>1.3162322974096974E-3</c:v>
                </c:pt>
                <c:pt idx="434">
                  <c:v>1.3118848384936861E-3</c:v>
                </c:pt>
                <c:pt idx="435">
                  <c:v>1.3074085962488232E-3</c:v>
                </c:pt>
                <c:pt idx="436">
                  <c:v>1.3028142024595374E-3</c:v>
                </c:pt>
                <c:pt idx="437">
                  <c:v>1.2981134772939134E-3</c:v>
                </c:pt>
                <c:pt idx="438">
                  <c:v>1.2933191434427078E-3</c:v>
                </c:pt>
                <c:pt idx="439">
                  <c:v>1.2884445662012559E-3</c:v>
                </c:pt>
                <c:pt idx="440">
                  <c:v>1.283503414538259E-3</c:v>
                </c:pt>
                <c:pt idx="441">
                  <c:v>1.2785093449731023E-3</c:v>
                </c:pt>
                <c:pt idx="442">
                  <c:v>1.2734756829234049E-3</c:v>
                </c:pt>
                <c:pt idx="443">
                  <c:v>1.2684151570829989E-3</c:v>
                </c:pt>
                <c:pt idx="444">
                  <c:v>1.2633396390853162E-3</c:v>
                </c:pt>
                <c:pt idx="445">
                  <c:v>1.2582600111667953E-3</c:v>
                </c:pt>
                <c:pt idx="446">
                  <c:v>1.2531860893360849E-3</c:v>
                </c:pt>
                <c:pt idx="447">
                  <c:v>1.2481266655240718E-3</c:v>
                </c:pt>
                <c:pt idx="448">
                  <c:v>1.2430896657239709E-3</c:v>
                </c:pt>
                <c:pt idx="449">
                  <c:v>1.2380824322441723E-3</c:v>
                </c:pt>
                <c:pt idx="450">
                  <c:v>1.2331121354583177E-3</c:v>
                </c:pt>
                <c:pt idx="451">
                  <c:v>1.2281862935383861E-3</c:v>
                </c:pt>
                <c:pt idx="452">
                  <c:v>1.22331339631728E-3</c:v>
                </c:pt>
                <c:pt idx="453">
                  <c:v>1.218503599905266E-3</c:v>
                </c:pt>
                <c:pt idx="454">
                  <c:v>1.2137694614394018E-3</c:v>
                </c:pt>
                <c:pt idx="455">
                  <c:v>1.2091266712252161E-3</c:v>
                </c:pt>
                <c:pt idx="456">
                  <c:v>1.2045947672627161E-3</c:v>
                </c:pt>
                <c:pt idx="457">
                  <c:v>1.2001976892927783E-3</c:v>
                </c:pt>
                <c:pt idx="458">
                  <c:v>1.1959642585889078E-3</c:v>
                </c:pt>
                <c:pt idx="459">
                  <c:v>1.1919284320696169E-3</c:v>
                </c:pt>
                <c:pt idx="460">
                  <c:v>1.1881293316003262E-3</c:v>
                </c:pt>
                <c:pt idx="461">
                  <c:v>1.1846110091763297E-3</c:v>
                </c:pt>
                <c:pt idx="462">
                  <c:v>1.181421926916406E-3</c:v>
                </c:pt>
                <c:pt idx="463">
                  <c:v>1.1786141451690301E-3</c:v>
                </c:pt>
                <c:pt idx="464">
                  <c:v>1.176242227235664E-3</c:v>
                </c:pt>
                <c:pt idx="465">
                  <c:v>1.1743618855608623E-3</c:v>
                </c:pt>
                <c:pt idx="466">
                  <c:v>1.1730284107006777E-3</c:v>
                </c:pt>
                <c:pt idx="467">
                  <c:v>1.1722949384998199E-3</c:v>
                </c:pt>
                <c:pt idx="468">
                  <c:v>1.1722106241064012E-3</c:v>
                </c:pt>
                <c:pt idx="469">
                  <c:v>1.1728187980309603E-3</c:v>
                </c:pt>
                <c:pt idx="470">
                  <c:v>1.1741551904994702E-3</c:v>
                </c:pt>
                <c:pt idx="471">
                  <c:v>1.1762463064782448E-3</c:v>
                </c:pt>
                <c:pt idx="472">
                  <c:v>1.1791080258885208E-3</c:v>
                </c:pt>
                <c:pt idx="473">
                  <c:v>1.1827445049491939E-3</c:v>
                </c:pt>
                <c:pt idx="474">
                  <c:v>1.187147434123676E-3</c:v>
                </c:pt>
                <c:pt idx="475">
                  <c:v>1.1922956940123037E-3</c:v>
                </c:pt>
                <c:pt idx="476">
                  <c:v>1.1981554321507926E-3</c:v>
                </c:pt>
                <c:pt idx="477">
                  <c:v>1.2046805632257318E-3</c:v>
                </c:pt>
                <c:pt idx="478">
                  <c:v>1.211813675206886E-3</c:v>
                </c:pt>
                <c:pt idx="479">
                  <c:v>1.2194873049073797E-3</c:v>
                </c:pt>
                <c:pt idx="480">
                  <c:v>1.2276255293708132E-3</c:v>
                </c:pt>
                <c:pt idx="481">
                  <c:v>1.2361458063892953E-3</c:v>
                </c:pt>
                <c:pt idx="482">
                  <c:v>1.2449609874732983E-3</c:v>
                </c:pt>
                <c:pt idx="483">
                  <c:v>1.2539814211942083E-3</c:v>
                </c:pt>
                <c:pt idx="484">
                  <c:v>1.2631170644989401E-3</c:v>
                </c:pt>
                <c:pt idx="485">
                  <c:v>1.2722795229001625E-3</c:v>
                </c:pt>
                <c:pt idx="486">
                  <c:v>1.2813839474566863E-3</c:v>
                </c:pt>
                <c:pt idx="487">
                  <c:v>1.2903507280154108E-3</c:v>
                </c:pt>
                <c:pt idx="488">
                  <c:v>1.2991069339676193E-3</c:v>
                </c:pt>
                <c:pt idx="489">
                  <c:v>1.3075874692927568E-3</c:v>
                </c:pt>
                <c:pt idx="490">
                  <c:v>1.3157359228701333E-3</c:v>
                </c:pt>
                <c:pt idx="491">
                  <c:v>1.323505109914647E-3</c:v>
                </c:pt>
                <c:pt idx="492">
                  <c:v>1.3308573135714082E-3</c:v>
                </c:pt>
                <c:pt idx="493">
                  <c:v>1.337764247234477E-3</c:v>
                </c:pt>
                <c:pt idx="494">
                  <c:v>1.3442067671868968E-3</c:v>
                </c:pt>
                <c:pt idx="495">
                  <c:v>1.3501743725189083E-3</c:v>
                </c:pt>
                <c:pt idx="496">
                  <c:v>1.3556645324805921E-3</c:v>
                </c:pt>
                <c:pt idx="497">
                  <c:v>1.360681883714648E-3</c:v>
                </c:pt>
                <c:pt idx="498">
                  <c:v>1.3652373390402163E-3</c:v>
                </c:pt>
                <c:pt idx="499">
                  <c:v>1.3693471469130242E-3</c:v>
                </c:pt>
                <c:pt idx="500">
                  <c:v>1.3730319368621057E-3</c:v>
                </c:pt>
                <c:pt idx="501">
                  <c:v>1.3763157814588678E-3</c:v>
                </c:pt>
                <c:pt idx="502">
                  <c:v>1.3792252994475431E-3</c:v>
                </c:pt>
                <c:pt idx="503">
                  <c:v>1.3817888200432908E-3</c:v>
                </c:pt>
                <c:pt idx="504">
                  <c:v>1.3840356217367791E-3</c:v>
                </c:pt>
                <c:pt idx="505">
                  <c:v>1.3859952551876639E-3</c:v>
                </c:pt>
                <c:pt idx="506">
                  <c:v>1.3876969547266266E-3</c:v>
                </c:pt>
                <c:pt idx="507">
                  <c:v>1.3891691396477421E-3</c:v>
                </c:pt>
                <c:pt idx="508">
                  <c:v>1.3904390037671503E-3</c:v>
                </c:pt>
                <c:pt idx="509">
                  <c:v>1.3915321892187151E-3</c:v>
                </c:pt>
                <c:pt idx="510">
                  <c:v>1.3924725393397899E-3</c:v>
                </c:pt>
                <c:pt idx="511">
                  <c:v>1.3932819244081955E-3</c:v>
                </c:pt>
                <c:pt idx="512">
                  <c:v>1.3939801333719918E-3</c:v>
                </c:pt>
                <c:pt idx="513">
                  <c:v>1.394584824874752E-3</c:v>
                </c:pt>
                <c:pt idx="514">
                  <c:v>1.395111530130928E-3</c:v>
                </c:pt>
                <c:pt idx="515">
                  <c:v>1.3955737010471763E-3</c:v>
                </c:pt>
                <c:pt idx="516">
                  <c:v>1.3959827967549281E-3</c:v>
                </c:pt>
                <c:pt idx="517">
                  <c:v>1.3963484019377745E-3</c:v>
                </c:pt>
                <c:pt idx="518">
                  <c:v>1.3966783706586183E-3</c:v>
                </c:pt>
                <c:pt idx="519">
                  <c:v>1.396978989184056E-3</c:v>
                </c:pt>
                <c:pt idx="520">
                  <c:v>1.3972551520813371E-3</c:v>
                </c:pt>
                <c:pt idx="521">
                  <c:v>1.3975105457568677E-3</c:v>
                </c:pt>
                <c:pt idx="522">
                  <c:v>1.3977478353893761E-3</c:v>
                </c:pt>
                <c:pt idx="523">
                  <c:v>1.397968844193143E-3</c:v>
                </c:pt>
                <c:pt idx="524">
                  <c:v>1.398174729986702E-3</c:v>
                </c:pt>
                <c:pt idx="525">
                  <c:v>1.3983661483963567E-3</c:v>
                </c:pt>
                <c:pt idx="526">
                  <c:v>1.3985433999521308E-3</c:v>
                </c:pt>
                <c:pt idx="527">
                  <c:v>1.3987065609863973E-3</c:v>
                </c:pt>
                <c:pt idx="528">
                  <c:v>1.3988556093714587E-3</c:v>
                </c:pt>
                <c:pt idx="529">
                  <c:v>1.3989904895251838E-3</c:v>
                </c:pt>
                <c:pt idx="530">
                  <c:v>1.3991111976399432E-3</c:v>
                </c:pt>
                <c:pt idx="531">
                  <c:v>1.3992178371833193E-3</c:v>
                </c:pt>
                <c:pt idx="532">
                  <c:v>1.3993106517565706E-3</c:v>
                </c:pt>
                <c:pt idx="533">
                  <c:v>1.3993900536991952E-3</c:v>
                </c:pt>
                <c:pt idx="534">
                  <c:v>1.3994565554111304E-3</c:v>
                </c:pt>
                <c:pt idx="535">
                  <c:v>1.3995108351935309E-3</c:v>
                </c:pt>
                <c:pt idx="536">
                  <c:v>1.3995537579567226E-3</c:v>
                </c:pt>
                <c:pt idx="537">
                  <c:v>1.3995862669492157E-3</c:v>
                </c:pt>
                <c:pt idx="538">
                  <c:v>1.3996093795894131E-3</c:v>
                </c:pt>
                <c:pt idx="539">
                  <c:v>1.3996241577240158E-3</c:v>
                </c:pt>
                <c:pt idx="540">
                  <c:v>1.3996316877363173E-3</c:v>
                </c:pt>
                <c:pt idx="541">
                  <c:v>1.3996330501124719E-3</c:v>
                </c:pt>
                <c:pt idx="542">
                  <c:v>1.3996292783076958E-3</c:v>
                </c:pt>
                <c:pt idx="543">
                  <c:v>1.3996213444361901E-3</c:v>
                </c:pt>
                <c:pt idx="544">
                  <c:v>1.3996101591793779E-3</c:v>
                </c:pt>
                <c:pt idx="545">
                  <c:v>1.3995965418267333E-3</c:v>
                </c:pt>
                <c:pt idx="546">
                  <c:v>1.3995812103704227E-3</c:v>
                </c:pt>
                <c:pt idx="547">
                  <c:v>1.3995647984224838E-3</c:v>
                </c:pt>
                <c:pt idx="548">
                  <c:v>1.3995478301153865E-3</c:v>
                </c:pt>
                <c:pt idx="549">
                  <c:v>1.3995307434622076E-3</c:v>
                </c:pt>
                <c:pt idx="550">
                  <c:v>1.3995138772803352E-3</c:v>
                </c:pt>
                <c:pt idx="551">
                  <c:v>1.3994974975545861E-3</c:v>
                </c:pt>
                <c:pt idx="552">
                  <c:v>1.3994817913170721E-3</c:v>
                </c:pt>
                <c:pt idx="553">
                  <c:v>1.3994668929865701E-3</c:v>
                </c:pt>
                <c:pt idx="554">
                  <c:v>1.3994528687398071E-3</c:v>
                </c:pt>
                <c:pt idx="555">
                  <c:v>1.3994397565856597E-3</c:v>
                </c:pt>
                <c:pt idx="556">
                  <c:v>1.3994275470383803E-3</c:v>
                </c:pt>
                <c:pt idx="557">
                  <c:v>1.3994162053301081E-3</c:v>
                </c:pt>
                <c:pt idx="558">
                  <c:v>1.3994056901038261E-3</c:v>
                </c:pt>
                <c:pt idx="559">
                  <c:v>1.3993959351273971E-3</c:v>
                </c:pt>
                <c:pt idx="560">
                  <c:v>1.3993868710677564E-3</c:v>
                </c:pt>
                <c:pt idx="561">
                  <c:v>1.3993784231451495E-3</c:v>
                </c:pt>
                <c:pt idx="562">
                  <c:v>1.3993705180601395E-3</c:v>
                </c:pt>
                <c:pt idx="563">
                  <c:v>1.3993630782156903E-3</c:v>
                </c:pt>
                <c:pt idx="564">
                  <c:v>1.3993560418115005E-3</c:v>
                </c:pt>
                <c:pt idx="565">
                  <c:v>1.3993493451042384E-3</c:v>
                </c:pt>
                <c:pt idx="566">
                  <c:v>1.3993429317480913E-3</c:v>
                </c:pt>
                <c:pt idx="567">
                  <c:v>1.3993367513590947E-3</c:v>
                </c:pt>
                <c:pt idx="568">
                  <c:v>1.3993307600024545E-3</c:v>
                </c:pt>
                <c:pt idx="569">
                  <c:v>1.3993249203936757E-3</c:v>
                </c:pt>
                <c:pt idx="570">
                  <c:v>1.3993191991309383E-3</c:v>
                </c:pt>
                <c:pt idx="571">
                  <c:v>1.399313568803661E-3</c:v>
                </c:pt>
                <c:pt idx="572">
                  <c:v>1.3993080060076487E-3</c:v>
                </c:pt>
                <c:pt idx="573">
                  <c:v>1.3993024914022898E-3</c:v>
                </c:pt>
                <c:pt idx="574">
                  <c:v>1.3992970094088863E-3</c:v>
                </c:pt>
                <c:pt idx="575">
                  <c:v>1.3992915487085421E-3</c:v>
                </c:pt>
                <c:pt idx="576">
                  <c:v>1.3992860895404764E-3</c:v>
                </c:pt>
                <c:pt idx="577">
                  <c:v>1.3992806294003388E-3</c:v>
                </c:pt>
                <c:pt idx="578">
                  <c:v>1.3992751603788456E-3</c:v>
                </c:pt>
                <c:pt idx="579">
                  <c:v>1.3992696758117508E-3</c:v>
                </c:pt>
                <c:pt idx="580">
                  <c:v>1.3992641700126646E-3</c:v>
                </c:pt>
                <c:pt idx="581">
                  <c:v>1.3992586380392313E-3</c:v>
                </c:pt>
                <c:pt idx="582">
                  <c:v>1.3992530755672697E-3</c:v>
                </c:pt>
                <c:pt idx="583">
                  <c:v>1.3992474787213119E-3</c:v>
                </c:pt>
                <c:pt idx="584">
                  <c:v>1.3992418439557619E-3</c:v>
                </c:pt>
                <c:pt idx="585">
                  <c:v>1.3992361680393119E-3</c:v>
                </c:pt>
                <c:pt idx="586">
                  <c:v>1.3992304479031861E-3</c:v>
                </c:pt>
                <c:pt idx="587">
                  <c:v>1.3992246806304933E-3</c:v>
                </c:pt>
                <c:pt idx="588">
                  <c:v>1.399218863290282E-3</c:v>
                </c:pt>
                <c:pt idx="589">
                  <c:v>1.3992129936700093E-3</c:v>
                </c:pt>
                <c:pt idx="590">
                  <c:v>1.399207069616579E-3</c:v>
                </c:pt>
                <c:pt idx="591">
                  <c:v>1.3992010882223282E-3</c:v>
                </c:pt>
                <c:pt idx="592">
                  <c:v>1.3991950471667995E-3</c:v>
                </c:pt>
                <c:pt idx="593">
                  <c:v>1.3991889443265362E-3</c:v>
                </c:pt>
                <c:pt idx="594">
                  <c:v>1.3991827776688765E-3</c:v>
                </c:pt>
                <c:pt idx="595">
                  <c:v>1.3991765452622603E-3</c:v>
                </c:pt>
                <c:pt idx="596">
                  <c:v>1.3991702452605221E-3</c:v>
                </c:pt>
                <c:pt idx="597">
                  <c:v>1.3991638759076068E-3</c:v>
                </c:pt>
                <c:pt idx="598">
                  <c:v>1.3991574355449068E-3</c:v>
                </c:pt>
                <c:pt idx="599">
                  <c:v>1.3991509225961519E-3</c:v>
                </c:pt>
                <c:pt idx="600">
                  <c:v>1.3991443355456721E-3</c:v>
                </c:pt>
                <c:pt idx="601">
                  <c:v>1.3991376729479443E-3</c:v>
                </c:pt>
                <c:pt idx="602">
                  <c:v>1.3991309334086344E-3</c:v>
                </c:pt>
                <c:pt idx="603">
                  <c:v>1.3991241155828567E-3</c:v>
                </c:pt>
                <c:pt idx="604">
                  <c:v>1.3991172181508206E-3</c:v>
                </c:pt>
                <c:pt idx="605">
                  <c:v>1.3991102398249039E-3</c:v>
                </c:pt>
                <c:pt idx="606">
                  <c:v>1.3991031793403233E-3</c:v>
                </c:pt>
                <c:pt idx="607">
                  <c:v>1.3990960354357289E-3</c:v>
                </c:pt>
                <c:pt idx="608">
                  <c:v>1.3990888068598313E-3</c:v>
                </c:pt>
                <c:pt idx="609">
                  <c:v>1.3990814923601313E-3</c:v>
                </c:pt>
                <c:pt idx="610">
                  <c:v>1.3990740906817069E-3</c:v>
                </c:pt>
                <c:pt idx="611">
                  <c:v>1.399066600562442E-3</c:v>
                </c:pt>
                <c:pt idx="612">
                  <c:v>1.3990590207326624E-3</c:v>
                </c:pt>
                <c:pt idx="613">
                  <c:v>1.3990513499108656E-3</c:v>
                </c:pt>
                <c:pt idx="614">
                  <c:v>1.3990435868045184E-3</c:v>
                </c:pt>
                <c:pt idx="615">
                  <c:v>1.3990357301092947E-3</c:v>
                </c:pt>
                <c:pt idx="616">
                  <c:v>1.3990277785086802E-3</c:v>
                </c:pt>
                <c:pt idx="617">
                  <c:v>1.3990197306757747E-3</c:v>
                </c:pt>
                <c:pt idx="618">
                  <c:v>1.3990115852729682E-3</c:v>
                </c:pt>
                <c:pt idx="619">
                  <c:v>1.3990033409518748E-3</c:v>
                </c:pt>
                <c:pt idx="620">
                  <c:v>1.3989949963562945E-3</c:v>
                </c:pt>
                <c:pt idx="621">
                  <c:v>1.3989865501242648E-3</c:v>
                </c:pt>
                <c:pt idx="622">
                  <c:v>1.3989780008860262E-3</c:v>
                </c:pt>
                <c:pt idx="623">
                  <c:v>1.3989693472674857E-3</c:v>
                </c:pt>
                <c:pt idx="624">
                  <c:v>1.3989605878922094E-3</c:v>
                </c:pt>
                <c:pt idx="625">
                  <c:v>1.3989517213842178E-3</c:v>
                </c:pt>
                <c:pt idx="626">
                  <c:v>1.3989427463683452E-3</c:v>
                </c:pt>
                <c:pt idx="627">
                  <c:v>1.3989336614730465E-3</c:v>
                </c:pt>
                <c:pt idx="628">
                  <c:v>1.3989244653332708E-3</c:v>
                </c:pt>
                <c:pt idx="629">
                  <c:v>1.3989151565939155E-3</c:v>
                </c:pt>
                <c:pt idx="630">
                  <c:v>1.3989057339119822E-3</c:v>
                </c:pt>
                <c:pt idx="631">
                  <c:v>1.3988961959571584E-3</c:v>
                </c:pt>
                <c:pt idx="632">
                  <c:v>1.3988865414189221E-3</c:v>
                </c:pt>
                <c:pt idx="633">
                  <c:v>1.3988767690070454E-3</c:v>
                </c:pt>
                <c:pt idx="634">
                  <c:v>1.3988668774534501E-3</c:v>
                </c:pt>
                <c:pt idx="635">
                  <c:v>1.3988568655133216E-3</c:v>
                </c:pt>
                <c:pt idx="636">
                  <c:v>1.3988467319615858E-3</c:v>
                </c:pt>
                <c:pt idx="637">
                  <c:v>1.3988364755913205E-3</c:v>
                </c:pt>
                <c:pt idx="638">
                  <c:v>1.3988260952218622E-3</c:v>
                </c:pt>
                <c:pt idx="639">
                  <c:v>1.398815589702677E-3</c:v>
                </c:pt>
                <c:pt idx="640">
                  <c:v>1.3988049579112694E-3</c:v>
                </c:pt>
                <c:pt idx="641">
                  <c:v>1.3987941987344253E-3</c:v>
                </c:pt>
                <c:pt idx="642">
                  <c:v>1.3987833110670987E-3</c:v>
                </c:pt>
                <c:pt idx="643">
                  <c:v>1.3987722937843219E-3</c:v>
                </c:pt>
                <c:pt idx="644">
                  <c:v>1.3987611457351055E-3</c:v>
                </c:pt>
                <c:pt idx="645">
                  <c:v>1.3987498657002204E-3</c:v>
                </c:pt>
                <c:pt idx="646">
                  <c:v>1.3987384523743724E-3</c:v>
                </c:pt>
                <c:pt idx="647">
                  <c:v>1.3987269043060785E-3</c:v>
                </c:pt>
                <c:pt idx="648">
                  <c:v>1.3987152198330639E-3</c:v>
                </c:pt>
                <c:pt idx="649">
                  <c:v>1.3987033970106709E-3</c:v>
                </c:pt>
                <c:pt idx="650">
                  <c:v>1.3986914335029083E-3</c:v>
                </c:pt>
                <c:pt idx="651">
                  <c:v>1.3986793264500704E-3</c:v>
                </c:pt>
                <c:pt idx="652">
                  <c:v>1.3986670722901477E-3</c:v>
                </c:pt>
                <c:pt idx="653">
                  <c:v>1.3986546665668753E-3</c:v>
                </c:pt>
                <c:pt idx="654">
                  <c:v>1.3986421036465313E-3</c:v>
                </c:pt>
                <c:pt idx="655">
                  <c:v>1.3986293764155387E-3</c:v>
                </c:pt>
                <c:pt idx="656">
                  <c:v>1.3986164758796992E-3</c:v>
                </c:pt>
                <c:pt idx="657">
                  <c:v>1.3986033906909902E-3</c:v>
                </c:pt>
                <c:pt idx="658">
                  <c:v>1.3985901065954051E-3</c:v>
                </c:pt>
                <c:pt idx="659">
                  <c:v>1.3985766058252857E-3</c:v>
                </c:pt>
                <c:pt idx="660">
                  <c:v>1.3985628663587982E-3</c:v>
                </c:pt>
                <c:pt idx="661">
                  <c:v>1.39854886107989E-3</c:v>
                </c:pt>
                <c:pt idx="662">
                  <c:v>1.3985345568034242E-3</c:v>
                </c:pt>
                <c:pt idx="663">
                  <c:v>1.3985199132163294E-3</c:v>
                </c:pt>
                <c:pt idx="664">
                  <c:v>1.398504881703086E-3</c:v>
                </c:pt>
                <c:pt idx="665">
                  <c:v>1.3984894041139397E-3</c:v>
                </c:pt>
                <c:pt idx="666">
                  <c:v>1.3984734114388063E-3</c:v>
                </c:pt>
                <c:pt idx="667">
                  <c:v>1.3984568224290723E-3</c:v>
                </c:pt>
                <c:pt idx="668">
                  <c:v>1.3984395422071642E-3</c:v>
                </c:pt>
                <c:pt idx="669">
                  <c:v>1.3984214608769162E-3</c:v>
                </c:pt>
                <c:pt idx="670">
                  <c:v>1.3984024521716684E-3</c:v>
                </c:pt>
                <c:pt idx="671">
                  <c:v>1.3983823721974175E-3</c:v>
                </c:pt>
                <c:pt idx="672">
                  <c:v>1.3983610583070743E-3</c:v>
                </c:pt>
                <c:pt idx="673">
                  <c:v>1.3983383281218743E-3</c:v>
                </c:pt>
                <c:pt idx="674">
                  <c:v>1.3983139787728974E-3</c:v>
                </c:pt>
                <c:pt idx="675">
                  <c:v>1.3982877863809452E-3</c:v>
                </c:pt>
                <c:pt idx="676">
                  <c:v>1.398259505787696E-3</c:v>
                </c:pt>
                <c:pt idx="677">
                  <c:v>1.3982288705857589E-3</c:v>
                </c:pt>
                <c:pt idx="678">
                  <c:v>1.3981955933916009E-3</c:v>
                </c:pt>
                <c:pt idx="679">
                  <c:v>1.3981593664180655E-3</c:v>
                </c:pt>
                <c:pt idx="680">
                  <c:v>1.3981198623052484E-3</c:v>
                </c:pt>
                <c:pt idx="681">
                  <c:v>1.398076735138948E-3</c:v>
                </c:pt>
                <c:pt idx="682">
                  <c:v>1.3980296216094317E-3</c:v>
                </c:pt>
                <c:pt idx="683">
                  <c:v>1.3979781421228981E-3</c:v>
                </c:pt>
                <c:pt idx="684">
                  <c:v>1.3979219020934259E-3</c:v>
                </c:pt>
                <c:pt idx="685">
                  <c:v>1.3978604929395899E-3</c:v>
                </c:pt>
                <c:pt idx="686">
                  <c:v>1.3977934930354612E-3</c:v>
                </c:pt>
                <c:pt idx="687">
                  <c:v>1.3977204683742691E-3</c:v>
                </c:pt>
                <c:pt idx="688">
                  <c:v>1.3976409728669206E-3</c:v>
                </c:pt>
                <c:pt idx="689">
                  <c:v>1.3975545483771643E-3</c:v>
                </c:pt>
                <c:pt idx="690">
                  <c:v>1.3974607243532903E-3</c:v>
                </c:pt>
                <c:pt idx="691">
                  <c:v>1.3973590171052481E-3</c:v>
                </c:pt>
                <c:pt idx="692">
                  <c:v>1.3972489288803769E-3</c:v>
                </c:pt>
                <c:pt idx="693">
                  <c:v>1.3971299464111033E-3</c:v>
                </c:pt>
                <c:pt idx="694">
                  <c:v>1.3970015396160094E-3</c:v>
                </c:pt>
                <c:pt idx="695">
                  <c:v>1.3968631601548069E-3</c:v>
                </c:pt>
                <c:pt idx="696">
                  <c:v>1.3967142400190468E-3</c:v>
                </c:pt>
                <c:pt idx="697">
                  <c:v>1.3965541903081555E-3</c:v>
                </c:pt>
                <c:pt idx="698">
                  <c:v>1.3963824004630185E-3</c:v>
                </c:pt>
                <c:pt idx="699">
                  <c:v>1.3961982378336041E-3</c:v>
                </c:pt>
                <c:pt idx="700">
                  <c:v>1.3960010476599049E-3</c:v>
                </c:pt>
                <c:pt idx="701">
                  <c:v>1.3957901541837567E-3</c:v>
                </c:pt>
                <c:pt idx="702">
                  <c:v>1.3955648592509141E-3</c:v>
                </c:pt>
                <c:pt idx="703">
                  <c:v>1.395324445445773E-3</c:v>
                </c:pt>
                <c:pt idx="704">
                  <c:v>1.3950681782102957E-3</c:v>
                </c:pt>
                <c:pt idx="705">
                  <c:v>1.3947953062426715E-3</c:v>
                </c:pt>
                <c:pt idx="706">
                  <c:v>1.3945050626868198E-3</c:v>
                </c:pt>
                <c:pt idx="707">
                  <c:v>1.394196666930757E-3</c:v>
                </c:pt>
                <c:pt idx="708">
                  <c:v>1.3938693240823719E-3</c:v>
                </c:pt>
                <c:pt idx="709">
                  <c:v>1.3935222252824001E-3</c:v>
                </c:pt>
                <c:pt idx="710">
                  <c:v>1.3931545459794482E-3</c:v>
                </c:pt>
                <c:pt idx="711">
                  <c:v>1.3927654434363224E-3</c:v>
                </c:pt>
                <c:pt idx="712">
                  <c:v>1.3923540535371861E-3</c:v>
                </c:pt>
                <c:pt idx="713">
                  <c:v>1.3919194863575921E-3</c:v>
                </c:pt>
                <c:pt idx="714">
                  <c:v>1.3914608208729158E-3</c:v>
                </c:pt>
                <c:pt idx="715">
                  <c:v>1.3909770993179025E-3</c:v>
                </c:pt>
                <c:pt idx="716">
                  <c:v>1.3904673213591301E-3</c:v>
                </c:pt>
                <c:pt idx="717">
                  <c:v>1.3899304384944759E-3</c:v>
                </c:pt>
                <c:pt idx="718">
                  <c:v>1.3893653495906668E-3</c:v>
                </c:pt>
                <c:pt idx="719">
                  <c:v>1.3887708984814881E-3</c:v>
                </c:pt>
                <c:pt idx="720">
                  <c:v>1.3881458791899154E-3</c:v>
                </c:pt>
                <c:pt idx="721">
                  <c:v>1.3874889997016943E-3</c:v>
                </c:pt>
                <c:pt idx="722">
                  <c:v>1.3867989321137272E-3</c:v>
                </c:pt>
                <c:pt idx="723">
                  <c:v>1.386074294566039E-3</c:v>
                </c:pt>
                <c:pt idx="724">
                  <c:v>1.3853136583712481E-3</c:v>
                </c:pt>
                <c:pt idx="725">
                  <c:v>1.3845155701922053E-3</c:v>
                </c:pt>
                <c:pt idx="726">
                  <c:v>1.3836785576406821E-3</c:v>
                </c:pt>
                <c:pt idx="727">
                  <c:v>1.3828011477829509E-3</c:v>
                </c:pt>
                <c:pt idx="728">
                  <c:v>1.3818818881269823E-3</c:v>
                </c:pt>
                <c:pt idx="729">
                  <c:v>1.3809193616869267E-3</c:v>
                </c:pt>
                <c:pt idx="730">
                  <c:v>1.3799122168613896E-3</c:v>
                </c:pt>
                <c:pt idx="731">
                  <c:v>1.3788591814074625E-3</c:v>
                </c:pt>
                <c:pt idx="732">
                  <c:v>1.3777590892487179E-3</c:v>
                </c:pt>
                <c:pt idx="733">
                  <c:v>1.376610900624935E-3</c:v>
                </c:pt>
                <c:pt idx="734">
                  <c:v>1.3754137216649624E-3</c:v>
                </c:pt>
                <c:pt idx="735">
                  <c:v>1.3741668247634654E-3</c:v>
                </c:pt>
                <c:pt idx="736">
                  <c:v>1.3728696640481128E-3</c:v>
                </c:pt>
                <c:pt idx="737">
                  <c:v>1.371521891336694E-3</c:v>
                </c:pt>
                <c:pt idx="738">
                  <c:v>1.3701233689696604E-3</c:v>
                </c:pt>
                <c:pt idx="739">
                  <c:v>1.3686741773798093E-3</c:v>
                </c:pt>
                <c:pt idx="740">
                  <c:v>1.3671746239064878E-3</c:v>
                </c:pt>
                <c:pt idx="741">
                  <c:v>1.3656251981387843E-3</c:v>
                </c:pt>
                <c:pt idx="742">
                  <c:v>1.364026806703382E-3</c:v>
                </c:pt>
                <c:pt idx="743">
                  <c:v>1.3623805237814391E-3</c:v>
                </c:pt>
                <c:pt idx="744">
                  <c:v>1.3606876528992977E-3</c:v>
                </c:pt>
                <c:pt idx="745">
                  <c:v>1.3589498117939141E-3</c:v>
                </c:pt>
                <c:pt idx="746">
                  <c:v>1.3571688598990766E-3</c:v>
                </c:pt>
                <c:pt idx="747">
                  <c:v>1.3553469181336228E-3</c:v>
                </c:pt>
                <c:pt idx="748">
                  <c:v>1.3534863604941988E-3</c:v>
                </c:pt>
                <c:pt idx="749">
                  <c:v>1.3515897876760397E-3</c:v>
                </c:pt>
                <c:pt idx="750">
                  <c:v>1.349659988921211E-3</c:v>
                </c:pt>
                <c:pt idx="751">
                  <c:v>1.347699901604426E-3</c:v>
                </c:pt>
                <c:pt idx="752">
                  <c:v>1.3457125208370339E-3</c:v>
                </c:pt>
                <c:pt idx="753">
                  <c:v>1.3437008286688809E-3</c:v>
                </c:pt>
                <c:pt idx="754">
                  <c:v>1.3416676338631223E-3</c:v>
                </c:pt>
                <c:pt idx="755">
                  <c:v>1.3396154375651143E-3</c:v>
                </c:pt>
                <c:pt idx="756">
                  <c:v>1.3375462384866501E-3</c:v>
                </c:pt>
                <c:pt idx="757">
                  <c:v>1.3354613072523638E-3</c:v>
                </c:pt>
                <c:pt idx="758">
                  <c:v>1.3333609086013565E-3</c:v>
                </c:pt>
                <c:pt idx="759">
                  <c:v>1.331244023615389E-3</c:v>
                </c:pt>
                <c:pt idx="760">
                  <c:v>1.3291080288950574E-3</c:v>
                </c:pt>
                <c:pt idx="761">
                  <c:v>1.3269483543686888E-3</c:v>
                </c:pt>
                <c:pt idx="762">
                  <c:v>1.324758148353859E-3</c:v>
                </c:pt>
                <c:pt idx="763">
                  <c:v>1.322527918661563E-3</c:v>
                </c:pt>
                <c:pt idx="764">
                  <c:v>1.320245227016711E-3</c:v>
                </c:pt>
                <c:pt idx="765">
                  <c:v>1.3178944776258939E-3</c:v>
                </c:pt>
                <c:pt idx="766">
                  <c:v>1.3154566263565068E-3</c:v>
                </c:pt>
                <c:pt idx="767">
                  <c:v>1.3129091393602069E-3</c:v>
                </c:pt>
                <c:pt idx="768">
                  <c:v>1.3102259493223481E-3</c:v>
                </c:pt>
                <c:pt idx="769">
                  <c:v>1.3073776281619883E-3</c:v>
                </c:pt>
                <c:pt idx="770">
                  <c:v>1.3043316342851519E-3</c:v>
                </c:pt>
                <c:pt idx="771">
                  <c:v>1.3010528066093334E-3</c:v>
                </c:pt>
                <c:pt idx="772">
                  <c:v>1.2975040049309468E-3</c:v>
                </c:pt>
                <c:pt idx="773">
                  <c:v>1.2936469272815283E-3</c:v>
                </c:pt>
                <c:pt idx="774">
                  <c:v>1.2894431569543503E-3</c:v>
                </c:pt>
                <c:pt idx="775">
                  <c:v>1.2848553785851442E-3</c:v>
                </c:pt>
                <c:pt idx="776">
                  <c:v>1.2798487132600382E-3</c:v>
                </c:pt>
                <c:pt idx="777">
                  <c:v>1.2743922515939751E-3</c:v>
                </c:pt>
                <c:pt idx="778">
                  <c:v>1.2684606416265461E-3</c:v>
                </c:pt>
                <c:pt idx="779">
                  <c:v>1.2620357372474689E-3</c:v>
                </c:pt>
                <c:pt idx="780">
                  <c:v>1.2551082356408157E-3</c:v>
                </c:pt>
                <c:pt idx="781">
                  <c:v>1.2476792585161835E-3</c:v>
                </c:pt>
                <c:pt idx="782">
                  <c:v>1.2397617735676978E-3</c:v>
                </c:pt>
                <c:pt idx="783">
                  <c:v>1.2313818203867129E-3</c:v>
                </c:pt>
                <c:pt idx="784">
                  <c:v>1.2225794667647723E-3</c:v>
                </c:pt>
                <c:pt idx="785">
                  <c:v>1.2134094089415169E-3</c:v>
                </c:pt>
                <c:pt idx="786">
                  <c:v>1.203941193765995E-3</c:v>
                </c:pt>
                <c:pt idx="787">
                  <c:v>1.1942589741153465E-3</c:v>
                </c:pt>
                <c:pt idx="788">
                  <c:v>1.1844607999523279E-3</c:v>
                </c:pt>
                <c:pt idx="789">
                  <c:v>1.1746574043261426E-3</c:v>
                </c:pt>
                <c:pt idx="790">
                  <c:v>1.1649705090439303E-3</c:v>
                </c:pt>
                <c:pt idx="791">
                  <c:v>1.1555306492943339E-3</c:v>
                </c:pt>
                <c:pt idx="792">
                  <c:v>1.146474586863868E-3</c:v>
                </c:pt>
                <c:pt idx="793">
                  <c:v>1.1379423569149872E-3</c:v>
                </c:pt>
                <c:pt idx="794">
                  <c:v>1.130074039185202E-3</c:v>
                </c:pt>
                <c:pt idx="795">
                  <c:v>1.1230063607592007E-3</c:v>
                </c:pt>
                <c:pt idx="796">
                  <c:v>1.1168692260392211E-3</c:v>
                </c:pt>
                <c:pt idx="797">
                  <c:v>1.1117823067925178E-3</c:v>
                </c:pt>
                <c:pt idx="798">
                  <c:v>1.107851805852462E-3</c:v>
                </c:pt>
                <c:pt idx="799">
                  <c:v>1.1051675135863243E-3</c:v>
                </c:pt>
                <c:pt idx="800">
                  <c:v>1.1038002757922309E-3</c:v>
                </c:pt>
                <c:pt idx="801">
                  <c:v>1.1037999512665303E-3</c:v>
                </c:pt>
                <c:pt idx="802">
                  <c:v>1.1051939506002946E-3</c:v>
                </c:pt>
                <c:pt idx="803">
                  <c:v>1.1079864045020473E-3</c:v>
                </c:pt>
                <c:pt idx="804">
                  <c:v>1.1121579925256085E-3</c:v>
                </c:pt>
                <c:pt idx="805">
                  <c:v>1.1176664368931363E-3</c:v>
                </c:pt>
                <c:pt idx="806">
                  <c:v>1.124447628768266E-3</c:v>
                </c:pt>
                <c:pt idx="807">
                  <c:v>1.1324173698042674E-3</c:v>
                </c:pt>
                <c:pt idx="808">
                  <c:v>1.1414736168752701E-3</c:v>
                </c:pt>
                <c:pt idx="809">
                  <c:v>1.1514991716726063E-3</c:v>
                </c:pt>
                <c:pt idx="810">
                  <c:v>1.1623647123154531E-3</c:v>
                </c:pt>
                <c:pt idx="811">
                  <c:v>1.1739320375341179E-3</c:v>
                </c:pt>
                <c:pt idx="812">
                  <c:v>1.1860574276953669E-3</c:v>
                </c:pt>
                <c:pt idx="813">
                  <c:v>1.1985949973977402E-3</c:v>
                </c:pt>
                <c:pt idx="814">
                  <c:v>1.21139993589862E-3</c:v>
                </c:pt>
                <c:pt idx="815">
                  <c:v>1.2243315383518908E-3</c:v>
                </c:pt>
                <c:pt idx="816">
                  <c:v>1.2372559404165645E-3</c:v>
                </c:pt>
                <c:pt idx="817">
                  <c:v>1.2500484911058625E-3</c:v>
                </c:pt>
                <c:pt idx="818">
                  <c:v>1.2625957140645662E-3</c:v>
                </c:pt>
                <c:pt idx="819">
                  <c:v>1.2747968234746831E-3</c:v>
                </c:pt>
                <c:pt idx="820">
                  <c:v>1.2865647838969641E-3</c:v>
                </c:pt>
                <c:pt idx="821">
                  <c:v>1.2978269169272613E-3</c:v>
                </c:pt>
                <c:pt idx="822">
                  <c:v>1.3085250771586181E-3</c:v>
                </c:pt>
                <c:pt idx="823">
                  <c:v>1.3186154254486056E-3</c:v>
                </c:pt>
                <c:pt idx="824">
                  <c:v>1.3280678517324414E-3</c:v>
                </c:pt>
                <c:pt idx="825">
                  <c:v>1.336865095946035E-3</c:v>
                </c:pt>
                <c:pt idx="826">
                  <c:v>1.3450016256439084E-3</c:v>
                </c:pt>
                <c:pt idx="827">
                  <c:v>1.3524823304553106E-3</c:v>
                </c:pt>
                <c:pt idx="828">
                  <c:v>1.3593210991192327E-3</c:v>
                </c:pt>
                <c:pt idx="829">
                  <c:v>1.3655393319578415E-3</c:v>
                </c:pt>
                <c:pt idx="830">
                  <c:v>1.3711644464004091E-3</c:v>
                </c:pt>
                <c:pt idx="831">
                  <c:v>1.3762284242496536E-3</c:v>
                </c:pt>
                <c:pt idx="832">
                  <c:v>1.3807664405364347E-3</c:v>
                </c:pt>
                <c:pt idx="833">
                  <c:v>1.3848156084625978E-3</c:v>
                </c:pt>
                <c:pt idx="834">
                  <c:v>1.3884138653605864E-3</c:v>
                </c:pt>
                <c:pt idx="835">
                  <c:v>1.391599015855908E-3</c:v>
                </c:pt>
                <c:pt idx="836">
                  <c:v>1.394407940412529E-3</c:v>
                </c:pt>
                <c:pt idx="837">
                  <c:v>1.3968759720205577E-3</c:v>
                </c:pt>
                <c:pt idx="838">
                  <c:v>1.3990364326780407E-3</c:v>
                </c:pt>
                <c:pt idx="839">
                  <c:v>1.4009203207230602E-3</c:v>
                </c:pt>
                <c:pt idx="840">
                  <c:v>1.4025561302931063E-3</c:v>
                </c:pt>
                <c:pt idx="841">
                  <c:v>1.4039698088335272E-3</c:v>
                </c:pt>
                <c:pt idx="842">
                  <c:v>1.4051847589915615E-3</c:v>
                </c:pt>
                <c:pt idx="843">
                  <c:v>1.4062219679778503E-3</c:v>
                </c:pt>
                <c:pt idx="844">
                  <c:v>1.407100169211737E-3</c:v>
                </c:pt>
                <c:pt idx="845">
                  <c:v>1.4078360338740539E-3</c:v>
                </c:pt>
                <c:pt idx="846">
                  <c:v>1.4084443933746753E-3</c:v>
                </c:pt>
                <c:pt idx="847">
                  <c:v>1.4089384566367362E-3</c:v>
                </c:pt>
                <c:pt idx="848">
                  <c:v>1.4093300197444778E-3</c:v>
                </c:pt>
                <c:pt idx="849">
                  <c:v>1.4096296633329692E-3</c:v>
                </c:pt>
                <c:pt idx="850">
                  <c:v>1.4098469199747201E-3</c:v>
                </c:pt>
                <c:pt idx="851">
                  <c:v>1.4099904264705224E-3</c:v>
                </c:pt>
                <c:pt idx="852">
                  <c:v>1.4100680419724921E-3</c:v>
                </c:pt>
                <c:pt idx="853">
                  <c:v>1.4100869466725484E-3</c:v>
                </c:pt>
                <c:pt idx="854">
                  <c:v>1.4100537192281058E-3</c:v>
                </c:pt>
                <c:pt idx="855">
                  <c:v>1.4099743948538599E-3</c:v>
                </c:pt>
                <c:pt idx="856">
                  <c:v>1.4098545126524826E-3</c:v>
                </c:pt>
                <c:pt idx="857">
                  <c:v>1.4096991519595159E-3</c:v>
                </c:pt>
                <c:pt idx="858">
                  <c:v>1.4095129639944742E-3</c:v>
                </c:pt>
                <c:pt idx="859">
                  <c:v>1.4093002022206279E-3</c:v>
                </c:pt>
                <c:pt idx="860">
                  <c:v>1.409064749817956E-3</c:v>
                </c:pt>
                <c:pt idx="861">
                  <c:v>1.4088101704161197E-3</c:v>
                </c:pt>
                <c:pt idx="862">
                  <c:v>1.4085396191585939E-3</c:v>
                </c:pt>
                <c:pt idx="863">
                  <c:v>1.4082560560748393E-3</c:v>
                </c:pt>
                <c:pt idx="864">
                  <c:v>1.4079622040207181E-3</c:v>
                </c:pt>
                <c:pt idx="865">
                  <c:v>1.4076605329297021E-3</c:v>
                </c:pt>
                <c:pt idx="866">
                  <c:v>1.4073533427951051E-3</c:v>
                </c:pt>
                <c:pt idx="867">
                  <c:v>1.4070427661659424E-3</c:v>
                </c:pt>
                <c:pt idx="868">
                  <c:v>1.4067307884367281E-3</c:v>
                </c:pt>
                <c:pt idx="869">
                  <c:v>1.4064192671354768E-3</c:v>
                </c:pt>
                <c:pt idx="870">
                  <c:v>1.4061099424191746E-3</c:v>
                </c:pt>
                <c:pt idx="871">
                  <c:v>1.4058044347843215E-3</c:v>
                </c:pt>
                <c:pt idx="872">
                  <c:v>1.405504254710626E-3</c:v>
                </c:pt>
                <c:pt idx="873">
                  <c:v>1.4052107813186975E-3</c:v>
                </c:pt>
                <c:pt idx="874">
                  <c:v>1.4049252758704738E-3</c:v>
                </c:pt>
                <c:pt idx="875">
                  <c:v>1.4046488533754581E-3</c:v>
                </c:pt>
                <c:pt idx="876">
                  <c:v>1.4043824772337738E-3</c:v>
                </c:pt>
                <c:pt idx="877">
                  <c:v>1.4041269509137979E-3</c:v>
                </c:pt>
                <c:pt idx="878">
                  <c:v>1.4038829198674821E-3</c:v>
                </c:pt>
                <c:pt idx="879">
                  <c:v>1.4036508568411492E-3</c:v>
                </c:pt>
                <c:pt idx="880">
                  <c:v>1.403431065911813E-3</c:v>
                </c:pt>
                <c:pt idx="881">
                  <c:v>1.4032236907849922E-3</c:v>
                </c:pt>
                <c:pt idx="882">
                  <c:v>1.4030287191631357E-3</c:v>
                </c:pt>
                <c:pt idx="883">
                  <c:v>1.4028460081133461E-3</c:v>
                </c:pt>
                <c:pt idx="884">
                  <c:v>1.4026752908453692E-3</c:v>
                </c:pt>
                <c:pt idx="885">
                  <c:v>1.4025161686427898E-3</c:v>
                </c:pt>
                <c:pt idx="886">
                  <c:v>1.4023681887071341E-3</c:v>
                </c:pt>
                <c:pt idx="887">
                  <c:v>1.4022308126556799E-3</c:v>
                </c:pt>
                <c:pt idx="888">
                  <c:v>1.4021034677275384E-3</c:v>
                </c:pt>
                <c:pt idx="889">
                  <c:v>1.4019855404395611E-3</c:v>
                </c:pt>
                <c:pt idx="890">
                  <c:v>1.4018764201845205E-3</c:v>
                </c:pt>
                <c:pt idx="891">
                  <c:v>1.4017754891429818E-3</c:v>
                </c:pt>
                <c:pt idx="892">
                  <c:v>1.4016821416124876E-3</c:v>
                </c:pt>
                <c:pt idx="893">
                  <c:v>1.4015958024448619E-3</c:v>
                </c:pt>
                <c:pt idx="894">
                  <c:v>1.4015159177485383E-3</c:v>
                </c:pt>
                <c:pt idx="895">
                  <c:v>1.4014419578317063E-3</c:v>
                </c:pt>
                <c:pt idx="896">
                  <c:v>1.4013734388800421E-3</c:v>
                </c:pt>
                <c:pt idx="897">
                  <c:v>1.4013099004480901E-3</c:v>
                </c:pt>
                <c:pt idx="898">
                  <c:v>1.4012509140591569E-3</c:v>
                </c:pt>
                <c:pt idx="899">
                  <c:v>1.4011960799786261E-3</c:v>
                </c:pt>
                <c:pt idx="900">
                  <c:v>1.4011450261577059E-3</c:v>
                </c:pt>
                <c:pt idx="901">
                  <c:v>1.4010974004815358E-3</c:v>
                </c:pt>
                <c:pt idx="902">
                  <c:v>1.4010528776155504E-3</c:v>
                </c:pt>
                <c:pt idx="903">
                  <c:v>1.4010111559314988E-3</c:v>
                </c:pt>
                <c:pt idx="904">
                  <c:v>1.4009719529260243E-3</c:v>
                </c:pt>
                <c:pt idx="905">
                  <c:v>1.4009350104405721E-3</c:v>
                </c:pt>
                <c:pt idx="906">
                  <c:v>1.40090008746506E-3</c:v>
                </c:pt>
                <c:pt idx="907">
                  <c:v>1.4008669676261062E-3</c:v>
                </c:pt>
                <c:pt idx="908">
                  <c:v>1.4008354560418803E-3</c:v>
                </c:pt>
                <c:pt idx="909">
                  <c:v>1.4008053830005984E-3</c:v>
                </c:pt>
                <c:pt idx="910">
                  <c:v>1.4007766001463021E-3</c:v>
                </c:pt>
                <c:pt idx="911">
                  <c:v>1.4007489845247595E-3</c:v>
                </c:pt>
                <c:pt idx="912">
                  <c:v>1.4007224337591866E-3</c:v>
                </c:pt>
                <c:pt idx="913">
                  <c:v>1.4006968666425462E-3</c:v>
                </c:pt>
                <c:pt idx="914">
                  <c:v>1.4006722220825441E-3</c:v>
                </c:pt>
                <c:pt idx="915">
                  <c:v>1.4006484535220181E-3</c:v>
                </c:pt>
                <c:pt idx="916">
                  <c:v>1.4006255288827754E-3</c:v>
                </c:pt>
                <c:pt idx="917">
                  <c:v>1.4006034262277623E-3</c:v>
                </c:pt>
                <c:pt idx="918">
                  <c:v>1.4005821313041566E-3</c:v>
                </c:pt>
                <c:pt idx="919">
                  <c:v>1.400561635461306E-3</c:v>
                </c:pt>
                <c:pt idx="920">
                  <c:v>1.4005419296203097E-3</c:v>
                </c:pt>
                <c:pt idx="921">
                  <c:v>1.4005230050943311E-3</c:v>
                </c:pt>
                <c:pt idx="922">
                  <c:v>1.400504850622898E-3</c:v>
                </c:pt>
                <c:pt idx="923">
                  <c:v>1.4004874510637664E-3</c:v>
                </c:pt>
                <c:pt idx="924">
                  <c:v>1.4004707865339621E-3</c:v>
                </c:pt>
                <c:pt idx="925">
                  <c:v>1.4004548317810355E-3</c:v>
                </c:pt>
                <c:pt idx="926">
                  <c:v>1.4004395602612255E-3</c:v>
                </c:pt>
                <c:pt idx="927">
                  <c:v>1.4004249365231329E-3</c:v>
                </c:pt>
                <c:pt idx="928">
                  <c:v>1.4004109241155848E-3</c:v>
                </c:pt>
                <c:pt idx="929">
                  <c:v>1.4003974859765379E-3</c:v>
                </c:pt>
                <c:pt idx="930">
                  <c:v>1.4003845820014186E-3</c:v>
                </c:pt>
                <c:pt idx="931">
                  <c:v>1.4003721741744843E-3</c:v>
                </c:pt>
                <c:pt idx="932">
                  <c:v>1.4003602256181401E-3</c:v>
                </c:pt>
                <c:pt idx="933">
                  <c:v>1.4003487023258943E-3</c:v>
                </c:pt>
                <c:pt idx="934">
                  <c:v>1.4003375737958749E-3</c:v>
                </c:pt>
                <c:pt idx="935">
                  <c:v>1.400326812840076E-3</c:v>
                </c:pt>
                <c:pt idx="936">
                  <c:v>1.4003163964512997E-3</c:v>
                </c:pt>
                <c:pt idx="937">
                  <c:v>1.4003063056877939E-3</c:v>
                </c:pt>
                <c:pt idx="938">
                  <c:v>1.4002965248606583E-3</c:v>
                </c:pt>
                <c:pt idx="939">
                  <c:v>1.4002870416176733E-3</c:v>
                </c:pt>
                <c:pt idx="940">
                  <c:v>1.4002778462520113E-3</c:v>
                </c:pt>
                <c:pt idx="941">
                  <c:v>1.4002689310977424E-3</c:v>
                </c:pt>
                <c:pt idx="942">
                  <c:v>1.4002602898899438E-3</c:v>
                </c:pt>
                <c:pt idx="943">
                  <c:v>1.4002519176741577E-3</c:v>
                </c:pt>
                <c:pt idx="944">
                  <c:v>1.4002438094988731E-3</c:v>
                </c:pt>
                <c:pt idx="945">
                  <c:v>1.4002359604873332E-3</c:v>
                </c:pt>
                <c:pt idx="946">
                  <c:v>1.4002283656052519E-3</c:v>
                </c:pt>
                <c:pt idx="947">
                  <c:v>1.4002210199011971E-3</c:v>
                </c:pt>
                <c:pt idx="948">
                  <c:v>1.4002139175919174E-3</c:v>
                </c:pt>
                <c:pt idx="949">
                  <c:v>1.4002070524373009E-3</c:v>
                </c:pt>
                <c:pt idx="950">
                  <c:v>1.4002004181051832E-3</c:v>
                </c:pt>
                <c:pt idx="951">
                  <c:v>1.4001940079543035E-3</c:v>
                </c:pt>
                <c:pt idx="952">
                  <c:v>1.4001878152811345E-3</c:v>
                </c:pt>
                <c:pt idx="953">
                  <c:v>1.4001818334729301E-3</c:v>
                </c:pt>
                <c:pt idx="954">
                  <c:v>1.4001760559982375E-3</c:v>
                </c:pt>
                <c:pt idx="955">
                  <c:v>1.4001704764087532E-3</c:v>
                </c:pt>
                <c:pt idx="956">
                  <c:v>1.4001650886164001E-3</c:v>
                </c:pt>
                <c:pt idx="957">
                  <c:v>1.4001598863643563E-3</c:v>
                </c:pt>
                <c:pt idx="958">
                  <c:v>1.4001548635627634E-3</c:v>
                </c:pt>
                <c:pt idx="959">
                  <c:v>1.4001500139844841E-3</c:v>
                </c:pt>
                <c:pt idx="960">
                  <c:v>1.4001453313012536E-3</c:v>
                </c:pt>
                <c:pt idx="961">
                  <c:v>1.4001408087857324E-3</c:v>
                </c:pt>
                <c:pt idx="962">
                  <c:v>1.4001364394069719E-3</c:v>
                </c:pt>
                <c:pt idx="963">
                  <c:v>1.4001322157213864E-3</c:v>
                </c:pt>
                <c:pt idx="964">
                  <c:v>1.4001281298856975E-3</c:v>
                </c:pt>
                <c:pt idx="965">
                  <c:v>1.4001241737227701E-3</c:v>
                </c:pt>
                <c:pt idx="966">
                  <c:v>1.4001203388108821E-3</c:v>
                </c:pt>
                <c:pt idx="967">
                  <c:v>1.4001166165988543E-3</c:v>
                </c:pt>
                <c:pt idx="968">
                  <c:v>1.4001129986947135E-3</c:v>
                </c:pt>
                <c:pt idx="969">
                  <c:v>1.4001094770128659E-3</c:v>
                </c:pt>
                <c:pt idx="970">
                  <c:v>1.4001060436959177E-3</c:v>
                </c:pt>
                <c:pt idx="971">
                  <c:v>1.4001026916555842E-3</c:v>
                </c:pt>
                <c:pt idx="972">
                  <c:v>1.4000994145505091E-3</c:v>
                </c:pt>
                <c:pt idx="973">
                  <c:v>1.4000962070855748E-3</c:v>
                </c:pt>
                <c:pt idx="974">
                  <c:v>1.4000930648262848E-3</c:v>
                </c:pt>
                <c:pt idx="975">
                  <c:v>1.4000899844572407E-3</c:v>
                </c:pt>
                <c:pt idx="976">
                  <c:v>1.4000869636867767E-3</c:v>
                </c:pt>
                <c:pt idx="977">
                  <c:v>1.4000840011503981E-3</c:v>
                </c:pt>
                <c:pt idx="978">
                  <c:v>1.4000810963455121E-3</c:v>
                </c:pt>
                <c:pt idx="979">
                  <c:v>1.4000782495028087E-3</c:v>
                </c:pt>
                <c:pt idx="980">
                  <c:v>1.4000754613299603E-3</c:v>
                </c:pt>
                <c:pt idx="981">
                  <c:v>1.4000727329283227E-3</c:v>
                </c:pt>
                <c:pt idx="982">
                  <c:v>1.4000700655980444E-3</c:v>
                </c:pt>
                <c:pt idx="983">
                  <c:v>1.4000674606465804E-3</c:v>
                </c:pt>
                <c:pt idx="984">
                  <c:v>1.4000649193074818E-3</c:v>
                </c:pt>
                <c:pt idx="985">
                  <c:v>1.4000624425513873E-3</c:v>
                </c:pt>
                <c:pt idx="986">
                  <c:v>1.4000600310781401E-3</c:v>
                </c:pt>
                <c:pt idx="987">
                  <c:v>1.4000576852594222E-3</c:v>
                </c:pt>
                <c:pt idx="988">
                  <c:v>1.4000554051335763E-3</c:v>
                </c:pt>
                <c:pt idx="989">
                  <c:v>1.4000531904492903E-3</c:v>
                </c:pt>
                <c:pt idx="990">
                  <c:v>1.4000510407372888E-3</c:v>
                </c:pt>
                <c:pt idx="991">
                  <c:v>1.4000489552625723E-3</c:v>
                </c:pt>
                <c:pt idx="992">
                  <c:v>1.4000469332224479E-3</c:v>
                </c:pt>
                <c:pt idx="993">
                  <c:v>1.4000449737913304E-3</c:v>
                </c:pt>
                <c:pt idx="994">
                  <c:v>1.4000430761606068E-3</c:v>
                </c:pt>
                <c:pt idx="995">
                  <c:v>1.4000412396465694E-3</c:v>
                </c:pt>
                <c:pt idx="996">
                  <c:v>1.4000394636750845E-3</c:v>
                </c:pt>
                <c:pt idx="997">
                  <c:v>1.400037747828633E-3</c:v>
                </c:pt>
                <c:pt idx="998">
                  <c:v>1.4000360918695271E-3</c:v>
                </c:pt>
                <c:pt idx="999">
                  <c:v>1.4000344956372913E-3</c:v>
                </c:pt>
                <c:pt idx="1000">
                  <c:v>1.4000000000000017E-3</c:v>
                </c:pt>
                <c:pt idx="1001">
                  <c:v>1.3999999997615247E-3</c:v>
                </c:pt>
                <c:pt idx="1002">
                  <c:v>1.399999999196284E-3</c:v>
                </c:pt>
                <c:pt idx="1003">
                  <c:v>1.3999999979788927E-3</c:v>
                </c:pt>
                <c:pt idx="1004">
                  <c:v>1.3999999954285949E-3</c:v>
                </c:pt>
                <c:pt idx="1005">
                  <c:v>1.3999999902366753E-3</c:v>
                </c:pt>
                <c:pt idx="1006">
                  <c:v>1.3999999799570982E-3</c:v>
                </c:pt>
                <c:pt idx="1007">
                  <c:v>1.3999999601598913E-3</c:v>
                </c:pt>
                <c:pt idx="1008">
                  <c:v>1.3999999230779575E-3</c:v>
                </c:pt>
                <c:pt idx="1009">
                  <c:v>1.39999985551605E-3</c:v>
                </c:pt>
                <c:pt idx="1010">
                  <c:v>1.3999997357844298E-3</c:v>
                </c:pt>
                <c:pt idx="1011">
                  <c:v>1.3999995293890641E-3</c:v>
                </c:pt>
                <c:pt idx="1012">
                  <c:v>1.3999991833116821E-3</c:v>
                </c:pt>
                <c:pt idx="1013">
                  <c:v>1.39999861884703E-3</c:v>
                </c:pt>
                <c:pt idx="1014">
                  <c:v>1.3999977232903519E-3</c:v>
                </c:pt>
                <c:pt idx="1015">
                  <c:v>1.3999963411606919E-3</c:v>
                </c:pt>
                <c:pt idx="1016">
                  <c:v>1.3999942662040982E-3</c:v>
                </c:pt>
                <c:pt idx="1017">
                  <c:v>1.3999912359339112E-3</c:v>
                </c:pt>
                <c:pt idx="1018">
                  <c:v>1.3999869309269403E-3</c:v>
                </c:pt>
                <c:pt idx="1019">
                  <c:v>1.3999809812101029E-3</c:v>
                </c:pt>
                <c:pt idx="1020">
                  <c:v>1.3999729817493005E-3</c:v>
                </c:pt>
                <c:pt idx="1021">
                  <c:v>1.3999625181418244E-3</c:v>
                </c:pt>
                <c:pt idx="1022">
                  <c:v>1.399949202072766E-3</c:v>
                </c:pt>
                <c:pt idx="1023">
                  <c:v>1.3999327141354725E-3</c:v>
                </c:pt>
                <c:pt idx="1024">
                  <c:v>1.3999128495573226E-3</c:v>
                </c:pt>
                <c:pt idx="1025">
                  <c:v>1.3998895606499296E-3</c:v>
                </c:pt>
                <c:pt idx="1026">
                  <c:v>1.3998629889851943E-3</c:v>
                </c:pt>
                <c:pt idx="1027">
                  <c:v>1.3998334807314061E-3</c:v>
                </c:pt>
                <c:pt idx="1028">
                  <c:v>1.3998015804386154E-3</c:v>
                </c:pt>
                <c:pt idx="1029">
                  <c:v>1.3997680016270733E-3</c:v>
                </c:pt>
                <c:pt idx="1030">
                  <c:v>1.3997335763081483E-3</c:v>
                </c:pt>
                <c:pt idx="1031">
                  <c:v>1.3996991892186847E-3</c:v>
                </c:pt>
                <c:pt idx="1032">
                  <c:v>1.3996657053331641E-3</c:v>
                </c:pt>
                <c:pt idx="1033">
                  <c:v>1.3996339004356357E-3</c:v>
                </c:pt>
                <c:pt idx="1034">
                  <c:v>1.3996044039346371E-3</c:v>
                </c:pt>
                <c:pt idx="1035">
                  <c:v>1.3995776607963507E-3</c:v>
                </c:pt>
                <c:pt idx="1036">
                  <c:v>1.3995539160620303E-3</c:v>
                </c:pt>
                <c:pt idx="1037">
                  <c:v>1.3995332216134736E-3</c:v>
                </c:pt>
                <c:pt idx="1038">
                  <c:v>1.3995154615109799E-3</c:v>
                </c:pt>
                <c:pt idx="1039">
                  <c:v>1.3995003899477752E-3</c:v>
                </c:pt>
                <c:pt idx="1040">
                  <c:v>1.3994876749658393E-3</c:v>
                </c:pt>
                <c:pt idx="1041">
                  <c:v>1.3994769414828025E-3</c:v>
                </c:pt>
                <c:pt idx="1042">
                  <c:v>1.3994678086230571E-3</c:v>
                </c:pt>
                <c:pt idx="1043">
                  <c:v>1.3994599182924521E-3</c:v>
                </c:pt>
                <c:pt idx="1044">
                  <c:v>1.3994529539127622E-3</c:v>
                </c:pt>
                <c:pt idx="1045">
                  <c:v>1.3994466499096033E-3</c:v>
                </c:pt>
                <c:pt idx="1046">
                  <c:v>1.3994407936137924E-3</c:v>
                </c:pt>
                <c:pt idx="1047">
                  <c:v>1.3994352217755795E-3</c:v>
                </c:pt>
                <c:pt idx="1048">
                  <c:v>1.3994298138640879E-3</c:v>
                </c:pt>
                <c:pt idx="1049">
                  <c:v>1.3994244840245301E-3</c:v>
                </c:pt>
                <c:pt idx="1050">
                  <c:v>1.3994191730452891E-3</c:v>
                </c:pt>
                <c:pt idx="1051">
                  <c:v>1.3994138411910098E-3</c:v>
                </c:pt>
                <c:pt idx="1052">
                  <c:v>1.3994084623065433E-3</c:v>
                </c:pt>
                <c:pt idx="1053">
                  <c:v>1.3994030192955489E-3</c:v>
                </c:pt>
                <c:pt idx="1054">
                  <c:v>1.3993975008575132E-3</c:v>
                </c:pt>
                <c:pt idx="1055">
                  <c:v>1.399391899279314E-3</c:v>
                </c:pt>
                <c:pt idx="1056">
                  <c:v>1.3993862090400583E-3</c:v>
                </c:pt>
                <c:pt idx="1057">
                  <c:v>1.3993804259971056E-3</c:v>
                </c:pt>
                <c:pt idx="1058">
                  <c:v>1.3993745469510965E-3</c:v>
                </c:pt>
                <c:pt idx="1059">
                  <c:v>1.3993685694246832E-3</c:v>
                </c:pt>
                <c:pt idx="1060">
                  <c:v>1.3993624915398511E-3</c:v>
                </c:pt>
                <c:pt idx="1061">
                  <c:v>1.3993563119483582E-3</c:v>
                </c:pt>
                <c:pt idx="1062">
                  <c:v>1.3993500295383669E-3</c:v>
                </c:pt>
                <c:pt idx="1063">
                  <c:v>1.3993436434424362E-3</c:v>
                </c:pt>
                <c:pt idx="1064">
                  <c:v>1.3993371527823125E-3</c:v>
                </c:pt>
                <c:pt idx="1065">
                  <c:v>1.3993305564862796E-3</c:v>
                </c:pt>
                <c:pt idx="1066">
                  <c:v>1.3993238531572127E-3</c:v>
                </c:pt>
                <c:pt idx="1067">
                  <c:v>1.3993170410079795E-3</c:v>
                </c:pt>
                <c:pt idx="1068">
                  <c:v>1.3993101178630589E-3</c:v>
                </c:pt>
                <c:pt idx="1069">
                  <c:v>1.3993030812176521E-3</c:v>
                </c:pt>
                <c:pt idx="1070">
                  <c:v>1.3992959283354034E-3</c:v>
                </c:pt>
                <c:pt idx="1071">
                  <c:v>1.3992886563545079E-3</c:v>
                </c:pt>
                <c:pt idx="1072">
                  <c:v>1.399281262373053E-3</c:v>
                </c:pt>
                <c:pt idx="1073">
                  <c:v>1.3992737435016168E-3</c:v>
                </c:pt>
                <c:pt idx="1074">
                  <c:v>1.3992660968671566E-3</c:v>
                </c:pt>
                <c:pt idx="1075">
                  <c:v>1.3992583195863049E-3</c:v>
                </c:pt>
                <c:pt idx="1076">
                  <c:v>1.3992504087038569E-3</c:v>
                </c:pt>
                <c:pt idx="1077">
                  <c:v>1.3992423611310701E-3</c:v>
                </c:pt>
                <c:pt idx="1078">
                  <c:v>1.3992341735998201E-3</c:v>
                </c:pt>
                <c:pt idx="1079">
                  <c:v>1.3992258426434581E-3</c:v>
                </c:pt>
                <c:pt idx="1080">
                  <c:v>1.3992173646296862E-3</c:v>
                </c:pt>
                <c:pt idx="1081">
                  <c:v>1.3992087358268305E-3</c:v>
                </c:pt>
                <c:pt idx="1082">
                  <c:v>1.3991999525142485E-3</c:v>
                </c:pt>
                <c:pt idx="1083">
                  <c:v>1.3991910111082427E-3</c:v>
                </c:pt>
                <c:pt idx="1084">
                  <c:v>1.3991819082809723E-3</c:v>
                </c:pt>
                <c:pt idx="1085">
                  <c:v>1.3991726410513814E-3</c:v>
                </c:pt>
                <c:pt idx="1086">
                  <c:v>1.3991632068235138E-3</c:v>
                </c:pt>
                <c:pt idx="1087">
                  <c:v>1.3991536033592837E-3</c:v>
                </c:pt>
                <c:pt idx="1088">
                  <c:v>1.3991438286829825E-3</c:v>
                </c:pt>
                <c:pt idx="1089">
                  <c:v>1.3991338809282751E-3</c:v>
                </c:pt>
                <c:pt idx="1090">
                  <c:v>1.3991237581526515E-3</c:v>
                </c:pt>
                <c:pt idx="1091">
                  <c:v>1.3991134581425428E-3</c:v>
                </c:pt>
                <c:pt idx="1092">
                  <c:v>1.399102978256401E-3</c:v>
                </c:pt>
                <c:pt idx="1093">
                  <c:v>1.3990923153212771E-3</c:v>
                </c:pt>
                <c:pt idx="1094">
                  <c:v>1.3990814656178706E-3</c:v>
                </c:pt>
                <c:pt idx="1095">
                  <c:v>1.3990704249574244E-3</c:v>
                </c:pt>
                <c:pt idx="1096">
                  <c:v>1.3990591888351864E-3</c:v>
                </c:pt>
                <c:pt idx="1097">
                  <c:v>1.3990477526499459E-3</c:v>
                </c:pt>
                <c:pt idx="1098">
                  <c:v>1.3990361119451608E-3</c:v>
                </c:pt>
                <c:pt idx="1099">
                  <c:v>1.3990242626375695E-3</c:v>
                </c:pt>
                <c:pt idx="1100">
                  <c:v>1.3990122011955598E-3</c:v>
                </c:pt>
                <c:pt idx="1101">
                  <c:v>1.3989999247465592E-3</c:v>
                </c:pt>
                <c:pt idx="1102">
                  <c:v>1.3989874310995068E-3</c:v>
                </c:pt>
                <c:pt idx="1103">
                  <c:v>1.3989747186899859E-3</c:v>
                </c:pt>
                <c:pt idx="1104">
                  <c:v>1.3989617864719388E-3</c:v>
                </c:pt>
                <c:pt idx="1105">
                  <c:v>1.3989486337777847E-3</c:v>
                </c:pt>
                <c:pt idx="1106">
                  <c:v>1.3989352601855179E-3</c:v>
                </c:pt>
                <c:pt idx="1107">
                  <c:v>1.3989216654037503E-3</c:v>
                </c:pt>
                <c:pt idx="1108">
                  <c:v>1.3989078492102364E-3</c:v>
                </c:pt>
                <c:pt idx="1109">
                  <c:v>1.3988938114286578E-3</c:v>
                </c:pt>
                <c:pt idx="1110">
                  <c:v>1.3988795519572442E-3</c:v>
                </c:pt>
                <c:pt idx="1111">
                  <c:v>1.398865070836816E-3</c:v>
                </c:pt>
                <c:pt idx="1112">
                  <c:v>1.3988503683511563E-3</c:v>
                </c:pt>
                <c:pt idx="1113">
                  <c:v>1.3988354451550515E-3</c:v>
                </c:pt>
                <c:pt idx="1114">
                  <c:v>1.3988203024295777E-3</c:v>
                </c:pt>
                <c:pt idx="1115">
                  <c:v>1.3988049420689283E-3</c:v>
                </c:pt>
                <c:pt idx="1116">
                  <c:v>1.3987893669033613E-3</c:v>
                </c:pt>
                <c:pt idx="1117">
                  <c:v>1.3987735809723814E-3</c:v>
                </c:pt>
                <c:pt idx="1118">
                  <c:v>1.3987575898463506E-3</c:v>
                </c:pt>
                <c:pt idx="1119">
                  <c:v>1.3987414009542802E-3</c:v>
                </c:pt>
                <c:pt idx="1120">
                  <c:v>1.3987250239432623E-3</c:v>
                </c:pt>
                <c:pt idx="1121">
                  <c:v>1.3987084714115173E-3</c:v>
                </c:pt>
                <c:pt idx="1122">
                  <c:v>1.3986917595214363E-3</c:v>
                </c:pt>
                <c:pt idx="1123">
                  <c:v>1.3986749085817128E-3</c:v>
                </c:pt>
                <c:pt idx="1124">
                  <c:v>1.3986579436546668E-3</c:v>
                </c:pt>
                <c:pt idx="1125">
                  <c:v>1.3986408949872534E-3</c:v>
                </c:pt>
                <c:pt idx="1126">
                  <c:v>1.3986237978727324E-3</c:v>
                </c:pt>
                <c:pt idx="1127">
                  <c:v>1.3986066915337137E-3</c:v>
                </c:pt>
                <c:pt idx="1128">
                  <c:v>1.3985896162105522E-3</c:v>
                </c:pt>
                <c:pt idx="1129">
                  <c:v>1.3985726076032943E-3</c:v>
                </c:pt>
                <c:pt idx="1130">
                  <c:v>1.3985556873010846E-3</c:v>
                </c:pt>
                <c:pt idx="1131">
                  <c:v>1.3985388479541348E-3</c:v>
                </c:pt>
                <c:pt idx="1132">
                  <c:v>1.3985220318845201E-3</c:v>
                </c:pt>
                <c:pt idx="1133">
                  <c:v>1.3985051023355365E-3</c:v>
                </c:pt>
                <c:pt idx="1134">
                  <c:v>1.3984878074338152E-3</c:v>
                </c:pt>
                <c:pt idx="1135">
                  <c:v>1.3984697385340705E-3</c:v>
                </c:pt>
                <c:pt idx="1136">
                  <c:v>1.3984502863462053E-3</c:v>
                </c:pt>
                <c:pt idx="1137">
                  <c:v>1.3984286007166322E-3</c:v>
                </c:pt>
                <c:pt idx="1138">
                  <c:v>1.3984035615924198E-3</c:v>
                </c:pt>
                <c:pt idx="1139">
                  <c:v>1.398373769960689E-3</c:v>
                </c:pt>
                <c:pt idx="1140">
                  <c:v>1.3983375672695386E-3</c:v>
                </c:pt>
                <c:pt idx="1141">
                  <c:v>1.3982930897537759E-3</c:v>
                </c:pt>
                <c:pt idx="1142">
                  <c:v>1.398238359518608E-3</c:v>
                </c:pt>
                <c:pt idx="1143">
                  <c:v>1.3981714083896857E-3</c:v>
                </c:pt>
                <c:pt idx="1144">
                  <c:v>1.3980904232809503E-3</c:v>
                </c:pt>
                <c:pt idx="1145">
                  <c:v>1.3979938953321098E-3</c:v>
                </c:pt>
                <c:pt idx="1146">
                  <c:v>1.3978807505853224E-3</c:v>
                </c:pt>
                <c:pt idx="1147">
                  <c:v>1.3977504387396454E-3</c:v>
                </c:pt>
                <c:pt idx="1148">
                  <c:v>1.3976029597949739E-3</c:v>
                </c:pt>
                <c:pt idx="1149">
                  <c:v>1.3974388160242603E-3</c:v>
                </c:pt>
                <c:pt idx="1150">
                  <c:v>1.3972588875089977E-3</c:v>
                </c:pt>
                <c:pt idx="1151">
                  <c:v>1.3970642431765223E-3</c:v>
                </c:pt>
                <c:pt idx="1152">
                  <c:v>1.396855906359E-3</c:v>
                </c:pt>
                <c:pt idx="1153">
                  <c:v>1.3966346109232108E-3</c:v>
                </c:pt>
                <c:pt idx="1154">
                  <c:v>1.3964005917988861E-3</c:v>
                </c:pt>
                <c:pt idx="1155">
                  <c:v>1.3961534321156959E-3</c:v>
                </c:pt>
                <c:pt idx="1156">
                  <c:v>1.395892011595589E-3</c:v>
                </c:pt>
                <c:pt idx="1157">
                  <c:v>1.3956145725367202E-3</c:v>
                </c:pt>
                <c:pt idx="1158">
                  <c:v>1.3953189118829765E-3</c:v>
                </c:pt>
                <c:pt idx="1159">
                  <c:v>1.395002690650859E-3</c:v>
                </c:pt>
                <c:pt idx="1160">
                  <c:v>1.39466383793039E-3</c:v>
                </c:pt>
                <c:pt idx="1161">
                  <c:v>1.3943010085835862E-3</c:v>
                </c:pt>
                <c:pt idx="1162">
                  <c:v>1.3939140475436348E-3</c:v>
                </c:pt>
                <c:pt idx="1163">
                  <c:v>1.3935044016850928E-3</c:v>
                </c:pt>
                <c:pt idx="1164">
                  <c:v>1.3930754242482014E-3</c:v>
                </c:pt>
                <c:pt idx="1165">
                  <c:v>1.3926325159686369E-3</c:v>
                </c:pt>
                <c:pt idx="1166">
                  <c:v>1.3921830637254977E-3</c:v>
                </c:pt>
                <c:pt idx="1167">
                  <c:v>1.3917361498790187E-3</c:v>
                </c:pt>
                <c:pt idx="1168">
                  <c:v>1.3913020282894373E-3</c:v>
                </c:pt>
                <c:pt idx="1169">
                  <c:v>1.3908913887628945E-3</c:v>
                </c:pt>
                <c:pt idx="1170">
                  <c:v>1.3905144570453306E-3</c:v>
                </c:pt>
                <c:pt idx="1171">
                  <c:v>1.3901800032658472E-3</c:v>
                </c:pt>
                <c:pt idx="1172">
                  <c:v>1.3898943534374998E-3</c:v>
                </c:pt>
                <c:pt idx="1173">
                  <c:v>1.3896605139284781E-3</c:v>
                </c:pt>
                <c:pt idx="1174">
                  <c:v>1.389477516550122E-3</c:v>
                </c:pt>
                <c:pt idx="1175">
                  <c:v>1.3893400864712433E-3</c:v>
                </c:pt>
                <c:pt idx="1176">
                  <c:v>1.3892386855390809E-3</c:v>
                </c:pt>
                <c:pt idx="1177">
                  <c:v>1.3891598745778082E-3</c:v>
                </c:pt>
                <c:pt idx="1178">
                  <c:v>1.3890871821801622E-3</c:v>
                </c:pt>
                <c:pt idx="1179">
                  <c:v>1.3890021016199723E-3</c:v>
                </c:pt>
                <c:pt idx="1180">
                  <c:v>1.3888852647456517E-3</c:v>
                </c:pt>
                <c:pt idx="1181">
                  <c:v>1.3887176055276159E-3</c:v>
                </c:pt>
                <c:pt idx="1182">
                  <c:v>1.3884813825407105E-3</c:v>
                </c:pt>
                <c:pt idx="1183">
                  <c:v>1.3881610046418036E-3</c:v>
                </c:pt>
                <c:pt idx="1184">
                  <c:v>1.3877436242335575E-3</c:v>
                </c:pt>
                <c:pt idx="1185">
                  <c:v>1.3872195908314188E-3</c:v>
                </c:pt>
                <c:pt idx="1186">
                  <c:v>1.3865828867964192E-3</c:v>
                </c:pt>
                <c:pt idx="1187">
                  <c:v>1.3858316315861637E-3</c:v>
                </c:pt>
                <c:pt idx="1188">
                  <c:v>1.3849687867490499E-3</c:v>
                </c:pt>
                <c:pt idx="1189">
                  <c:v>1.3840030794990109E-3</c:v>
                </c:pt>
                <c:pt idx="1190">
                  <c:v>1.3829500136541342E-3</c:v>
                </c:pt>
                <c:pt idx="1191">
                  <c:v>1.3818327509173801E-3</c:v>
                </c:pt>
                <c:pt idx="1192">
                  <c:v>1.380682519685317E-3</c:v>
                </c:pt>
                <c:pt idx="1193">
                  <c:v>1.3795381562015682E-3</c:v>
                </c:pt>
                <c:pt idx="1194">
                  <c:v>1.3784444663732154E-3</c:v>
                </c:pt>
                <c:pt idx="1195">
                  <c:v>1.3774492098756763E-3</c:v>
                </c:pt>
                <c:pt idx="1196">
                  <c:v>1.3765988121404145E-3</c:v>
                </c:pt>
                <c:pt idx="1197">
                  <c:v>1.3759331656157498E-3</c:v>
                </c:pt>
                <c:pt idx="1198">
                  <c:v>1.3754802074448309E-3</c:v>
                </c:pt>
                <c:pt idx="1199">
                  <c:v>1.3752511387593205E-3</c:v>
                </c:pt>
                <c:pt idx="1200">
                  <c:v>1.3752371832846738E-3</c:v>
                </c:pt>
                <c:pt idx="1201">
                  <c:v>1.3754086169180523E-3</c:v>
                </c:pt>
                <c:pt idx="1202">
                  <c:v>1.3757164413445728E-3</c:v>
                </c:pt>
                <c:pt idx="1203">
                  <c:v>1.3760965886055094E-3</c:v>
                </c:pt>
                <c:pt idx="1204">
                  <c:v>1.3764760625023618E-3</c:v>
                </c:pt>
                <c:pt idx="1205">
                  <c:v>1.3767800031720635E-3</c:v>
                </c:pt>
                <c:pt idx="1206">
                  <c:v>1.3769385127034323E-3</c:v>
                </c:pt>
                <c:pt idx="1207">
                  <c:v>1.3768920215068644E-3</c:v>
                </c:pt>
                <c:pt idx="1208">
                  <c:v>1.3765947370884342E-3</c:v>
                </c:pt>
                <c:pt idx="1209">
                  <c:v>1.3760154608965173E-3</c:v>
                </c:pt>
                <c:pt idx="1210">
                  <c:v>1.3751354031034117E-3</c:v>
                </c:pt>
                <c:pt idx="1211">
                  <c:v>1.3739445473586935E-3</c:v>
                </c:pt>
                <c:pt idx="1212">
                  <c:v>1.3724363057897413E-3</c:v>
                </c:pt>
                <c:pt idx="1213">
                  <c:v>1.3706014814014688E-3</c:v>
                </c:pt>
                <c:pt idx="1214">
                  <c:v>1.3684218575981432E-3</c:v>
                </c:pt>
                <c:pt idx="1215">
                  <c:v>1.3658638780403155E-3</c:v>
                </c:pt>
                <c:pt idx="1216">
                  <c:v>1.3628726960888328E-3</c:v>
                </c:pt>
                <c:pt idx="1217">
                  <c:v>1.3593661247398561E-3</c:v>
                </c:pt>
                <c:pt idx="1218">
                  <c:v>1.3552293643591627E-3</c:v>
                </c:pt>
                <c:pt idx="1219">
                  <c:v>1.350310606017705E-3</c:v>
                </c:pt>
                <c:pt idx="1220">
                  <c:v>1.3444185035838203E-3</c:v>
                </c:pt>
                <c:pt idx="1221">
                  <c:v>1.3373228457247521E-3</c:v>
                </c:pt>
                <c:pt idx="1222">
                  <c:v>1.3287600633808717E-3</c:v>
                </c:pt>
                <c:pt idx="1223">
                  <c:v>1.3184452729904953E-3</c:v>
                </c:pt>
                <c:pt idx="1224">
                  <c:v>1.3060922315860869E-3</c:v>
                </c:pt>
                <c:pt idx="1225">
                  <c:v>1.29144177190395E-3</c:v>
                </c:pt>
                <c:pt idx="1226">
                  <c:v>1.2742978003257932E-3</c:v>
                </c:pt>
                <c:pt idx="1227">
                  <c:v>1.2545682999048732E-3</c:v>
                </c:pt>
                <c:pt idx="1228">
                  <c:v>1.2323067039595437E-3</c:v>
                </c:pt>
                <c:pt idx="1229">
                  <c:v>1.207747427312694E-3</c:v>
                </c:pt>
                <c:pt idx="1230">
                  <c:v>1.1813284620665096E-3</c:v>
                </c:pt>
                <c:pt idx="1231">
                  <c:v>1.1536942923592427E-3</c:v>
                </c:pt>
                <c:pt idx="1232">
                  <c:v>1.1256743226506173E-3</c:v>
                </c:pt>
                <c:pt idx="1233">
                  <c:v>1.0982353447570241E-3</c:v>
                </c:pt>
                <c:pt idx="1234">
                  <c:v>1.07241088782247E-3</c:v>
                </c:pt>
                <c:pt idx="1235">
                  <c:v>1.04921477519272E-3</c:v>
                </c:pt>
                <c:pt idx="1236">
                  <c:v>1.0295497856718451E-3</c:v>
                </c:pt>
                <c:pt idx="1237">
                  <c:v>1.014124206683252E-3</c:v>
                </c:pt>
                <c:pt idx="1238">
                  <c:v>1.0033883467748001E-3</c:v>
                </c:pt>
                <c:pt idx="1239">
                  <c:v>9.9750038323441178E-4</c:v>
                </c:pt>
                <c:pt idx="1240">
                  <c:v>9.9632577250245062E-4</c:v>
                </c:pt>
                <c:pt idx="1241">
                  <c:v>9.9946937146183613E-4</c:v>
                </c:pt>
                <c:pt idx="1242">
                  <c:v>1.0063338609331961E-3</c:v>
                </c:pt>
                <c:pt idx="1243">
                  <c:v>1.0161944173218292E-3</c:v>
                </c:pt>
                <c:pt idx="1244">
                  <c:v>1.0282784388668585E-3</c:v>
                </c:pt>
                <c:pt idx="1245">
                  <c:v>1.0418392608234439E-3</c:v>
                </c:pt>
                <c:pt idx="1246">
                  <c:v>1.0562158167324877E-3</c:v>
                </c:pt>
                <c:pt idx="1247">
                  <c:v>1.0708733654038742E-3</c:v>
                </c:pt>
                <c:pt idx="1248">
                  <c:v>1.0854241960160718E-3</c:v>
                </c:pt>
                <c:pt idx="1249">
                  <c:v>1.09963009609665E-3</c:v>
                </c:pt>
                <c:pt idx="1250">
                  <c:v>1.1133905887851037E-3</c:v>
                </c:pt>
                <c:pt idx="1251">
                  <c:v>1.126721398670401E-3</c:v>
                </c:pt>
                <c:pt idx="1252">
                  <c:v>1.1397276126060699E-3</c:v>
                </c:pt>
                <c:pt idx="1253">
                  <c:v>1.1525750525948361E-3</c:v>
                </c:pt>
                <c:pt idx="1254">
                  <c:v>1.1654622578510601E-3</c:v>
                </c:pt>
                <c:pt idx="1255">
                  <c:v>1.1785944838156163E-3</c:v>
                </c:pt>
                <c:pt idx="1256">
                  <c:v>1.1921602867918124E-3</c:v>
                </c:pt>
                <c:pt idx="1257">
                  <c:v>1.2063109889928216E-3</c:v>
                </c:pt>
                <c:pt idx="1258">
                  <c:v>1.2211432468440539E-3</c:v>
                </c:pt>
                <c:pt idx="1259">
                  <c:v>1.2366852086116019E-3</c:v>
                </c:pt>
                <c:pt idx="1260">
                  <c:v>1.252887078613481E-3</c:v>
                </c:pt>
                <c:pt idx="1261">
                  <c:v>1.2696171628614882E-3</c:v>
                </c:pt>
                <c:pt idx="1262">
                  <c:v>1.2866644843819428E-3</c:v>
                </c:pt>
                <c:pt idx="1263">
                  <c:v>1.3037487507196919E-3</c:v>
                </c:pt>
                <c:pt idx="1264">
                  <c:v>1.3205377605387068E-3</c:v>
                </c:pt>
                <c:pt idx="1265">
                  <c:v>1.3366713755963435E-3</c:v>
                </c:pt>
                <c:pt idx="1266">
                  <c:v>1.3517900740485326E-3</c:v>
                </c:pt>
                <c:pt idx="1267">
                  <c:v>1.3655651636841027E-3</c:v>
                </c:pt>
                <c:pt idx="1268">
                  <c:v>1.3777269956469027E-3</c:v>
                </c:pt>
                <c:pt idx="1269">
                  <c:v>1.388087766368977E-3</c:v>
                </c:pt>
                <c:pt idx="1270">
                  <c:v>1.3965559343410408E-3</c:v>
                </c:pt>
                <c:pt idx="1271">
                  <c:v>1.4031400643048743E-3</c:v>
                </c:pt>
                <c:pt idx="1272">
                  <c:v>1.4079422826569132E-3</c:v>
                </c:pt>
                <c:pt idx="1273">
                  <c:v>1.4111424811775561E-3</c:v>
                </c:pt>
                <c:pt idx="1274">
                  <c:v>1.4129759602124078E-3</c:v>
                </c:pt>
                <c:pt idx="1275">
                  <c:v>1.4137079250311115E-3</c:v>
                </c:pt>
                <c:pt idx="1276">
                  <c:v>1.4136084253139186E-3</c:v>
                </c:pt>
                <c:pt idx="1277">
                  <c:v>1.4129310321873384E-3</c:v>
                </c:pt>
                <c:pt idx="1278">
                  <c:v>1.4118970934352579E-3</c:v>
                </c:pt>
                <c:pt idx="1279">
                  <c:v>1.4106867461850243E-3</c:v>
                </c:pt>
                <c:pt idx="1280">
                  <c:v>1.4094363768290372E-3</c:v>
                </c:pt>
                <c:pt idx="1281">
                  <c:v>1.4082413956261592E-3</c:v>
                </c:pt>
                <c:pt idx="1282">
                  <c:v>1.4071626679623751E-3</c:v>
                </c:pt>
                <c:pt idx="1283">
                  <c:v>1.4062347393110461E-3</c:v>
                </c:pt>
                <c:pt idx="1284">
                  <c:v>1.4054742302066269E-3</c:v>
                </c:pt>
                <c:pt idx="1285">
                  <c:v>1.4048871308804699E-3</c:v>
                </c:pt>
                <c:pt idx="1286">
                  <c:v>1.4044742642630463E-3</c:v>
                </c:pt>
                <c:pt idx="1287">
                  <c:v>1.40423459389922E-3</c:v>
                </c:pt>
                <c:pt idx="1288">
                  <c:v>1.4041664967762643E-3</c:v>
                </c:pt>
                <c:pt idx="1289">
                  <c:v>1.4042673438548862E-3</c:v>
                </c:pt>
                <c:pt idx="1290">
                  <c:v>1.4045319015511923E-3</c:v>
                </c:pt>
                <c:pt idx="1291">
                  <c:v>1.4049501446222086E-3</c:v>
                </c:pt>
                <c:pt idx="1292">
                  <c:v>1.4055050557434169E-3</c:v>
                </c:pt>
                <c:pt idx="1293">
                  <c:v>1.4061709545658775E-3</c:v>
                </c:pt>
                <c:pt idx="1294">
                  <c:v>1.4069128035551757E-3</c:v>
                </c:pt>
                <c:pt idx="1295">
                  <c:v>1.4076867959569909E-3</c:v>
                </c:pt>
                <c:pt idx="1296">
                  <c:v>1.408442352565106E-3</c:v>
                </c:pt>
                <c:pt idx="1297">
                  <c:v>1.4091254067839993E-3</c:v>
                </c:pt>
                <c:pt idx="1298">
                  <c:v>1.4096826618539219E-3</c:v>
                </c:pt>
                <c:pt idx="1299">
                  <c:v>1.4100662726748458E-3</c:v>
                </c:pt>
                <c:pt idx="1300">
                  <c:v>1.4102383248665795E-3</c:v>
                </c:pt>
                <c:pt idx="1301">
                  <c:v>1.4101743673720279E-3</c:v>
                </c:pt>
                <c:pt idx="1302">
                  <c:v>1.4098655373694913E-3</c:v>
                </c:pt>
                <c:pt idx="1303">
                  <c:v>1.4093189522107093E-3</c:v>
                </c:pt>
                <c:pt idx="1304">
                  <c:v>1.4085562527526199E-3</c:v>
                </c:pt>
                <c:pt idx="1305">
                  <c:v>1.407610683337516E-3</c:v>
                </c:pt>
                <c:pt idx="1306">
                  <c:v>1.4065231044189377E-3</c:v>
                </c:pt>
                <c:pt idx="1307">
                  <c:v>1.4053376489286333E-3</c:v>
                </c:pt>
                <c:pt idx="1308">
                  <c:v>1.4040976256081443E-3</c:v>
                </c:pt>
                <c:pt idx="1309">
                  <c:v>1.4028422356530885E-3</c:v>
                </c:pt>
                <c:pt idx="1310">
                  <c:v>1.4016043741421418E-3</c:v>
                </c:pt>
                <c:pt idx="1311">
                  <c:v>1.4004096993987293E-3</c:v>
                </c:pt>
                <c:pt idx="1312">
                  <c:v>1.3992768246032976E-3</c:v>
                </c:pt>
                <c:pt idx="1313">
                  <c:v>1.3982183936162886E-3</c:v>
                </c:pt>
                <c:pt idx="1314">
                  <c:v>1.397242700797229E-3</c:v>
                </c:pt>
                <c:pt idx="1315">
                  <c:v>1.3963554808291145E-3</c:v>
                </c:pt>
                <c:pt idx="1316">
                  <c:v>1.3955615684723961E-3</c:v>
                </c:pt>
                <c:pt idx="1317">
                  <c:v>1.3948661619409249E-3</c:v>
                </c:pt>
                <c:pt idx="1318">
                  <c:v>1.3942755312304545E-3</c:v>
                </c:pt>
                <c:pt idx="1319">
                  <c:v>1.3937970990798242E-3</c:v>
                </c:pt>
                <c:pt idx="1320">
                  <c:v>1.3934388991550821E-3</c:v>
                </c:pt>
                <c:pt idx="1321">
                  <c:v>1.3932084943046822E-3</c:v>
                </c:pt>
                <c:pt idx="1322">
                  <c:v>1.3931115098577177E-3</c:v>
                </c:pt>
                <c:pt idx="1323">
                  <c:v>1.3931499875798057E-3</c:v>
                </c:pt>
                <c:pt idx="1324">
                  <c:v>1.3933208149269015E-3</c:v>
                </c:pt>
                <c:pt idx="1325">
                  <c:v>1.3936144996174406E-3</c:v>
                </c:pt>
                <c:pt idx="1326">
                  <c:v>1.3940145398525794E-3</c:v>
                </c:pt>
                <c:pt idx="1327">
                  <c:v>1.3944975772317047E-3</c:v>
                </c:pt>
                <c:pt idx="1328">
                  <c:v>1.395034419658713E-3</c:v>
                </c:pt>
                <c:pt idx="1329">
                  <c:v>1.3955918827160284E-3</c:v>
                </c:pt>
                <c:pt idx="1330">
                  <c:v>1.3961352621279248E-3</c:v>
                </c:pt>
                <c:pt idx="1331">
                  <c:v>1.3966311255090463E-3</c:v>
                </c:pt>
                <c:pt idx="1332">
                  <c:v>1.3970500479697442E-3</c:v>
                </c:pt>
                <c:pt idx="1333">
                  <c:v>1.3973688865246581E-3</c:v>
                </c:pt>
                <c:pt idx="1334">
                  <c:v>1.3975722967792296E-3</c:v>
                </c:pt>
                <c:pt idx="1335">
                  <c:v>1.3976532858313315E-3</c:v>
                </c:pt>
                <c:pt idx="1336">
                  <c:v>1.3976127805945123E-3</c:v>
                </c:pt>
                <c:pt idx="1337">
                  <c:v>1.3974583414098816E-3</c:v>
                </c:pt>
                <c:pt idx="1338">
                  <c:v>1.3972021942852758E-3</c:v>
                </c:pt>
                <c:pt idx="1339">
                  <c:v>1.3968591492802176E-3</c:v>
                </c:pt>
                <c:pt idx="1340">
                  <c:v>1.3964444759056172E-3</c:v>
                </c:pt>
                <c:pt idx="1341">
                  <c:v>1.3959721836757529E-3</c:v>
                </c:pt>
                <c:pt idx="1342">
                  <c:v>1.3954538572093808E-3</c:v>
                </c:pt>
                <c:pt idx="1343">
                  <c:v>1.3948981636173344E-3</c:v>
                </c:pt>
                <c:pt idx="1344">
                  <c:v>1.3943109891557631E-3</c:v>
                </c:pt>
                <c:pt idx="1345">
                  <c:v>1.3936961528688847E-3</c:v>
                </c:pt>
                <c:pt idx="1346">
                  <c:v>1.3930565348181339E-3</c:v>
                </c:pt>
                <c:pt idx="1347">
                  <c:v>1.3923954752364004E-3</c:v>
                </c:pt>
                <c:pt idx="1348">
                  <c:v>1.3917182776645501E-3</c:v>
                </c:pt>
                <c:pt idx="1349">
                  <c:v>1.391033652120647E-3</c:v>
                </c:pt>
                <c:pt idx="1350">
                  <c:v>1.3903549250577146E-3</c:v>
                </c:pt>
                <c:pt idx="1351">
                  <c:v>1.3897008225859278E-3</c:v>
                </c:pt>
                <c:pt idx="1352">
                  <c:v>1.3890956483122781E-3</c:v>
                </c:pt>
                <c:pt idx="1353">
                  <c:v>1.3885685824083669E-3</c:v>
                </c:pt>
                <c:pt idx="1354">
                  <c:v>1.3881520088674119E-3</c:v>
                </c:pt>
                <c:pt idx="1355">
                  <c:v>1.3878787416235824E-3</c:v>
                </c:pt>
                <c:pt idx="1356">
                  <c:v>1.3877782071584769E-3</c:v>
                </c:pt>
                <c:pt idx="1357">
                  <c:v>1.387871898762043E-3</c:v>
                </c:pt>
                <c:pt idx="1358">
                  <c:v>1.3881686128235273E-3</c:v>
                </c:pt>
                <c:pt idx="1359">
                  <c:v>1.388660203829118E-3</c:v>
                </c:pt>
                <c:pt idx="1360">
                  <c:v>1.3893187080255816E-3</c:v>
                </c:pt>
                <c:pt idx="1361">
                  <c:v>1.3900956469267652E-3</c:v>
                </c:pt>
                <c:pt idx="1362">
                  <c:v>1.3909240945886863E-3</c:v>
                </c:pt>
                <c:pt idx="1363">
                  <c:v>1.3917236900685215E-3</c:v>
                </c:pt>
                <c:pt idx="1364">
                  <c:v>1.392408257219884E-3</c:v>
                </c:pt>
                <c:pt idx="1365">
                  <c:v>1.3928951605724671E-3</c:v>
                </c:pt>
                <c:pt idx="1366">
                  <c:v>1.3931151094650784E-3</c:v>
                </c:pt>
                <c:pt idx="1367">
                  <c:v>1.3930209146915545E-3</c:v>
                </c:pt>
                <c:pt idx="1368">
                  <c:v>1.3925937618125424E-3</c:v>
                </c:pt>
                <c:pt idx="1369">
                  <c:v>1.3918459422681841E-3</c:v>
                </c:pt>
                <c:pt idx="1370">
                  <c:v>1.3908195363479053E-3</c:v>
                </c:pt>
                <c:pt idx="1371">
                  <c:v>1.3895812061414667E-3</c:v>
                </c:pt>
                <c:pt idx="1372">
                  <c:v>1.3882139061090341E-3</c:v>
                </c:pt>
                <c:pt idx="1373">
                  <c:v>1.3868067673931063E-3</c:v>
                </c:pt>
                <c:pt idx="1374">
                  <c:v>1.3854446620795693E-3</c:v>
                </c:pt>
                <c:pt idx="1375">
                  <c:v>1.3841989265287688E-3</c:v>
                </c:pt>
                <c:pt idx="1376">
                  <c:v>1.3831204309013407E-3</c:v>
                </c:pt>
                <c:pt idx="1377">
                  <c:v>1.3822357623405194E-3</c:v>
                </c:pt>
                <c:pt idx="1378">
                  <c:v>1.3815467567066439E-3</c:v>
                </c:pt>
                <c:pt idx="1379">
                  <c:v>1.3810330987388175E-3</c:v>
                </c:pt>
                <c:pt idx="1380">
                  <c:v>1.3806572939171022E-3</c:v>
                </c:pt>
                <c:pt idx="1381">
                  <c:v>1.3803710370782919E-3</c:v>
                </c:pt>
                <c:pt idx="1382">
                  <c:v>1.3801219156034015E-3</c:v>
                </c:pt>
                <c:pt idx="1383">
                  <c:v>1.3798594440475773E-3</c:v>
                </c:pt>
                <c:pt idx="1384">
                  <c:v>1.3795396735584681E-3</c:v>
                </c:pt>
                <c:pt idx="1385">
                  <c:v>1.3791279011999011E-3</c:v>
                </c:pt>
                <c:pt idx="1386">
                  <c:v>1.378599370955712E-3</c:v>
                </c:pt>
                <c:pt idx="1387">
                  <c:v>1.3779380394848863E-3</c:v>
                </c:pt>
                <c:pt idx="1388">
                  <c:v>1.3771344724985161E-3</c:v>
                </c:pt>
                <c:pt idx="1389">
                  <c:v>1.376182161084291E-3</c:v>
                </c:pt>
                <c:pt idx="1390">
                  <c:v>1.3750738330627163E-3</c:v>
                </c:pt>
                <c:pt idx="1391">
                  <c:v>1.3737978617857107E-3</c:v>
                </c:pt>
                <c:pt idx="1392">
                  <c:v>1.3723348838162919E-3</c:v>
                </c:pt>
                <c:pt idx="1393">
                  <c:v>1.3706547853362264E-3</c:v>
                </c:pt>
                <c:pt idx="1394">
                  <c:v>1.3687138076221084E-3</c:v>
                </c:pt>
                <c:pt idx="1395">
                  <c:v>1.366451706102568E-3</c:v>
                </c:pt>
                <c:pt idx="1396">
                  <c:v>1.363788635272484E-3</c:v>
                </c:pt>
                <c:pt idx="1397">
                  <c:v>1.36062163250099E-3</c:v>
                </c:pt>
                <c:pt idx="1398">
                  <c:v>1.3568209650015707E-3</c:v>
                </c:pt>
                <c:pt idx="1399">
                  <c:v>1.3522266610106119E-3</c:v>
                </c:pt>
                <c:pt idx="1400">
                  <c:v>1.3466462744978645E-3</c:v>
                </c:pt>
                <c:pt idx="1401">
                  <c:v>1.3398551135372764E-3</c:v>
                </c:pt>
                <c:pt idx="1402">
                  <c:v>1.3316005425478273E-3</c:v>
                </c:pt>
                <c:pt idx="1403">
                  <c:v>1.3216120105367876E-3</c:v>
                </c:pt>
                <c:pt idx="1404">
                  <c:v>1.3096184047149942E-3</c:v>
                </c:pt>
                <c:pt idx="1405">
                  <c:v>1.2953727119479506E-3</c:v>
                </c:pt>
                <c:pt idx="1406">
                  <c:v>1.2786839355616007E-3</c:v>
                </c:pt>
                <c:pt idx="1407">
                  <c:v>1.2594535400120683E-3</c:v>
                </c:pt>
                <c:pt idx="1408">
                  <c:v>1.2377124418376133E-3</c:v>
                </c:pt>
                <c:pt idx="1409">
                  <c:v>1.2136530025166881E-3</c:v>
                </c:pt>
                <c:pt idx="1410">
                  <c:v>1.1876497561934133E-3</c:v>
                </c:pt>
                <c:pt idx="1411">
                  <c:v>1.1602629965045718E-3</c:v>
                </c:pt>
                <c:pt idx="1412">
                  <c:v>1.1322210486814043E-3</c:v>
                </c:pt>
                <c:pt idx="1413">
                  <c:v>1.1043800130016693E-3</c:v>
                </c:pt>
                <c:pt idx="1414">
                  <c:v>1.0776633918849598E-3</c:v>
                </c:pt>
                <c:pt idx="1415">
                  <c:v>1.0529878845790567E-3</c:v>
                </c:pt>
                <c:pt idx="1416">
                  <c:v>1.0311845220613678E-3</c:v>
                </c:pt>
                <c:pt idx="1417">
                  <c:v>1.0129257753674298E-3</c:v>
                </c:pt>
                <c:pt idx="1418">
                  <c:v>9.9866885719186878E-4</c:v>
                </c:pt>
                <c:pt idx="1419">
                  <c:v>9.8862292135911659E-4</c:v>
                </c:pt>
                <c:pt idx="1420">
                  <c:v>9.8274403520578926E-4</c:v>
                </c:pt>
                <c:pt idx="1421">
                  <c:v>9.807573996177669E-4</c:v>
                </c:pt>
                <c:pt idx="1422">
                  <c:v>9.8220197586982813E-4</c:v>
                </c:pt>
                <c:pt idx="1423">
                  <c:v>9.8648990187659674E-4</c:v>
                </c:pt>
                <c:pt idx="1424">
                  <c:v>9.9297144562435886E-4</c:v>
                </c:pt>
                <c:pt idx="1425">
                  <c:v>1.0009968173566438E-3</c:v>
                </c:pt>
                <c:pt idx="1426">
                  <c:v>1.0099677081487561E-3</c:v>
                </c:pt>
                <c:pt idx="1427">
                  <c:v>1.0193741047917883E-3</c:v>
                </c:pt>
                <c:pt idx="1428">
                  <c:v>1.0288147377904039E-3</c:v>
                </c:pt>
                <c:pt idx="1429">
                  <c:v>1.0380020556183119E-3</c:v>
                </c:pt>
                <c:pt idx="1430">
                  <c:v>1.0467545281167053E-3</c:v>
                </c:pt>
                <c:pt idx="1431">
                  <c:v>1.0549801120260213E-3</c:v>
                </c:pt>
                <c:pt idx="1432">
                  <c:v>1.0626550812933018E-3</c:v>
                </c:pt>
                <c:pt idx="1433">
                  <c:v>1.0698020170740738E-3</c:v>
                </c:pt>
                <c:pt idx="1434">
                  <c:v>1.0764699311908163E-3</c:v>
                </c:pt>
                <c:pt idx="1435">
                  <c:v>1.082718589784534E-3</c:v>
                </c:pt>
                <c:pt idx="1436">
                  <c:v>1.0886078828083107E-3</c:v>
                </c:pt>
                <c:pt idx="1437">
                  <c:v>1.0941921930407059E-3</c:v>
                </c:pt>
                <c:pt idx="1438">
                  <c:v>1.0995190196898261E-3</c:v>
                </c:pt>
                <c:pt idx="1439">
                  <c:v>1.1046305370411391E-3</c:v>
                </c:pt>
                <c:pt idx="1440">
                  <c:v>1.1095670513696469E-3</c:v>
                </c:pt>
                <c:pt idx="1441">
                  <c:v>1.1143707211402479E-3</c:v>
                </c:pt>
                <c:pt idx="1442">
                  <c:v>1.1190890265553608E-3</c:v>
                </c:pt>
                <c:pt idx="1443">
                  <c:v>1.1237771510910224E-3</c:v>
                </c:pt>
                <c:pt idx="1444">
                  <c:v>1.1284993758951601E-3</c:v>
                </c:pt>
                <c:pt idx="1445">
                  <c:v>1.133329420859884E-3</c:v>
                </c:pt>
                <c:pt idx="1446">
                  <c:v>1.1383500778336126E-3</c:v>
                </c:pt>
                <c:pt idx="1447">
                  <c:v>1.1436523104607263E-3</c:v>
                </c:pt>
                <c:pt idx="1448">
                  <c:v>1.1493339346737225E-3</c:v>
                </c:pt>
                <c:pt idx="1449">
                  <c:v>1.1554982211166868E-3</c:v>
                </c:pt>
                <c:pt idx="1450">
                  <c:v>1.1622517335918732E-3</c:v>
                </c:pt>
                <c:pt idx="1451">
                  <c:v>1.1697013823313931E-3</c:v>
                </c:pt>
                <c:pt idx="1452">
                  <c:v>1.1779503492346931E-3</c:v>
                </c:pt>
                <c:pt idx="1453">
                  <c:v>1.187092532455303E-3</c:v>
                </c:pt>
                <c:pt idx="1454">
                  <c:v>1.1972054508741121E-3</c:v>
                </c:pt>
                <c:pt idx="1455">
                  <c:v>1.2083416929058758E-3</c:v>
                </c:pt>
                <c:pt idx="1456">
                  <c:v>1.2205195446873167E-3</c:v>
                </c:pt>
                <c:pt idx="1457">
                  <c:v>1.2337136256596359E-3</c:v>
                </c:pt>
                <c:pt idx="1458">
                  <c:v>1.2478467580470018E-3</c:v>
                </c:pt>
                <c:pt idx="1459">
                  <c:v>1.2627845334925105E-3</c:v>
                </c:pt>
                <c:pt idx="1460">
                  <c:v>1.2783339784845534E-3</c:v>
                </c:pt>
                <c:pt idx="1461">
                  <c:v>1.2942474622419378E-3</c:v>
                </c:pt>
                <c:pt idx="1462">
                  <c:v>1.3102324711171422E-3</c:v>
                </c:pt>
                <c:pt idx="1463">
                  <c:v>1.3259670622910663E-3</c:v>
                </c:pt>
                <c:pt idx="1464">
                  <c:v>1.3411198710879901E-3</c:v>
                </c:pt>
                <c:pt idx="1465">
                  <c:v>1.3553729201628846E-3</c:v>
                </c:pt>
                <c:pt idx="1466">
                  <c:v>1.368444383424125E-3</c:v>
                </c:pt>
                <c:pt idx="1467">
                  <c:v>1.3801087262900384E-3</c:v>
                </c:pt>
                <c:pt idx="1468">
                  <c:v>1.3902115755013331E-3</c:v>
                </c:pt>
                <c:pt idx="1469">
                  <c:v>1.3986774754064834E-3</c:v>
                </c:pt>
                <c:pt idx="1470">
                  <c:v>1.4055097526480926E-3</c:v>
                </c:pt>
                <c:pt idx="1471">
                  <c:v>1.4107828905332049E-3</c:v>
                </c:pt>
                <c:pt idx="1472">
                  <c:v>1.4146289181434539E-3</c:v>
                </c:pt>
                <c:pt idx="1473">
                  <c:v>1.4172200752417231E-3</c:v>
                </c:pt>
                <c:pt idx="1474">
                  <c:v>1.4187503326790105E-3</c:v>
                </c:pt>
                <c:pt idx="1475">
                  <c:v>1.4194181631383986E-3</c:v>
                </c:pt>
                <c:pt idx="1476">
                  <c:v>1.4194124298132773E-3</c:v>
                </c:pt>
                <c:pt idx="1477">
                  <c:v>1.4189024427030941E-3</c:v>
                </c:pt>
                <c:pt idx="1478">
                  <c:v>1.4180324084392131E-3</c:v>
                </c:pt>
                <c:pt idx="1479">
                  <c:v>1.4169198269212424E-3</c:v>
                </c:pt>
                <c:pt idx="1480">
                  <c:v>1.4156569042934224E-3</c:v>
                </c:pt>
                <c:pt idx="1481">
                  <c:v>1.4143138453437862E-3</c:v>
                </c:pt>
                <c:pt idx="1482">
                  <c:v>1.4129429968791401E-3</c:v>
                </c:pt>
                <c:pt idx="1483">
                  <c:v>1.4115829370868864E-3</c:v>
                </c:pt>
                <c:pt idx="1484">
                  <c:v>1.4102620205792657E-3</c:v>
                </c:pt>
                <c:pt idx="1485">
                  <c:v>1.4090010493090714E-3</c:v>
                </c:pt>
                <c:pt idx="1486">
                  <c:v>1.40781511184415E-3</c:v>
                </c:pt>
                <c:pt idx="1487">
                  <c:v>1.4067146983727354E-3</c:v>
                </c:pt>
                <c:pt idx="1488">
                  <c:v>1.4057063296502581E-3</c:v>
                </c:pt>
                <c:pt idx="1489">
                  <c:v>1.4047929219941225E-3</c:v>
                </c:pt>
                <c:pt idx="1490">
                  <c:v>1.4039740694007155E-3</c:v>
                </c:pt>
                <c:pt idx="1491">
                  <c:v>1.4032464387359121E-3</c:v>
                </c:pt>
                <c:pt idx="1492">
                  <c:v>1.4026042628256287E-3</c:v>
                </c:pt>
                <c:pt idx="1493">
                  <c:v>1.4020400110592291E-3</c:v>
                </c:pt>
                <c:pt idx="1494">
                  <c:v>1.4015451986122529E-3</c:v>
                </c:pt>
                <c:pt idx="1495">
                  <c:v>1.4011112530360858E-3</c:v>
                </c:pt>
                <c:pt idx="1496">
                  <c:v>1.4007304116731771E-3</c:v>
                </c:pt>
                <c:pt idx="1497">
                  <c:v>1.4003965676055745E-3</c:v>
                </c:pt>
                <c:pt idx="1498">
                  <c:v>1.4001059899496589E-3</c:v>
                </c:pt>
                <c:pt idx="1499">
                  <c:v>1.3998578981074331E-3</c:v>
                </c:pt>
                <c:pt idx="1500">
                  <c:v>1.3996547454774657E-3</c:v>
                </c:pt>
                <c:pt idx="1501">
                  <c:v>1.3995023431161899E-3</c:v>
                </c:pt>
                <c:pt idx="1502">
                  <c:v>1.3994095982264769E-3</c:v>
                </c:pt>
                <c:pt idx="1503">
                  <c:v>1.3993879864762535E-3</c:v>
                </c:pt>
                <c:pt idx="1504">
                  <c:v>1.3994506144890243E-3</c:v>
                </c:pt>
                <c:pt idx="1505">
                  <c:v>1.3996109548469649E-3</c:v>
                </c:pt>
                <c:pt idx="1506">
                  <c:v>1.3998812522687299E-3</c:v>
                </c:pt>
                <c:pt idx="1507">
                  <c:v>1.4002706900740818E-3</c:v>
                </c:pt>
                <c:pt idx="1508">
                  <c:v>1.4007834230356576E-3</c:v>
                </c:pt>
                <c:pt idx="1509">
                  <c:v>1.4014167177632819E-3</c:v>
                </c:pt>
                <c:pt idx="1510">
                  <c:v>1.402159434143692E-3</c:v>
                </c:pt>
                <c:pt idx="1511">
                  <c:v>1.4029911274909578E-3</c:v>
                </c:pt>
                <c:pt idx="1512">
                  <c:v>1.4038820275139446E-3</c:v>
                </c:pt>
                <c:pt idx="1513">
                  <c:v>1.4047940671481737E-3</c:v>
                </c:pt>
                <c:pt idx="1514">
                  <c:v>1.4056830012680029E-3</c:v>
                </c:pt>
                <c:pt idx="1515">
                  <c:v>1.406501488937292E-3</c:v>
                </c:pt>
                <c:pt idx="1516">
                  <c:v>1.4072028237543128E-3</c:v>
                </c:pt>
                <c:pt idx="1517">
                  <c:v>1.4077448730514591E-3</c:v>
                </c:pt>
                <c:pt idx="1518">
                  <c:v>1.40809364839031E-3</c:v>
                </c:pt>
                <c:pt idx="1519">
                  <c:v>1.4082261754100661E-3</c:v>
                </c:pt>
                <c:pt idx="1520">
                  <c:v>1.4081320741991621E-3</c:v>
                </c:pt>
                <c:pt idx="1521">
                  <c:v>1.4078138023927481E-3</c:v>
                </c:pt>
                <c:pt idx="1522">
                  <c:v>1.4072855574409754E-3</c:v>
                </c:pt>
                <c:pt idx="1523">
                  <c:v>1.4065711232866737E-3</c:v>
                </c:pt>
                <c:pt idx="1524">
                  <c:v>1.4057010571226916E-3</c:v>
                </c:pt>
                <c:pt idx="1525">
                  <c:v>1.404709755578562E-3</c:v>
                </c:pt>
                <c:pt idx="1526">
                  <c:v>1.4036328569537867E-3</c:v>
                </c:pt>
                <c:pt idx="1527">
                  <c:v>1.4025053724010495E-3</c:v>
                </c:pt>
                <c:pt idx="1528">
                  <c:v>1.4013607574407286E-3</c:v>
                </c:pt>
                <c:pt idx="1529">
                  <c:v>1.4002309407021968E-3</c:v>
                </c:pt>
                <c:pt idx="1530">
                  <c:v>1.3991471263100944E-3</c:v>
                </c:pt>
                <c:pt idx="1531">
                  <c:v>1.3981410276784204E-3</c:v>
                </c:pt>
                <c:pt idx="1532">
                  <c:v>1.3972460719594323E-3</c:v>
                </c:pt>
                <c:pt idx="1533">
                  <c:v>1.3964980821089951E-3</c:v>
                </c:pt>
                <c:pt idx="1534">
                  <c:v>1.3959349786779424E-3</c:v>
                </c:pt>
                <c:pt idx="1535">
                  <c:v>1.3955952151934658E-3</c:v>
                </c:pt>
                <c:pt idx="1536">
                  <c:v>1.3955148273279443E-3</c:v>
                </c:pt>
                <c:pt idx="1537">
                  <c:v>1.3957233150649544E-3</c:v>
                </c:pt>
                <c:pt idx="1538">
                  <c:v>1.396238839125217E-3</c:v>
                </c:pt>
                <c:pt idx="1539">
                  <c:v>1.397063481848735E-3</c:v>
                </c:pt>
                <c:pt idx="1540">
                  <c:v>1.3981794692445452E-3</c:v>
                </c:pt>
                <c:pt idx="1541">
                  <c:v>1.3995472336516298E-3</c:v>
                </c:pt>
                <c:pt idx="1542">
                  <c:v>1.4011060131605023E-3</c:v>
                </c:pt>
                <c:pt idx="1543">
                  <c:v>1.4027772739114252E-3</c:v>
                </c:pt>
                <c:pt idx="1544">
                  <c:v>1.4044707809242401E-3</c:v>
                </c:pt>
                <c:pt idx="1545">
                  <c:v>1.4060926446720662E-3</c:v>
                </c:pt>
                <c:pt idx="1546">
                  <c:v>1.4075542407849355E-3</c:v>
                </c:pt>
                <c:pt idx="1547">
                  <c:v>1.4087807215716133E-3</c:v>
                </c:pt>
                <c:pt idx="1548">
                  <c:v>1.4097178628611666E-3</c:v>
                </c:pt>
                <c:pt idx="1549">
                  <c:v>1.4103362752973113E-3</c:v>
                </c:pt>
                <c:pt idx="1550">
                  <c:v>1.4106324808674604E-3</c:v>
                </c:pt>
                <c:pt idx="1551">
                  <c:v>1.4106268668379177E-3</c:v>
                </c:pt>
                <c:pt idx="1552">
                  <c:v>1.4103590733801782E-3</c:v>
                </c:pt>
                <c:pt idx="1553">
                  <c:v>1.409881665651644E-3</c:v>
                </c:pt>
                <c:pt idx="1554">
                  <c:v>1.4092531265118475E-3</c:v>
                </c:pt>
                <c:pt idx="1555">
                  <c:v>1.4085311536810583E-3</c:v>
                </c:pt>
                <c:pt idx="1556">
                  <c:v>1.4077670351723439E-3</c:v>
                </c:pt>
                <c:pt idx="1557">
                  <c:v>1.4070015658788901E-3</c:v>
                </c:pt>
                <c:pt idx="1558">
                  <c:v>1.4062626626233621E-3</c:v>
                </c:pt>
                <c:pt idx="1559">
                  <c:v>1.4055646484024316E-3</c:v>
                </c:pt>
                <c:pt idx="1560">
                  <c:v>1.4049088459714707E-3</c:v>
                </c:pt>
                <c:pt idx="1561">
                  <c:v>1.4042852091808193E-3</c:v>
                </c:pt>
                <c:pt idx="1562">
                  <c:v>1.4036746515263619E-3</c:v>
                </c:pt>
                <c:pt idx="1563">
                  <c:v>1.4030517917398759E-3</c:v>
                </c:pt>
                <c:pt idx="1564">
                  <c:v>1.4023879276982569E-3</c:v>
                </c:pt>
                <c:pt idx="1565">
                  <c:v>1.4016540984235508E-3</c:v>
                </c:pt>
                <c:pt idx="1566">
                  <c:v>1.4008241152648586E-3</c:v>
                </c:pt>
                <c:pt idx="1567">
                  <c:v>1.3998774598147649E-3</c:v>
                </c:pt>
                <c:pt idx="1568">
                  <c:v>1.3988018920898786E-3</c:v>
                </c:pt>
                <c:pt idx="1569">
                  <c:v>1.3975955972531447E-3</c:v>
                </c:pt>
                <c:pt idx="1570">
                  <c:v>1.3962686632168469E-3</c:v>
                </c:pt>
                <c:pt idx="1571">
                  <c:v>1.3948436879275931E-3</c:v>
                </c:pt>
                <c:pt idx="1572">
                  <c:v>1.3933553486181857E-3</c:v>
                </c:pt>
                <c:pt idx="1573">
                  <c:v>1.3918488343325523E-3</c:v>
                </c:pt>
                <c:pt idx="1574">
                  <c:v>1.3903771449807212E-3</c:v>
                </c:pt>
                <c:pt idx="1575">
                  <c:v>1.3889973804102616E-3</c:v>
                </c:pt>
                <c:pt idx="1576">
                  <c:v>1.3877662712503717E-3</c:v>
                </c:pt>
                <c:pt idx="1577">
                  <c:v>1.3867353328835196E-3</c:v>
                </c:pt>
                <c:pt idx="1578">
                  <c:v>1.3859461213208189E-3</c:v>
                </c:pt>
                <c:pt idx="1579">
                  <c:v>1.3854260774443946E-3</c:v>
                </c:pt>
                <c:pt idx="1580">
                  <c:v>1.3851855690387702E-3</c:v>
                </c:pt>
                <c:pt idx="1581">
                  <c:v>1.3852164895572479E-3</c:v>
                </c:pt>
                <c:pt idx="1582">
                  <c:v>1.3854927150370659E-3</c:v>
                </c:pt>
                <c:pt idx="1583">
                  <c:v>1.3859724461670194E-3</c:v>
                </c:pt>
                <c:pt idx="1584">
                  <c:v>1.3866022155213939E-3</c:v>
                </c:pt>
                <c:pt idx="1585">
                  <c:v>1.3873220632997765E-3</c:v>
                </c:pt>
                <c:pt idx="1586">
                  <c:v>1.3880712274737803E-3</c:v>
                </c:pt>
                <c:pt idx="1587">
                  <c:v>1.3887935951241697E-3</c:v>
                </c:pt>
                <c:pt idx="1588">
                  <c:v>1.3894422247260985E-3</c:v>
                </c:pt>
                <c:pt idx="1589">
                  <c:v>1.3899824206208154E-3</c:v>
                </c:pt>
                <c:pt idx="1590">
                  <c:v>1.3903930945372807E-3</c:v>
                </c:pt>
                <c:pt idx="1591">
                  <c:v>1.3906664382261817E-3</c:v>
                </c:pt>
                <c:pt idx="1592">
                  <c:v>1.3908061836625206E-3</c:v>
                </c:pt>
                <c:pt idx="1593">
                  <c:v>1.3908249102807671E-3</c:v>
                </c:pt>
                <c:pt idx="1594">
                  <c:v>1.3907409213363029E-3</c:v>
                </c:pt>
                <c:pt idx="1595">
                  <c:v>1.3905751809604727E-3</c:v>
                </c:pt>
                <c:pt idx="1596">
                  <c:v>1.3903487076874375E-3</c:v>
                </c:pt>
                <c:pt idx="1597">
                  <c:v>1.3900806453479926E-3</c:v>
                </c:pt>
                <c:pt idx="1598">
                  <c:v>1.3897870876646602E-3</c:v>
                </c:pt>
                <c:pt idx="1599">
                  <c:v>1.3894805914210432E-3</c:v>
                </c:pt>
                <c:pt idx="1600">
                  <c:v>1.3891702426621169E-3</c:v>
                </c:pt>
                <c:pt idx="1601">
                  <c:v>1.3888620737235108E-3</c:v>
                </c:pt>
                <c:pt idx="1602">
                  <c:v>1.3885596614239904E-3</c:v>
                </c:pt>
                <c:pt idx="1603">
                  <c:v>1.3882647478960369E-3</c:v>
                </c:pt>
                <c:pt idx="1604">
                  <c:v>1.3879777796175538E-3</c:v>
                </c:pt>
                <c:pt idx="1605">
                  <c:v>1.3876982969220116E-3</c:v>
                </c:pt>
                <c:pt idx="1606">
                  <c:v>1.3874251667623384E-3</c:v>
                </c:pt>
                <c:pt idx="1607">
                  <c:v>1.3871566574011442E-3</c:v>
                </c:pt>
                <c:pt idx="1608">
                  <c:v>1.3868904009139555E-3</c:v>
                </c:pt>
                <c:pt idx="1609">
                  <c:v>1.3866232870329378E-3</c:v>
                </c:pt>
                <c:pt idx="1610">
                  <c:v>1.3863513370419049E-3</c:v>
                </c:pt>
                <c:pt idx="1611">
                  <c:v>1.3860696122605541E-3</c:v>
                </c:pt>
                <c:pt idx="1612">
                  <c:v>1.3857721916894249E-3</c:v>
                </c:pt>
                <c:pt idx="1613">
                  <c:v>1.3854522426859715E-3</c:v>
                </c:pt>
                <c:pt idx="1614">
                  <c:v>1.3851021911186758E-3</c:v>
                </c:pt>
                <c:pt idx="1615">
                  <c:v>1.3847139711882061E-3</c:v>
                </c:pt>
                <c:pt idx="1616">
                  <c:v>1.3842793031242234E-3</c:v>
                </c:pt>
                <c:pt idx="1617">
                  <c:v>1.3837899621104283E-3</c:v>
                </c:pt>
                <c:pt idx="1618">
                  <c:v>1.3832379462763666E-3</c:v>
                </c:pt>
                <c:pt idx="1619">
                  <c:v>1.3826154716205519E-3</c:v>
                </c:pt>
                <c:pt idx="1620">
                  <c:v>1.3819147572612007E-3</c:v>
                </c:pt>
                <c:pt idx="1621">
                  <c:v>1.3811274248240913E-3</c:v>
                </c:pt>
                <c:pt idx="1622">
                  <c:v>1.3802441407363489E-3</c:v>
                </c:pt>
                <c:pt idx="1623">
                  <c:v>1.3792532278827155E-3</c:v>
                </c:pt>
                <c:pt idx="1624">
                  <c:v>1.3781394670204143E-3</c:v>
                </c:pt>
                <c:pt idx="1625">
                  <c:v>1.3768825918491893E-3</c:v>
                </c:pt>
                <c:pt idx="1626">
                  <c:v>1.3754554733976408E-3</c:v>
                </c:pt>
                <c:pt idx="1627">
                  <c:v>1.3738220684705207E-3</c:v>
                </c:pt>
                <c:pt idx="1628">
                  <c:v>1.3719349150607019E-3</c:v>
                </c:pt>
                <c:pt idx="1629">
                  <c:v>1.3697323421042753E-3</c:v>
                </c:pt>
                <c:pt idx="1630">
                  <c:v>1.3671351204037905E-3</c:v>
                </c:pt>
                <c:pt idx="1631">
                  <c:v>1.3640428765475641E-3</c:v>
                </c:pt>
                <c:pt idx="1632">
                  <c:v>1.3603303940486508E-3</c:v>
                </c:pt>
                <c:pt idx="1633">
                  <c:v>1.3558444072843158E-3</c:v>
                </c:pt>
                <c:pt idx="1634">
                  <c:v>1.3504017267277982E-3</c:v>
                </c:pt>
                <c:pt idx="1635">
                  <c:v>1.3437898832395509E-3</c:v>
                </c:pt>
                <c:pt idx="1636">
                  <c:v>1.3357716796366357E-3</c:v>
                </c:pt>
                <c:pt idx="1637">
                  <c:v>1.3260950863877641E-3</c:v>
                </c:pt>
                <c:pt idx="1638">
                  <c:v>1.3145095759290223E-3</c:v>
                </c:pt>
                <c:pt idx="1639">
                  <c:v>1.3007892993475293E-3</c:v>
                </c:pt>
                <c:pt idx="1640">
                  <c:v>1.2847623244913835E-3</c:v>
                </c:pt>
                <c:pt idx="1641">
                  <c:v>1.2663437141076908E-3</c:v>
                </c:pt>
                <c:pt idx="1642">
                  <c:v>1.2455686362219602E-3</c:v>
                </c:pt>
                <c:pt idx="1643">
                  <c:v>1.2226204536585801E-3</c:v>
                </c:pt>
                <c:pt idx="1644">
                  <c:v>1.1978481165168485E-3</c:v>
                </c:pt>
                <c:pt idx="1645">
                  <c:v>1.1717676277741512E-3</c:v>
                </c:pt>
                <c:pt idx="1646">
                  <c:v>1.1450440201122745E-3</c:v>
                </c:pt>
                <c:pt idx="1647">
                  <c:v>1.1184529744308707E-3</c:v>
                </c:pt>
                <c:pt idx="1648">
                  <c:v>1.0928246516602512E-3</c:v>
                </c:pt>
                <c:pt idx="1649">
                  <c:v>1.0689757174818597E-3</c:v>
                </c:pt>
                <c:pt idx="1650">
                  <c:v>1.0476381924251798E-3</c:v>
                </c:pt>
                <c:pt idx="1651">
                  <c:v>1.0293949073132552E-3</c:v>
                </c:pt>
                <c:pt idx="1652">
                  <c:v>1.0146307733595811E-3</c:v>
                </c:pt>
                <c:pt idx="1653">
                  <c:v>1.003506606545869E-3</c:v>
                </c:pt>
                <c:pt idx="1654">
                  <c:v>9.9595856361554803E-4</c:v>
                </c:pt>
                <c:pt idx="1655">
                  <c:v>9.9172205677568355E-4</c:v>
                </c:pt>
                <c:pt idx="1656">
                  <c:v>9.9037520468887798E-4</c:v>
                </c:pt>
                <c:pt idx="1657">
                  <c:v>9.9139421704851549E-4</c:v>
                </c:pt>
                <c:pt idx="1658">
                  <c:v>9.9421215833362373E-4</c:v>
                </c:pt>
                <c:pt idx="1659">
                  <c:v>9.9827305791892859E-4</c:v>
                </c:pt>
                <c:pt idx="1660">
                  <c:v>1.0030752913575719E-3</c:v>
                </c:pt>
                <c:pt idx="1661">
                  <c:v>1.008200768487782E-3</c:v>
                </c:pt>
                <c:pt idx="1662">
                  <c:v>1.0133292685998458E-3</c:v>
                </c:pt>
                <c:pt idx="1663">
                  <c:v>1.0182395194334181E-3</c:v>
                </c:pt>
                <c:pt idx="1664">
                  <c:v>1.0227997928595961E-3</c:v>
                </c:pt>
                <c:pt idx="1665">
                  <c:v>1.0269522452954632E-3</c:v>
                </c:pt>
                <c:pt idx="1666">
                  <c:v>1.0306942512474677E-3</c:v>
                </c:pt>
                <c:pt idx="1667">
                  <c:v>1.0340599000073808E-3</c:v>
                </c:pt>
                <c:pt idx="1668">
                  <c:v>1.0371037016793001E-3</c:v>
                </c:pt>
                <c:pt idx="1669">
                  <c:v>1.0398876611191301E-3</c:v>
                </c:pt>
                <c:pt idx="1670">
                  <c:v>1.0424720502772631E-3</c:v>
                </c:pt>
                <c:pt idx="1671">
                  <c:v>1.044909615703832E-3</c:v>
                </c:pt>
                <c:pt idx="1672">
                  <c:v>1.0472425628152257E-3</c:v>
                </c:pt>
                <c:pt idx="1673">
                  <c:v>1.0495015153026564E-3</c:v>
                </c:pt>
                <c:pt idx="1674">
                  <c:v>1.0517056769249798E-3</c:v>
                </c:pt>
                <c:pt idx="1675">
                  <c:v>1.0538635564297217E-3</c:v>
                </c:pt>
                <c:pt idx="1676">
                  <c:v>1.0559738557132622E-3</c:v>
                </c:pt>
                <c:pt idx="1677">
                  <c:v>1.0580263858904599E-3</c:v>
                </c:pt>
                <c:pt idx="1678">
                  <c:v>1.0600031049611965E-3</c:v>
                </c:pt>
                <c:pt idx="1679">
                  <c:v>1.0618795515038701E-3</c:v>
                </c:pt>
                <c:pt idx="1680">
                  <c:v>1.0636269921584602E-3</c:v>
                </c:pt>
                <c:pt idx="1681">
                  <c:v>1.0652155375419064E-3</c:v>
                </c:pt>
                <c:pt idx="1682">
                  <c:v>1.066618090009352E-3</c:v>
                </c:pt>
                <c:pt idx="1683">
                  <c:v>1.0678152762257477E-3</c:v>
                </c:pt>
                <c:pt idx="1684">
                  <c:v>1.0688001644081568E-3</c:v>
                </c:pt>
                <c:pt idx="1685">
                  <c:v>1.0695822799175591E-3</c:v>
                </c:pt>
                <c:pt idx="1686">
                  <c:v>1.0701899244596848E-3</c:v>
                </c:pt>
                <c:pt idx="1687">
                  <c:v>1.0706699822186081E-3</c:v>
                </c:pt>
                <c:pt idx="1688">
                  <c:v>1.0710848820426799E-3</c:v>
                </c:pt>
                <c:pt idx="1689">
                  <c:v>1.0715067720975578E-3</c:v>
                </c:pt>
                <c:pt idx="1690">
                  <c:v>1.0720097535049612E-3</c:v>
                </c:pt>
                <c:pt idx="1691">
                  <c:v>1.072661260552092E-3</c:v>
                </c:pt>
                <c:pt idx="1692">
                  <c:v>1.0735141007412812E-3</c:v>
                </c:pt>
                <c:pt idx="1693">
                  <c:v>1.0746004707537732E-3</c:v>
                </c:pt>
                <c:pt idx="1694">
                  <c:v>1.0759289442913843E-3</c:v>
                </c:pt>
                <c:pt idx="1695">
                  <c:v>1.0774848286438522E-3</c:v>
                </c:pt>
                <c:pt idx="1696">
                  <c:v>1.0792336348571421E-3</c:v>
                </c:pt>
                <c:pt idx="1697">
                  <c:v>1.0811268644214131E-3</c:v>
                </c:pt>
                <c:pt idx="1698">
                  <c:v>1.0831089569386481E-3</c:v>
                </c:pt>
                <c:pt idx="1699">
                  <c:v>1.085124171677748E-3</c:v>
                </c:pt>
                <c:pt idx="1700">
                  <c:v>1.0871223665906641E-3</c:v>
                </c:pt>
                <c:pt idx="1701">
                  <c:v>1.0890629900002283E-3</c:v>
                </c:pt>
                <c:pt idx="1702">
                  <c:v>1.0909170769803328E-3</c:v>
                </c:pt>
                <c:pt idx="1703">
                  <c:v>1.0926673643699173E-3</c:v>
                </c:pt>
                <c:pt idx="1704">
                  <c:v>1.0943069909702353E-3</c:v>
                </c:pt>
                <c:pt idx="1705">
                  <c:v>1.095837380397082E-3</c:v>
                </c:pt>
                <c:pt idx="1706">
                  <c:v>1.0972657869123962E-3</c:v>
                </c:pt>
                <c:pt idx="1707">
                  <c:v>1.0986030737611776E-3</c:v>
                </c:pt>
                <c:pt idx="1708">
                  <c:v>1.0998618798171529E-3</c:v>
                </c:pt>
                <c:pt idx="1709">
                  <c:v>1.1010554037605795E-3</c:v>
                </c:pt>
                <c:pt idx="1710">
                  <c:v>1.10219668046757E-3</c:v>
                </c:pt>
                <c:pt idx="1711">
                  <c:v>1.1032983596599099E-3</c:v>
                </c:pt>
                <c:pt idx="1712">
                  <c:v>1.1043727199646887E-3</c:v>
                </c:pt>
                <c:pt idx="1713">
                  <c:v>1.1054318861591858E-3</c:v>
                </c:pt>
                <c:pt idx="1714">
                  <c:v>1.1064880737605891E-3</c:v>
                </c:pt>
                <c:pt idx="1715">
                  <c:v>1.1075537864000543E-3</c:v>
                </c:pt>
                <c:pt idx="1716">
                  <c:v>1.1086419090139358E-3</c:v>
                </c:pt>
                <c:pt idx="1717">
                  <c:v>1.1097656781599884E-3</c:v>
                </c:pt>
                <c:pt idx="1718">
                  <c:v>1.1109385198085685E-3</c:v>
                </c:pt>
                <c:pt idx="1719">
                  <c:v>1.1121737867778141E-3</c:v>
                </c:pt>
                <c:pt idx="1720">
                  <c:v>1.1134844405567387E-3</c:v>
                </c:pt>
                <c:pt idx="1721">
                  <c:v>1.1148827219023319E-3</c:v>
                </c:pt>
                <c:pt idx="1722">
                  <c:v>1.1163799504443491E-3</c:v>
                </c:pt>
                <c:pt idx="1723">
                  <c:v>1.1179864419420583E-3</c:v>
                </c:pt>
                <c:pt idx="1724">
                  <c:v>1.1197118054247241E-3</c:v>
                </c:pt>
                <c:pt idx="1725">
                  <c:v>1.1215654022413606E-3</c:v>
                </c:pt>
                <c:pt idx="1726">
                  <c:v>1.1235572104409781E-3</c:v>
                </c:pt>
                <c:pt idx="1727">
                  <c:v>1.1256988792553671E-3</c:v>
                </c:pt>
                <c:pt idx="1728">
                  <c:v>1.128004959468909E-3</c:v>
                </c:pt>
                <c:pt idx="1729">
                  <c:v>1.1304943180579718E-3</c:v>
                </c:pt>
                <c:pt idx="1730">
                  <c:v>1.1331912824590184E-3</c:v>
                </c:pt>
                <c:pt idx="1731">
                  <c:v>1.1361267682200589E-3</c:v>
                </c:pt>
                <c:pt idx="1732">
                  <c:v>1.1393389771972586E-3</c:v>
                </c:pt>
                <c:pt idx="1733">
                  <c:v>1.1428738727574106E-3</c:v>
                </c:pt>
                <c:pt idx="1734">
                  <c:v>1.1467852186808182E-3</c:v>
                </c:pt>
                <c:pt idx="1735">
                  <c:v>1.1511343095997788E-3</c:v>
                </c:pt>
                <c:pt idx="1736">
                  <c:v>1.1559892068884641E-3</c:v>
                </c:pt>
                <c:pt idx="1737">
                  <c:v>1.1614236062559729E-3</c:v>
                </c:pt>
                <c:pt idx="1738">
                  <c:v>1.1675151089808454E-3</c:v>
                </c:pt>
                <c:pt idx="1739">
                  <c:v>1.1743427815864851E-3</c:v>
                </c:pt>
                <c:pt idx="1740">
                  <c:v>1.1819838103402812E-3</c:v>
                </c:pt>
                <c:pt idx="1741">
                  <c:v>1.190509069909361E-3</c:v>
                </c:pt>
                <c:pt idx="1742">
                  <c:v>1.1999775063075903E-3</c:v>
                </c:pt>
                <c:pt idx="1743">
                  <c:v>1.2104293893168761E-3</c:v>
                </c:pt>
                <c:pt idx="1744">
                  <c:v>1.2218787226770439E-3</c:v>
                </c:pt>
                <c:pt idx="1745">
                  <c:v>1.2343053878262943E-3</c:v>
                </c:pt>
                <c:pt idx="1746">
                  <c:v>1.2476478950667743E-3</c:v>
                </c:pt>
                <c:pt idx="1747">
                  <c:v>1.2617978580205559E-3</c:v>
                </c:pt>
                <c:pt idx="1748">
                  <c:v>1.2765974183413743E-3</c:v>
                </c:pt>
                <c:pt idx="1749">
                  <c:v>1.2918407658693181E-3</c:v>
                </c:pt>
                <c:pt idx="1750">
                  <c:v>1.3072805524227675E-3</c:v>
                </c:pt>
                <c:pt idx="1751">
                  <c:v>1.3226394315307105E-3</c:v>
                </c:pt>
                <c:pt idx="1752">
                  <c:v>1.3376261948266335E-3</c:v>
                </c:pt>
                <c:pt idx="1753">
                  <c:v>1.3519551854119542E-3</c:v>
                </c:pt>
                <c:pt idx="1754">
                  <c:v>1.3653668833458323E-3</c:v>
                </c:pt>
                <c:pt idx="1755">
                  <c:v>1.3776472231737111E-3</c:v>
                </c:pt>
                <c:pt idx="1756">
                  <c:v>1.3886430973758695E-3</c:v>
                </c:pt>
                <c:pt idx="1757">
                  <c:v>1.3982719218388487E-3</c:v>
                </c:pt>
                <c:pt idx="1758">
                  <c:v>1.4065239603664678E-3</c:v>
                </c:pt>
                <c:pt idx="1759">
                  <c:v>1.4134571560781128E-3</c:v>
                </c:pt>
                <c:pt idx="1760">
                  <c:v>1.4191853278694704E-3</c:v>
                </c:pt>
                <c:pt idx="1761">
                  <c:v>1.4238615216406027E-3</c:v>
                </c:pt>
                <c:pt idx="1762">
                  <c:v>1.4276588871200569E-3</c:v>
                </c:pt>
                <c:pt idx="1763">
                  <c:v>1.4307516233995421E-3</c:v>
                </c:pt>
                <c:pt idx="1764">
                  <c:v>1.433298237186006E-3</c:v>
                </c:pt>
                <c:pt idx="1765">
                  <c:v>1.4354287789828332E-3</c:v>
                </c:pt>
                <c:pt idx="1766">
                  <c:v>1.4372369963942507E-3</c:v>
                </c:pt>
                <c:pt idx="1767">
                  <c:v>1.4387775266320446E-3</c:v>
                </c:pt>
                <c:pt idx="1768">
                  <c:v>1.4400677271091441E-3</c:v>
                </c:pt>
                <c:pt idx="1769">
                  <c:v>1.4410932263396092E-3</c:v>
                </c:pt>
                <c:pt idx="1770">
                  <c:v>1.4418161718389823E-3</c:v>
                </c:pt>
                <c:pt idx="1771">
                  <c:v>1.4421850252433665E-3</c:v>
                </c:pt>
                <c:pt idx="1772">
                  <c:v>1.4421449131741097E-3</c:v>
                </c:pt>
                <c:pt idx="1773">
                  <c:v>1.4416475577972991E-3</c:v>
                </c:pt>
                <c:pt idx="1774">
                  <c:v>1.4406600010625043E-3</c:v>
                </c:pt>
                <c:pt idx="1775">
                  <c:v>1.4391714033724584E-3</c:v>
                </c:pt>
                <c:pt idx="1776">
                  <c:v>1.437197345635038E-3</c:v>
                </c:pt>
                <c:pt idx="1777">
                  <c:v>1.4347812407667639E-3</c:v>
                </c:pt>
                <c:pt idx="1778">
                  <c:v>1.4319927113125557E-3</c:v>
                </c:pt>
                <c:pt idx="1779">
                  <c:v>1.4289231093599758E-3</c:v>
                </c:pt>
                <c:pt idx="1780">
                  <c:v>1.4256786848024698E-3</c:v>
                </c:pt>
                <c:pt idx="1781">
                  <c:v>1.4223722262281596E-3</c:v>
                </c:pt>
                <c:pt idx="1782">
                  <c:v>1.4191141766551321E-3</c:v>
                </c:pt>
                <c:pt idx="1783">
                  <c:v>1.416004353666176E-3</c:v>
                </c:pt>
                <c:pt idx="1784">
                  <c:v>1.4131251955927405E-3</c:v>
                </c:pt>
                <c:pt idx="1785">
                  <c:v>1.4105372806073979E-3</c:v>
                </c:pt>
                <c:pt idx="1786">
                  <c:v>1.40827743377472E-3</c:v>
                </c:pt>
                <c:pt idx="1787">
                  <c:v>1.4063593801087995E-3</c:v>
                </c:pt>
                <c:pt idx="1788">
                  <c:v>1.4047765076185524E-3</c:v>
                </c:pt>
                <c:pt idx="1789">
                  <c:v>1.4035060713051938E-3</c:v>
                </c:pt>
                <c:pt idx="1790">
                  <c:v>1.4025141955319341E-3</c:v>
                </c:pt>
                <c:pt idx="1791">
                  <c:v>1.4017607965418279E-3</c:v>
                </c:pt>
                <c:pt idx="1792">
                  <c:v>1.4012040069562403E-3</c:v>
                </c:pt>
                <c:pt idx="1793">
                  <c:v>1.4008036101136236E-3</c:v>
                </c:pt>
                <c:pt idx="1794">
                  <c:v>1.4005234278178273E-3</c:v>
                </c:pt>
                <c:pt idx="1795">
                  <c:v>1.4003326305680563E-3</c:v>
                </c:pt>
                <c:pt idx="1796">
                  <c:v>1.4002061946645581E-3</c:v>
                </c:pt>
                <c:pt idx="1797">
                  <c:v>1.400124658101202E-3</c:v>
                </c:pt>
                <c:pt idx="1798">
                  <c:v>1.4000734875657128E-3</c:v>
                </c:pt>
                <c:pt idx="1799">
                  <c:v>1.4000422358470589E-3</c:v>
                </c:pt>
                <c:pt idx="1800">
                  <c:v>1.4000236615141293E-3</c:v>
                </c:pt>
                <c:pt idx="1801">
                  <c:v>1.4000129182524701E-3</c:v>
                </c:pt>
                <c:pt idx="1802">
                  <c:v>1.4000068712206263E-3</c:v>
                </c:pt>
                <c:pt idx="1803">
                  <c:v>1.4000035588889463E-3</c:v>
                </c:pt>
                <c:pt idx="1804">
                  <c:v>1.4000017932418161E-3</c:v>
                </c:pt>
                <c:pt idx="1805">
                  <c:v>1.4000008773064681E-3</c:v>
                </c:pt>
                <c:pt idx="1806">
                  <c:v>1.4000004149566027E-3</c:v>
                </c:pt>
                <c:pt idx="1807">
                  <c:v>1.4000001879337209E-3</c:v>
                </c:pt>
                <c:pt idx="1808">
                  <c:v>1.4000000798264651E-3</c:v>
                </c:pt>
                <c:pt idx="1809">
                  <c:v>1.4000000300792661E-3</c:v>
                </c:pt>
                <c:pt idx="1810">
                  <c:v>1.4000000082769741E-3</c:v>
                </c:pt>
                <c:pt idx="1811">
                  <c:v>1.3999999999527743E-3</c:v>
                </c:pt>
                <c:pt idx="1812">
                  <c:v>1.3999999990434713E-3</c:v>
                </c:pt>
                <c:pt idx="1813">
                  <c:v>1.3999999990434713E-3</c:v>
                </c:pt>
                <c:pt idx="1814">
                  <c:v>1.3999999990434713E-3</c:v>
                </c:pt>
                <c:pt idx="1815">
                  <c:v>1.3999999990434713E-3</c:v>
                </c:pt>
                <c:pt idx="1816">
                  <c:v>1.3999999990434713E-3</c:v>
                </c:pt>
                <c:pt idx="1817">
                  <c:v>1.3999999990434713E-3</c:v>
                </c:pt>
                <c:pt idx="1818">
                  <c:v>1.3999999990434713E-3</c:v>
                </c:pt>
                <c:pt idx="1819">
                  <c:v>1.3999999990434713E-3</c:v>
                </c:pt>
                <c:pt idx="1820">
                  <c:v>1.3999999990434713E-3</c:v>
                </c:pt>
                <c:pt idx="1821">
                  <c:v>1.3999999990434713E-3</c:v>
                </c:pt>
                <c:pt idx="1822">
                  <c:v>1.3999999990434713E-3</c:v>
                </c:pt>
                <c:pt idx="1823">
                  <c:v>1.3999999990434713E-3</c:v>
                </c:pt>
                <c:pt idx="1824">
                  <c:v>1.3999999990434713E-3</c:v>
                </c:pt>
                <c:pt idx="1825">
                  <c:v>1.3999999990434713E-3</c:v>
                </c:pt>
                <c:pt idx="1826">
                  <c:v>1.3999999990434713E-3</c:v>
                </c:pt>
                <c:pt idx="1827">
                  <c:v>1.3999999990434713E-3</c:v>
                </c:pt>
                <c:pt idx="1828">
                  <c:v>1.3999999990434713E-3</c:v>
                </c:pt>
                <c:pt idx="1829">
                  <c:v>1.3999999990434713E-3</c:v>
                </c:pt>
                <c:pt idx="1830">
                  <c:v>1.3999999990434713E-3</c:v>
                </c:pt>
                <c:pt idx="1831">
                  <c:v>1.3999999990434713E-3</c:v>
                </c:pt>
                <c:pt idx="1832">
                  <c:v>1.3999999990434713E-3</c:v>
                </c:pt>
                <c:pt idx="1833">
                  <c:v>1.3999999990434713E-3</c:v>
                </c:pt>
                <c:pt idx="1834">
                  <c:v>1.3999999990434713E-3</c:v>
                </c:pt>
                <c:pt idx="1835">
                  <c:v>1.3999999990434713E-3</c:v>
                </c:pt>
                <c:pt idx="1836">
                  <c:v>1.3999999990434713E-3</c:v>
                </c:pt>
                <c:pt idx="1837">
                  <c:v>1.3999999990434713E-3</c:v>
                </c:pt>
                <c:pt idx="1838">
                  <c:v>1.3999999990434713E-3</c:v>
                </c:pt>
                <c:pt idx="1839">
                  <c:v>1.3999999990434713E-3</c:v>
                </c:pt>
                <c:pt idx="1840">
                  <c:v>1.3999999990434713E-3</c:v>
                </c:pt>
                <c:pt idx="1841">
                  <c:v>1.3999999990434713E-3</c:v>
                </c:pt>
                <c:pt idx="1842">
                  <c:v>1.3999999990434713E-3</c:v>
                </c:pt>
                <c:pt idx="1843">
                  <c:v>1.3999999990434713E-3</c:v>
                </c:pt>
                <c:pt idx="1844">
                  <c:v>1.3999999990434713E-3</c:v>
                </c:pt>
                <c:pt idx="1845">
                  <c:v>1.3999999990434713E-3</c:v>
                </c:pt>
                <c:pt idx="1846">
                  <c:v>1.3999999990434713E-3</c:v>
                </c:pt>
                <c:pt idx="1847">
                  <c:v>1.3999999990434713E-3</c:v>
                </c:pt>
                <c:pt idx="1848">
                  <c:v>1.3999999990434713E-3</c:v>
                </c:pt>
                <c:pt idx="1849">
                  <c:v>1.3999999990434713E-3</c:v>
                </c:pt>
                <c:pt idx="1850">
                  <c:v>1.3999999990434713E-3</c:v>
                </c:pt>
                <c:pt idx="1851">
                  <c:v>1.3999999990434713E-3</c:v>
                </c:pt>
                <c:pt idx="1852">
                  <c:v>1.3999999990434717E-3</c:v>
                </c:pt>
                <c:pt idx="1853">
                  <c:v>1.3999999990434728E-3</c:v>
                </c:pt>
                <c:pt idx="1854">
                  <c:v>1.3999999990434739E-3</c:v>
                </c:pt>
                <c:pt idx="1855">
                  <c:v>1.3999999990434782E-3</c:v>
                </c:pt>
                <c:pt idx="1856">
                  <c:v>1.399999999043486E-3</c:v>
                </c:pt>
                <c:pt idx="1857">
                  <c:v>1.3999999990434993E-3</c:v>
                </c:pt>
                <c:pt idx="1858">
                  <c:v>1.399999999043527E-3</c:v>
                </c:pt>
                <c:pt idx="1859">
                  <c:v>1.3999999990435741E-3</c:v>
                </c:pt>
                <c:pt idx="1860">
                  <c:v>1.399999999043656E-3</c:v>
                </c:pt>
                <c:pt idx="1861">
                  <c:v>1.3999999990438015E-3</c:v>
                </c:pt>
                <c:pt idx="1862">
                  <c:v>1.3999999990440398E-3</c:v>
                </c:pt>
                <c:pt idx="1863">
                  <c:v>1.3999999990444297E-3</c:v>
                </c:pt>
                <c:pt idx="1864">
                  <c:v>1.3999999990450469E-3</c:v>
                </c:pt>
                <c:pt idx="1865">
                  <c:v>1.3999999990459957E-3</c:v>
                </c:pt>
                <c:pt idx="1866">
                  <c:v>1.3999999990474156E-3</c:v>
                </c:pt>
                <c:pt idx="1867">
                  <c:v>1.3999999990494812E-3</c:v>
                </c:pt>
                <c:pt idx="1868">
                  <c:v>1.3999999990524045E-3</c:v>
                </c:pt>
                <c:pt idx="1869">
                  <c:v>1.3999999990564282E-3</c:v>
                </c:pt>
                <c:pt idx="1870">
                  <c:v>1.399999999061816E-3</c:v>
                </c:pt>
                <c:pt idx="1871">
                  <c:v>1.3999999990688282E-3</c:v>
                </c:pt>
                <c:pt idx="1872">
                  <c:v>1.3999999990777067E-3</c:v>
                </c:pt>
                <c:pt idx="1873">
                  <c:v>1.3999999990886435E-3</c:v>
                </c:pt>
                <c:pt idx="1874">
                  <c:v>1.3999999991017469E-3</c:v>
                </c:pt>
                <c:pt idx="1875">
                  <c:v>1.3999999991170082E-3</c:v>
                </c:pt>
                <c:pt idx="1876">
                  <c:v>1.399999999134304E-3</c:v>
                </c:pt>
                <c:pt idx="1877">
                  <c:v>1.3999999991533662E-3</c:v>
                </c:pt>
                <c:pt idx="1878">
                  <c:v>1.3999999991738004E-3</c:v>
                </c:pt>
                <c:pt idx="1879">
                  <c:v>1.3999999991951009E-3</c:v>
                </c:pt>
                <c:pt idx="1880">
                  <c:v>1.3999999992167032E-3</c:v>
                </c:pt>
                <c:pt idx="1881">
                  <c:v>1.3999999992380034E-3</c:v>
                </c:pt>
                <c:pt idx="1882">
                  <c:v>1.3999999992584361E-3</c:v>
                </c:pt>
                <c:pt idx="1883">
                  <c:v>1.3999999992774974E-3</c:v>
                </c:pt>
                <c:pt idx="1884">
                  <c:v>1.3999999992947935E-3</c:v>
                </c:pt>
                <c:pt idx="1885">
                  <c:v>1.3999999993100571E-3</c:v>
                </c:pt>
                <c:pt idx="1886">
                  <c:v>1.3999999993231582E-3</c:v>
                </c:pt>
                <c:pt idx="1887">
                  <c:v>1.3999999993340939E-3</c:v>
                </c:pt>
                <c:pt idx="1888">
                  <c:v>1.399999999342975E-3</c:v>
                </c:pt>
                <c:pt idx="1889">
                  <c:v>1.3999999993499876E-3</c:v>
                </c:pt>
                <c:pt idx="1890">
                  <c:v>1.3999999993553735E-3</c:v>
                </c:pt>
                <c:pt idx="1891">
                  <c:v>1.3999999993593959E-3</c:v>
                </c:pt>
                <c:pt idx="1892">
                  <c:v>1.3999999993623202E-3</c:v>
                </c:pt>
                <c:pt idx="1893">
                  <c:v>1.3999999993643858E-3</c:v>
                </c:pt>
                <c:pt idx="1894">
                  <c:v>1.3999999993658061E-3</c:v>
                </c:pt>
                <c:pt idx="1895">
                  <c:v>1.399999999366757E-3</c:v>
                </c:pt>
                <c:pt idx="1896">
                  <c:v>1.3999999993673717E-3</c:v>
                </c:pt>
                <c:pt idx="1897">
                  <c:v>1.3999999993677622E-3</c:v>
                </c:pt>
                <c:pt idx="1898">
                  <c:v>1.3999999993680023E-3</c:v>
                </c:pt>
                <c:pt idx="1899">
                  <c:v>1.399999999368146E-3</c:v>
                </c:pt>
                <c:pt idx="1900">
                  <c:v>1.3999999993682304E-3</c:v>
                </c:pt>
                <c:pt idx="1901">
                  <c:v>1.3999999993682761E-3</c:v>
                </c:pt>
                <c:pt idx="1902">
                  <c:v>1.3999999993683037E-3</c:v>
                </c:pt>
                <c:pt idx="1903">
                  <c:v>1.3999999993683163E-3</c:v>
                </c:pt>
                <c:pt idx="1904">
                  <c:v>1.3999999993683243E-3</c:v>
                </c:pt>
                <c:pt idx="1905">
                  <c:v>1.3999999993683269E-3</c:v>
                </c:pt>
                <c:pt idx="1906">
                  <c:v>1.3999999993683301E-3</c:v>
                </c:pt>
                <c:pt idx="1907">
                  <c:v>1.3999999993683301E-3</c:v>
                </c:pt>
                <c:pt idx="1908">
                  <c:v>1.3999999993683301E-3</c:v>
                </c:pt>
                <c:pt idx="1909">
                  <c:v>1.3999999993683301E-3</c:v>
                </c:pt>
                <c:pt idx="1910">
                  <c:v>1.3999999993683301E-3</c:v>
                </c:pt>
                <c:pt idx="1911">
                  <c:v>1.3999999993683301E-3</c:v>
                </c:pt>
                <c:pt idx="1912">
                  <c:v>1.3999999993683301E-3</c:v>
                </c:pt>
                <c:pt idx="1913">
                  <c:v>1.3999999993683301E-3</c:v>
                </c:pt>
                <c:pt idx="1914">
                  <c:v>1.3999999993683301E-3</c:v>
                </c:pt>
                <c:pt idx="1915">
                  <c:v>1.3999999993683301E-3</c:v>
                </c:pt>
                <c:pt idx="1916">
                  <c:v>1.3999999993683301E-3</c:v>
                </c:pt>
                <c:pt idx="1917">
                  <c:v>1.3999999993683301E-3</c:v>
                </c:pt>
                <c:pt idx="1918">
                  <c:v>1.3999999993683301E-3</c:v>
                </c:pt>
                <c:pt idx="1919">
                  <c:v>1.3999999993683301E-3</c:v>
                </c:pt>
                <c:pt idx="1920">
                  <c:v>1.3999999993683301E-3</c:v>
                </c:pt>
                <c:pt idx="1921">
                  <c:v>1.3999999993683301E-3</c:v>
                </c:pt>
                <c:pt idx="1922">
                  <c:v>1.3999999993683301E-3</c:v>
                </c:pt>
                <c:pt idx="1923">
                  <c:v>1.3999999993683301E-3</c:v>
                </c:pt>
                <c:pt idx="1924">
                  <c:v>1.3999999993683301E-3</c:v>
                </c:pt>
                <c:pt idx="1925">
                  <c:v>1.3999999993683301E-3</c:v>
                </c:pt>
                <c:pt idx="1926">
                  <c:v>1.3999999993683301E-3</c:v>
                </c:pt>
                <c:pt idx="1927">
                  <c:v>1.3999999993683301E-3</c:v>
                </c:pt>
                <c:pt idx="1928">
                  <c:v>1.3999999993683301E-3</c:v>
                </c:pt>
                <c:pt idx="1929">
                  <c:v>1.3999999993683301E-3</c:v>
                </c:pt>
                <c:pt idx="1930">
                  <c:v>1.3999999993683301E-3</c:v>
                </c:pt>
                <c:pt idx="1931">
                  <c:v>1.3999999993683301E-3</c:v>
                </c:pt>
                <c:pt idx="1932">
                  <c:v>1.3999999993683301E-3</c:v>
                </c:pt>
                <c:pt idx="1933">
                  <c:v>1.3999999993683301E-3</c:v>
                </c:pt>
                <c:pt idx="1934">
                  <c:v>1.3999999993683301E-3</c:v>
                </c:pt>
                <c:pt idx="1935">
                  <c:v>1.3999999993683301E-3</c:v>
                </c:pt>
                <c:pt idx="1936">
                  <c:v>1.3999999993683301E-3</c:v>
                </c:pt>
                <c:pt idx="1937">
                  <c:v>1.3999999993683301E-3</c:v>
                </c:pt>
                <c:pt idx="1938">
                  <c:v>1.3999999993683301E-3</c:v>
                </c:pt>
                <c:pt idx="1939">
                  <c:v>1.3999999993683301E-3</c:v>
                </c:pt>
                <c:pt idx="1940">
                  <c:v>1.3999999993683301E-3</c:v>
                </c:pt>
                <c:pt idx="1941">
                  <c:v>1.3999999993683301E-3</c:v>
                </c:pt>
                <c:pt idx="1942">
                  <c:v>1.3999999993683301E-3</c:v>
                </c:pt>
                <c:pt idx="1943">
                  <c:v>1.3999999993683301E-3</c:v>
                </c:pt>
                <c:pt idx="1944">
                  <c:v>1.3999999993683301E-3</c:v>
                </c:pt>
                <c:pt idx="1945">
                  <c:v>1.3999999993683301E-3</c:v>
                </c:pt>
                <c:pt idx="1946">
                  <c:v>1.3999999993683301E-3</c:v>
                </c:pt>
                <c:pt idx="1947">
                  <c:v>1.3999999993683301E-3</c:v>
                </c:pt>
                <c:pt idx="1948">
                  <c:v>1.3999999993683301E-3</c:v>
                </c:pt>
                <c:pt idx="1949">
                  <c:v>1.3999999993683301E-3</c:v>
                </c:pt>
                <c:pt idx="1950">
                  <c:v>1.3999999993683301E-3</c:v>
                </c:pt>
              </c:numCache>
            </c:numRef>
          </c:yVal>
        </c:ser>
        <c:ser>
          <c:idx val="4"/>
          <c:order val="4"/>
          <c:tx>
            <c:strRef>
              <c:f>'Y signal'!$S$4</c:f>
              <c:strCache>
                <c:ptCount val="1"/>
                <c:pt idx="0">
                  <c:v>ch  5</c:v>
                </c:pt>
              </c:strCache>
            </c:strRef>
          </c:tx>
          <c:marker>
            <c:symbol val="none"/>
          </c:marker>
          <c:xVal>
            <c:numRef>
              <c:f>'Y signal'!$N$5:$N$1955</c:f>
              <c:numCache>
                <c:formatCode>General</c:formatCode>
                <c:ptCount val="1951"/>
                <c:pt idx="0">
                  <c:v>0</c:v>
                </c:pt>
                <c:pt idx="1">
                  <c:v>5.0000000000000024E-2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8.3500000000000068</c:v>
                </c:pt>
                <c:pt idx="168">
                  <c:v>8.4</c:v>
                </c:pt>
                <c:pt idx="169">
                  <c:v>8.4500000000000028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8.8500000000000068</c:v>
                </c:pt>
                <c:pt idx="178">
                  <c:v>8.9</c:v>
                </c:pt>
                <c:pt idx="179">
                  <c:v>8.9500000000000028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9.3500000000000068</c:v>
                </c:pt>
                <c:pt idx="188">
                  <c:v>9.4</c:v>
                </c:pt>
                <c:pt idx="189">
                  <c:v>9.4500000000000028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9.8500000000000068</c:v>
                </c:pt>
                <c:pt idx="198">
                  <c:v>9.9</c:v>
                </c:pt>
                <c:pt idx="199">
                  <c:v>9.9500000000000028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10.350000000000014</c:v>
                </c:pt>
                <c:pt idx="208">
                  <c:v>10.4</c:v>
                </c:pt>
                <c:pt idx="209">
                  <c:v>10.450000000000006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10.850000000000014</c:v>
                </c:pt>
                <c:pt idx="218">
                  <c:v>10.9</c:v>
                </c:pt>
                <c:pt idx="219">
                  <c:v>10.950000000000006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11.350000000000014</c:v>
                </c:pt>
                <c:pt idx="228">
                  <c:v>11.4</c:v>
                </c:pt>
                <c:pt idx="229">
                  <c:v>11.450000000000006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11.850000000000014</c:v>
                </c:pt>
                <c:pt idx="238">
                  <c:v>11.9</c:v>
                </c:pt>
                <c:pt idx="239">
                  <c:v>11.950000000000006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12.350000000000014</c:v>
                </c:pt>
                <c:pt idx="248">
                  <c:v>12.4</c:v>
                </c:pt>
                <c:pt idx="249">
                  <c:v>12.450000000000006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12.850000000000014</c:v>
                </c:pt>
                <c:pt idx="258">
                  <c:v>12.9</c:v>
                </c:pt>
                <c:pt idx="259">
                  <c:v>12.950000000000006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13.350000000000014</c:v>
                </c:pt>
                <c:pt idx="268">
                  <c:v>13.4</c:v>
                </c:pt>
                <c:pt idx="269">
                  <c:v>13.450000000000006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13.850000000000014</c:v>
                </c:pt>
                <c:pt idx="278">
                  <c:v>13.9</c:v>
                </c:pt>
                <c:pt idx="279">
                  <c:v>13.950000000000006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14.350000000000014</c:v>
                </c:pt>
                <c:pt idx="288">
                  <c:v>14.4</c:v>
                </c:pt>
                <c:pt idx="289">
                  <c:v>14.450000000000006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14.850000000000014</c:v>
                </c:pt>
                <c:pt idx="298">
                  <c:v>14.9</c:v>
                </c:pt>
                <c:pt idx="299">
                  <c:v>14.950000000000006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15.350000000000014</c:v>
                </c:pt>
                <c:pt idx="308">
                  <c:v>15.4</c:v>
                </c:pt>
                <c:pt idx="309">
                  <c:v>15.450000000000006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15.850000000000014</c:v>
                </c:pt>
                <c:pt idx="318">
                  <c:v>15.9</c:v>
                </c:pt>
                <c:pt idx="319">
                  <c:v>15.950000000000006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20.650000000000027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21.150000000000027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21.650000000000027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22.150000000000027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22.650000000000027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23.150000000000027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23.650000000000027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24.150000000000027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24.650000000000027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25.150000000000027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25.650000000000027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26.150000000000027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26.650000000000027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27.150000000000027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27.650000000000027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28.150000000000027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28.650000000000027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29.150000000000027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29.650000000000027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30.150000000000027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30.650000000000027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31.150000000000027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31.650000000000027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45.899999999999913</c:v>
                </c:pt>
                <c:pt idx="919">
                  <c:v>45.949999999999903</c:v>
                </c:pt>
                <c:pt idx="920">
                  <c:v>45.999999999999957</c:v>
                </c:pt>
                <c:pt idx="921">
                  <c:v>46.049999999999912</c:v>
                </c:pt>
                <c:pt idx="922">
                  <c:v>46.099999999999966</c:v>
                </c:pt>
                <c:pt idx="923">
                  <c:v>46.149999999999913</c:v>
                </c:pt>
                <c:pt idx="924">
                  <c:v>46.199999999999974</c:v>
                </c:pt>
                <c:pt idx="925">
                  <c:v>46.249999999999957</c:v>
                </c:pt>
                <c:pt idx="926">
                  <c:v>46.29999999999999</c:v>
                </c:pt>
                <c:pt idx="927">
                  <c:v>46.349999999999902</c:v>
                </c:pt>
                <c:pt idx="928">
                  <c:v>46.399999999999913</c:v>
                </c:pt>
                <c:pt idx="929">
                  <c:v>46.449999999999903</c:v>
                </c:pt>
                <c:pt idx="930">
                  <c:v>46.499999999999957</c:v>
                </c:pt>
                <c:pt idx="931">
                  <c:v>46.549999999999912</c:v>
                </c:pt>
                <c:pt idx="932">
                  <c:v>46.599999999999966</c:v>
                </c:pt>
                <c:pt idx="933">
                  <c:v>46.649999999999913</c:v>
                </c:pt>
                <c:pt idx="934">
                  <c:v>46.699999999999974</c:v>
                </c:pt>
                <c:pt idx="935">
                  <c:v>46.749999999999957</c:v>
                </c:pt>
                <c:pt idx="936">
                  <c:v>46.79999999999999</c:v>
                </c:pt>
                <c:pt idx="937">
                  <c:v>46.849999999999902</c:v>
                </c:pt>
                <c:pt idx="938">
                  <c:v>46.899999999999913</c:v>
                </c:pt>
                <c:pt idx="939">
                  <c:v>46.949999999999903</c:v>
                </c:pt>
                <c:pt idx="940">
                  <c:v>46.999999999999957</c:v>
                </c:pt>
                <c:pt idx="941">
                  <c:v>47.049999999999912</c:v>
                </c:pt>
                <c:pt idx="942">
                  <c:v>47.099999999999966</c:v>
                </c:pt>
                <c:pt idx="943">
                  <c:v>47.149999999999913</c:v>
                </c:pt>
                <c:pt idx="944">
                  <c:v>47.199999999999974</c:v>
                </c:pt>
                <c:pt idx="945">
                  <c:v>47.249999999999957</c:v>
                </c:pt>
                <c:pt idx="946">
                  <c:v>47.29999999999999</c:v>
                </c:pt>
                <c:pt idx="947">
                  <c:v>47.349999999999902</c:v>
                </c:pt>
                <c:pt idx="948">
                  <c:v>47.399999999999913</c:v>
                </c:pt>
                <c:pt idx="949">
                  <c:v>47.449999999999903</c:v>
                </c:pt>
                <c:pt idx="950">
                  <c:v>47.499999999999957</c:v>
                </c:pt>
                <c:pt idx="951">
                  <c:v>47.549999999999912</c:v>
                </c:pt>
                <c:pt idx="952">
                  <c:v>47.599999999999966</c:v>
                </c:pt>
                <c:pt idx="953">
                  <c:v>47.649999999999856</c:v>
                </c:pt>
                <c:pt idx="954">
                  <c:v>47.699999999999875</c:v>
                </c:pt>
                <c:pt idx="955">
                  <c:v>47.749999999999865</c:v>
                </c:pt>
                <c:pt idx="956">
                  <c:v>47.799999999999891</c:v>
                </c:pt>
                <c:pt idx="957">
                  <c:v>47.849999999999802</c:v>
                </c:pt>
                <c:pt idx="958">
                  <c:v>47.899999999999856</c:v>
                </c:pt>
                <c:pt idx="959">
                  <c:v>47.949999999999811</c:v>
                </c:pt>
                <c:pt idx="960">
                  <c:v>47.999999999999865</c:v>
                </c:pt>
                <c:pt idx="961">
                  <c:v>48.049999999999812</c:v>
                </c:pt>
                <c:pt idx="962">
                  <c:v>48.099999999999874</c:v>
                </c:pt>
                <c:pt idx="963">
                  <c:v>48.149999999999856</c:v>
                </c:pt>
                <c:pt idx="964">
                  <c:v>48.199999999999875</c:v>
                </c:pt>
                <c:pt idx="965">
                  <c:v>48.249999999999865</c:v>
                </c:pt>
                <c:pt idx="966">
                  <c:v>48.299999999999891</c:v>
                </c:pt>
                <c:pt idx="967">
                  <c:v>48.349999999999802</c:v>
                </c:pt>
                <c:pt idx="968">
                  <c:v>48.399999999999856</c:v>
                </c:pt>
                <c:pt idx="969">
                  <c:v>48.449999999999811</c:v>
                </c:pt>
                <c:pt idx="970">
                  <c:v>48.499999999999865</c:v>
                </c:pt>
                <c:pt idx="971">
                  <c:v>48.549999999999812</c:v>
                </c:pt>
                <c:pt idx="972">
                  <c:v>48.599999999999874</c:v>
                </c:pt>
                <c:pt idx="973">
                  <c:v>48.649999999999856</c:v>
                </c:pt>
                <c:pt idx="974">
                  <c:v>48.699999999999875</c:v>
                </c:pt>
                <c:pt idx="975">
                  <c:v>48.749999999999865</c:v>
                </c:pt>
                <c:pt idx="976">
                  <c:v>48.799999999999891</c:v>
                </c:pt>
                <c:pt idx="977">
                  <c:v>48.849999999999802</c:v>
                </c:pt>
                <c:pt idx="978">
                  <c:v>48.899999999999856</c:v>
                </c:pt>
                <c:pt idx="979">
                  <c:v>48.949999999999811</c:v>
                </c:pt>
                <c:pt idx="980">
                  <c:v>48.999999999999865</c:v>
                </c:pt>
                <c:pt idx="981">
                  <c:v>49.049999999999812</c:v>
                </c:pt>
                <c:pt idx="982">
                  <c:v>49.099999999999874</c:v>
                </c:pt>
                <c:pt idx="983">
                  <c:v>49.149999999999856</c:v>
                </c:pt>
                <c:pt idx="984">
                  <c:v>49.199999999999875</c:v>
                </c:pt>
                <c:pt idx="985">
                  <c:v>49.249999999999865</c:v>
                </c:pt>
                <c:pt idx="986">
                  <c:v>49.299999999999891</c:v>
                </c:pt>
                <c:pt idx="987">
                  <c:v>49.349999999999802</c:v>
                </c:pt>
                <c:pt idx="988">
                  <c:v>49.399999999999757</c:v>
                </c:pt>
                <c:pt idx="989">
                  <c:v>49.449999999999697</c:v>
                </c:pt>
                <c:pt idx="990">
                  <c:v>49.499999999999766</c:v>
                </c:pt>
                <c:pt idx="991">
                  <c:v>49.549999999999699</c:v>
                </c:pt>
                <c:pt idx="992">
                  <c:v>49.599999999999774</c:v>
                </c:pt>
                <c:pt idx="993">
                  <c:v>49.649999999999757</c:v>
                </c:pt>
                <c:pt idx="994">
                  <c:v>49.69999999999979</c:v>
                </c:pt>
                <c:pt idx="995">
                  <c:v>49.749999999999766</c:v>
                </c:pt>
                <c:pt idx="996">
                  <c:v>49.799999999999798</c:v>
                </c:pt>
                <c:pt idx="997">
                  <c:v>49.849999999999703</c:v>
                </c:pt>
                <c:pt idx="998">
                  <c:v>49.899999999999757</c:v>
                </c:pt>
                <c:pt idx="999">
                  <c:v>49.949999999999697</c:v>
                </c:pt>
                <c:pt idx="1000">
                  <c:v>50</c:v>
                </c:pt>
                <c:pt idx="1001">
                  <c:v>50.1</c:v>
                </c:pt>
                <c:pt idx="1002">
                  <c:v>50.2</c:v>
                </c:pt>
                <c:pt idx="1003">
                  <c:v>50.3</c:v>
                </c:pt>
                <c:pt idx="1004">
                  <c:v>50.4</c:v>
                </c:pt>
                <c:pt idx="1005">
                  <c:v>50.5</c:v>
                </c:pt>
                <c:pt idx="1006">
                  <c:v>50.6</c:v>
                </c:pt>
                <c:pt idx="1007">
                  <c:v>50.7</c:v>
                </c:pt>
                <c:pt idx="1008">
                  <c:v>50.8</c:v>
                </c:pt>
                <c:pt idx="1009">
                  <c:v>50.9</c:v>
                </c:pt>
                <c:pt idx="1010">
                  <c:v>51</c:v>
                </c:pt>
                <c:pt idx="1011">
                  <c:v>51.1</c:v>
                </c:pt>
                <c:pt idx="1012">
                  <c:v>51.2</c:v>
                </c:pt>
                <c:pt idx="1013">
                  <c:v>51.3</c:v>
                </c:pt>
                <c:pt idx="1014">
                  <c:v>51.4</c:v>
                </c:pt>
                <c:pt idx="1015">
                  <c:v>51.5</c:v>
                </c:pt>
                <c:pt idx="1016">
                  <c:v>51.6</c:v>
                </c:pt>
                <c:pt idx="1017">
                  <c:v>51.7</c:v>
                </c:pt>
                <c:pt idx="1018">
                  <c:v>51.8</c:v>
                </c:pt>
                <c:pt idx="1019">
                  <c:v>51.9</c:v>
                </c:pt>
                <c:pt idx="1020">
                  <c:v>52</c:v>
                </c:pt>
                <c:pt idx="1021">
                  <c:v>52.1</c:v>
                </c:pt>
                <c:pt idx="1022">
                  <c:v>52.2</c:v>
                </c:pt>
                <c:pt idx="1023">
                  <c:v>52.3</c:v>
                </c:pt>
                <c:pt idx="1024">
                  <c:v>52.4</c:v>
                </c:pt>
                <c:pt idx="1025">
                  <c:v>52.5</c:v>
                </c:pt>
                <c:pt idx="1026">
                  <c:v>52.6</c:v>
                </c:pt>
                <c:pt idx="1027">
                  <c:v>52.7</c:v>
                </c:pt>
                <c:pt idx="1028">
                  <c:v>52.8</c:v>
                </c:pt>
                <c:pt idx="1029">
                  <c:v>52.9</c:v>
                </c:pt>
                <c:pt idx="1030">
                  <c:v>53</c:v>
                </c:pt>
                <c:pt idx="1031">
                  <c:v>53.1</c:v>
                </c:pt>
                <c:pt idx="1032">
                  <c:v>53.200000000000102</c:v>
                </c:pt>
                <c:pt idx="1033">
                  <c:v>53.3</c:v>
                </c:pt>
                <c:pt idx="1034">
                  <c:v>53.4</c:v>
                </c:pt>
                <c:pt idx="1035">
                  <c:v>53.5</c:v>
                </c:pt>
                <c:pt idx="1036">
                  <c:v>53.600000000000101</c:v>
                </c:pt>
                <c:pt idx="1037">
                  <c:v>53.700000000000102</c:v>
                </c:pt>
                <c:pt idx="1038">
                  <c:v>53.8</c:v>
                </c:pt>
                <c:pt idx="1039">
                  <c:v>53.900000000000098</c:v>
                </c:pt>
                <c:pt idx="1040">
                  <c:v>54.000000000000099</c:v>
                </c:pt>
                <c:pt idx="1041">
                  <c:v>54.100000000000101</c:v>
                </c:pt>
                <c:pt idx="1042">
                  <c:v>54.200000000000102</c:v>
                </c:pt>
                <c:pt idx="1043">
                  <c:v>54.300000000000097</c:v>
                </c:pt>
                <c:pt idx="1044">
                  <c:v>54.400000000000098</c:v>
                </c:pt>
                <c:pt idx="1045">
                  <c:v>54.500000000000099</c:v>
                </c:pt>
                <c:pt idx="1046">
                  <c:v>54.600000000000101</c:v>
                </c:pt>
                <c:pt idx="1047">
                  <c:v>54.700000000000102</c:v>
                </c:pt>
                <c:pt idx="1048">
                  <c:v>54.800000000000097</c:v>
                </c:pt>
                <c:pt idx="1049">
                  <c:v>54.900000000000098</c:v>
                </c:pt>
                <c:pt idx="1050">
                  <c:v>55.000000000000099</c:v>
                </c:pt>
                <c:pt idx="1051">
                  <c:v>55.100000000000101</c:v>
                </c:pt>
                <c:pt idx="1052">
                  <c:v>55.200000000000102</c:v>
                </c:pt>
                <c:pt idx="1053">
                  <c:v>55.300000000000097</c:v>
                </c:pt>
                <c:pt idx="1054">
                  <c:v>55.400000000000098</c:v>
                </c:pt>
                <c:pt idx="1055">
                  <c:v>55.500000000000099</c:v>
                </c:pt>
                <c:pt idx="1056">
                  <c:v>55.600000000000101</c:v>
                </c:pt>
                <c:pt idx="1057">
                  <c:v>55.700000000000102</c:v>
                </c:pt>
                <c:pt idx="1058">
                  <c:v>55.800000000000097</c:v>
                </c:pt>
                <c:pt idx="1059">
                  <c:v>55.900000000000098</c:v>
                </c:pt>
                <c:pt idx="1060">
                  <c:v>56.000000000000099</c:v>
                </c:pt>
                <c:pt idx="1061">
                  <c:v>56.100000000000101</c:v>
                </c:pt>
                <c:pt idx="1062">
                  <c:v>56.200000000000102</c:v>
                </c:pt>
                <c:pt idx="1063">
                  <c:v>56.300000000000097</c:v>
                </c:pt>
                <c:pt idx="1064">
                  <c:v>56.400000000000098</c:v>
                </c:pt>
                <c:pt idx="1065">
                  <c:v>56.500000000000099</c:v>
                </c:pt>
                <c:pt idx="1066">
                  <c:v>56.600000000000101</c:v>
                </c:pt>
                <c:pt idx="1067">
                  <c:v>56.700000000000102</c:v>
                </c:pt>
                <c:pt idx="1068">
                  <c:v>56.800000000000097</c:v>
                </c:pt>
                <c:pt idx="1069">
                  <c:v>56.900000000000098</c:v>
                </c:pt>
                <c:pt idx="1070">
                  <c:v>57.000000000000099</c:v>
                </c:pt>
                <c:pt idx="1071">
                  <c:v>57.100000000000101</c:v>
                </c:pt>
                <c:pt idx="1072">
                  <c:v>57.200000000000102</c:v>
                </c:pt>
                <c:pt idx="1073">
                  <c:v>57.300000000000097</c:v>
                </c:pt>
                <c:pt idx="1074">
                  <c:v>57.400000000000098</c:v>
                </c:pt>
                <c:pt idx="1075">
                  <c:v>57.500000000000099</c:v>
                </c:pt>
                <c:pt idx="1076">
                  <c:v>57.600000000000101</c:v>
                </c:pt>
                <c:pt idx="1077">
                  <c:v>57.700000000000102</c:v>
                </c:pt>
                <c:pt idx="1078">
                  <c:v>57.800000000000097</c:v>
                </c:pt>
                <c:pt idx="1079">
                  <c:v>57.900000000000098</c:v>
                </c:pt>
                <c:pt idx="1080">
                  <c:v>58.000000000000099</c:v>
                </c:pt>
                <c:pt idx="1081">
                  <c:v>58.100000000000101</c:v>
                </c:pt>
                <c:pt idx="1082">
                  <c:v>58.200000000000102</c:v>
                </c:pt>
                <c:pt idx="1083">
                  <c:v>58.300000000000097</c:v>
                </c:pt>
                <c:pt idx="1084">
                  <c:v>58.400000000000098</c:v>
                </c:pt>
                <c:pt idx="1085">
                  <c:v>58.500000000000099</c:v>
                </c:pt>
                <c:pt idx="1086">
                  <c:v>58.600000000000101</c:v>
                </c:pt>
                <c:pt idx="1087">
                  <c:v>58.700000000000102</c:v>
                </c:pt>
                <c:pt idx="1088">
                  <c:v>58.800000000000097</c:v>
                </c:pt>
                <c:pt idx="1089">
                  <c:v>58.900000000000098</c:v>
                </c:pt>
                <c:pt idx="1090">
                  <c:v>59.000000000000099</c:v>
                </c:pt>
                <c:pt idx="1091">
                  <c:v>59.100000000000101</c:v>
                </c:pt>
                <c:pt idx="1092">
                  <c:v>59.200000000000102</c:v>
                </c:pt>
                <c:pt idx="1093">
                  <c:v>59.300000000000097</c:v>
                </c:pt>
                <c:pt idx="1094">
                  <c:v>59.400000000000098</c:v>
                </c:pt>
                <c:pt idx="1095">
                  <c:v>59.500000000000099</c:v>
                </c:pt>
                <c:pt idx="1096">
                  <c:v>59.600000000000101</c:v>
                </c:pt>
                <c:pt idx="1097">
                  <c:v>59.700000000000102</c:v>
                </c:pt>
                <c:pt idx="1098">
                  <c:v>59.800000000000097</c:v>
                </c:pt>
                <c:pt idx="1099">
                  <c:v>59.900000000000098</c:v>
                </c:pt>
                <c:pt idx="1100">
                  <c:v>60.000000000000099</c:v>
                </c:pt>
                <c:pt idx="1101">
                  <c:v>60.100000000000101</c:v>
                </c:pt>
                <c:pt idx="1102">
                  <c:v>60.200000000000102</c:v>
                </c:pt>
                <c:pt idx="1103">
                  <c:v>60.300000000000097</c:v>
                </c:pt>
                <c:pt idx="1104">
                  <c:v>60.400000000000098</c:v>
                </c:pt>
                <c:pt idx="1105">
                  <c:v>60.500000000000099</c:v>
                </c:pt>
                <c:pt idx="1106">
                  <c:v>60.6000000000002</c:v>
                </c:pt>
                <c:pt idx="1107">
                  <c:v>60.700000000000202</c:v>
                </c:pt>
                <c:pt idx="1108">
                  <c:v>60.800000000000196</c:v>
                </c:pt>
                <c:pt idx="1109">
                  <c:v>60.900000000000198</c:v>
                </c:pt>
                <c:pt idx="1110">
                  <c:v>61.000000000000199</c:v>
                </c:pt>
                <c:pt idx="1111">
                  <c:v>61.1000000000002</c:v>
                </c:pt>
                <c:pt idx="1112">
                  <c:v>61.200000000000202</c:v>
                </c:pt>
                <c:pt idx="1113">
                  <c:v>61.300000000000196</c:v>
                </c:pt>
                <c:pt idx="1114">
                  <c:v>61.400000000000198</c:v>
                </c:pt>
                <c:pt idx="1115">
                  <c:v>61.500000000000199</c:v>
                </c:pt>
                <c:pt idx="1116">
                  <c:v>61.6000000000002</c:v>
                </c:pt>
                <c:pt idx="1117">
                  <c:v>61.700000000000202</c:v>
                </c:pt>
                <c:pt idx="1118">
                  <c:v>61.800000000000196</c:v>
                </c:pt>
                <c:pt idx="1119">
                  <c:v>61.900000000000198</c:v>
                </c:pt>
                <c:pt idx="1120">
                  <c:v>62.000000000000199</c:v>
                </c:pt>
                <c:pt idx="1121">
                  <c:v>62.1000000000002</c:v>
                </c:pt>
                <c:pt idx="1122">
                  <c:v>62.200000000000202</c:v>
                </c:pt>
                <c:pt idx="1123">
                  <c:v>62.300000000000196</c:v>
                </c:pt>
                <c:pt idx="1124">
                  <c:v>62.400000000000198</c:v>
                </c:pt>
                <c:pt idx="1125">
                  <c:v>62.500000000000199</c:v>
                </c:pt>
                <c:pt idx="1126">
                  <c:v>62.6000000000002</c:v>
                </c:pt>
                <c:pt idx="1127">
                  <c:v>62.700000000000202</c:v>
                </c:pt>
                <c:pt idx="1128">
                  <c:v>62.800000000000196</c:v>
                </c:pt>
                <c:pt idx="1129">
                  <c:v>62.900000000000198</c:v>
                </c:pt>
                <c:pt idx="1130">
                  <c:v>63.000000000000199</c:v>
                </c:pt>
                <c:pt idx="1131">
                  <c:v>63.1000000000002</c:v>
                </c:pt>
                <c:pt idx="1132">
                  <c:v>63.200000000000202</c:v>
                </c:pt>
                <c:pt idx="1133">
                  <c:v>63.300000000000196</c:v>
                </c:pt>
                <c:pt idx="1134">
                  <c:v>63.400000000000198</c:v>
                </c:pt>
                <c:pt idx="1135">
                  <c:v>63.500000000000199</c:v>
                </c:pt>
                <c:pt idx="1136">
                  <c:v>63.6000000000002</c:v>
                </c:pt>
                <c:pt idx="1137">
                  <c:v>63.700000000000202</c:v>
                </c:pt>
                <c:pt idx="1138">
                  <c:v>63.800000000000196</c:v>
                </c:pt>
                <c:pt idx="1139">
                  <c:v>63.900000000000198</c:v>
                </c:pt>
                <c:pt idx="1140">
                  <c:v>64.000000000000199</c:v>
                </c:pt>
                <c:pt idx="1141">
                  <c:v>64.100000000000179</c:v>
                </c:pt>
                <c:pt idx="1142">
                  <c:v>64.200000000000202</c:v>
                </c:pt>
                <c:pt idx="1143">
                  <c:v>64.300000000000182</c:v>
                </c:pt>
                <c:pt idx="1144">
                  <c:v>64.400000000000205</c:v>
                </c:pt>
                <c:pt idx="1145">
                  <c:v>64.500000000000199</c:v>
                </c:pt>
                <c:pt idx="1146">
                  <c:v>64.600000000000179</c:v>
                </c:pt>
                <c:pt idx="1147">
                  <c:v>64.700000000000202</c:v>
                </c:pt>
                <c:pt idx="1148">
                  <c:v>64.800000000000182</c:v>
                </c:pt>
                <c:pt idx="1149">
                  <c:v>64.900000000000205</c:v>
                </c:pt>
                <c:pt idx="1150">
                  <c:v>65.000000000000199</c:v>
                </c:pt>
                <c:pt idx="1151">
                  <c:v>65.099999999999994</c:v>
                </c:pt>
                <c:pt idx="1152">
                  <c:v>65.2</c:v>
                </c:pt>
                <c:pt idx="1153">
                  <c:v>65.3</c:v>
                </c:pt>
                <c:pt idx="1154">
                  <c:v>65.400000000000006</c:v>
                </c:pt>
                <c:pt idx="1155">
                  <c:v>65.5</c:v>
                </c:pt>
                <c:pt idx="1156">
                  <c:v>65.599999999999994</c:v>
                </c:pt>
                <c:pt idx="1157">
                  <c:v>65.7</c:v>
                </c:pt>
                <c:pt idx="1158">
                  <c:v>65.8</c:v>
                </c:pt>
                <c:pt idx="1159">
                  <c:v>65.900000000000006</c:v>
                </c:pt>
                <c:pt idx="1160">
                  <c:v>66</c:v>
                </c:pt>
                <c:pt idx="1161">
                  <c:v>66.099999999999994</c:v>
                </c:pt>
                <c:pt idx="1162">
                  <c:v>66.199999999999903</c:v>
                </c:pt>
                <c:pt idx="1163">
                  <c:v>66.299999999999926</c:v>
                </c:pt>
                <c:pt idx="1164">
                  <c:v>66.399999999999906</c:v>
                </c:pt>
                <c:pt idx="1165">
                  <c:v>66.5</c:v>
                </c:pt>
                <c:pt idx="1166">
                  <c:v>66.599999999999895</c:v>
                </c:pt>
                <c:pt idx="1167">
                  <c:v>66.699999999999903</c:v>
                </c:pt>
                <c:pt idx="1168">
                  <c:v>66.799999999999926</c:v>
                </c:pt>
                <c:pt idx="1169">
                  <c:v>66.899999999999906</c:v>
                </c:pt>
                <c:pt idx="1170">
                  <c:v>67</c:v>
                </c:pt>
                <c:pt idx="1171">
                  <c:v>67.099999999999895</c:v>
                </c:pt>
                <c:pt idx="1172">
                  <c:v>67.199999999999903</c:v>
                </c:pt>
                <c:pt idx="1173">
                  <c:v>67.299999999999926</c:v>
                </c:pt>
                <c:pt idx="1174">
                  <c:v>67.399999999999906</c:v>
                </c:pt>
                <c:pt idx="1175">
                  <c:v>67.5</c:v>
                </c:pt>
                <c:pt idx="1176">
                  <c:v>67.599999999999895</c:v>
                </c:pt>
                <c:pt idx="1177">
                  <c:v>67.699999999999903</c:v>
                </c:pt>
                <c:pt idx="1178">
                  <c:v>67.799999999999926</c:v>
                </c:pt>
                <c:pt idx="1179">
                  <c:v>67.899999999999807</c:v>
                </c:pt>
                <c:pt idx="1180">
                  <c:v>67.999999999999929</c:v>
                </c:pt>
                <c:pt idx="1181">
                  <c:v>68.099999999999795</c:v>
                </c:pt>
                <c:pt idx="1182">
                  <c:v>68.199999999999804</c:v>
                </c:pt>
                <c:pt idx="1183">
                  <c:v>68.299999999999827</c:v>
                </c:pt>
                <c:pt idx="1184">
                  <c:v>68.399999999999807</c:v>
                </c:pt>
                <c:pt idx="1185">
                  <c:v>68.499999999999929</c:v>
                </c:pt>
                <c:pt idx="1186">
                  <c:v>68.599999999999795</c:v>
                </c:pt>
                <c:pt idx="1187">
                  <c:v>68.699999999999804</c:v>
                </c:pt>
                <c:pt idx="1188">
                  <c:v>68.799999999999827</c:v>
                </c:pt>
                <c:pt idx="1189">
                  <c:v>68.899999999999807</c:v>
                </c:pt>
                <c:pt idx="1190">
                  <c:v>68.999999999999929</c:v>
                </c:pt>
                <c:pt idx="1191">
                  <c:v>69.099999999999795</c:v>
                </c:pt>
                <c:pt idx="1192">
                  <c:v>69.199999999999804</c:v>
                </c:pt>
                <c:pt idx="1193">
                  <c:v>69.299999999999827</c:v>
                </c:pt>
                <c:pt idx="1194">
                  <c:v>69.399999999999807</c:v>
                </c:pt>
                <c:pt idx="1195">
                  <c:v>69.499999999999929</c:v>
                </c:pt>
                <c:pt idx="1196">
                  <c:v>69.599999999999795</c:v>
                </c:pt>
                <c:pt idx="1197">
                  <c:v>69.699999999999704</c:v>
                </c:pt>
                <c:pt idx="1198">
                  <c:v>69.799999999999727</c:v>
                </c:pt>
                <c:pt idx="1199">
                  <c:v>69.899999999999693</c:v>
                </c:pt>
                <c:pt idx="1200">
                  <c:v>69.999999999999829</c:v>
                </c:pt>
                <c:pt idx="1201">
                  <c:v>70.099999999999696</c:v>
                </c:pt>
                <c:pt idx="1202">
                  <c:v>70.199999999999704</c:v>
                </c:pt>
                <c:pt idx="1203">
                  <c:v>70.299999999999727</c:v>
                </c:pt>
                <c:pt idx="1204">
                  <c:v>70.399999999999693</c:v>
                </c:pt>
                <c:pt idx="1205">
                  <c:v>70.499999999999829</c:v>
                </c:pt>
                <c:pt idx="1206">
                  <c:v>70.599999999999696</c:v>
                </c:pt>
                <c:pt idx="1207">
                  <c:v>70.699999999999704</c:v>
                </c:pt>
                <c:pt idx="1208">
                  <c:v>70.799999999999727</c:v>
                </c:pt>
                <c:pt idx="1209">
                  <c:v>70.899999999999693</c:v>
                </c:pt>
                <c:pt idx="1210">
                  <c:v>70.999999999999829</c:v>
                </c:pt>
                <c:pt idx="1211">
                  <c:v>71.099999999999696</c:v>
                </c:pt>
                <c:pt idx="1212">
                  <c:v>71.199999999999704</c:v>
                </c:pt>
                <c:pt idx="1213">
                  <c:v>71.299999999999727</c:v>
                </c:pt>
                <c:pt idx="1214">
                  <c:v>71.399999999999693</c:v>
                </c:pt>
                <c:pt idx="1215">
                  <c:v>71.49999999999973</c:v>
                </c:pt>
                <c:pt idx="1216">
                  <c:v>71.599999999999596</c:v>
                </c:pt>
                <c:pt idx="1217">
                  <c:v>71.699999999999605</c:v>
                </c:pt>
                <c:pt idx="1218">
                  <c:v>71.799999999999713</c:v>
                </c:pt>
                <c:pt idx="1219">
                  <c:v>71.899999999999594</c:v>
                </c:pt>
                <c:pt idx="1220">
                  <c:v>71.99999999999973</c:v>
                </c:pt>
                <c:pt idx="1221">
                  <c:v>72.099999999999596</c:v>
                </c:pt>
                <c:pt idx="1222">
                  <c:v>72.199999999999605</c:v>
                </c:pt>
                <c:pt idx="1223">
                  <c:v>72.299999999999713</c:v>
                </c:pt>
                <c:pt idx="1224">
                  <c:v>72.399999999999594</c:v>
                </c:pt>
                <c:pt idx="1225">
                  <c:v>72.49999999999973</c:v>
                </c:pt>
                <c:pt idx="1226">
                  <c:v>72.599999999999596</c:v>
                </c:pt>
                <c:pt idx="1227">
                  <c:v>72.699999999999605</c:v>
                </c:pt>
                <c:pt idx="1228">
                  <c:v>72.799999999999713</c:v>
                </c:pt>
                <c:pt idx="1229">
                  <c:v>72.899999999999594</c:v>
                </c:pt>
                <c:pt idx="1230">
                  <c:v>72.99999999999973</c:v>
                </c:pt>
                <c:pt idx="1231">
                  <c:v>73.099999999999596</c:v>
                </c:pt>
                <c:pt idx="1232">
                  <c:v>73.199999999999505</c:v>
                </c:pt>
                <c:pt idx="1233">
                  <c:v>73.299999999999613</c:v>
                </c:pt>
                <c:pt idx="1234">
                  <c:v>73.399999999999494</c:v>
                </c:pt>
                <c:pt idx="1235">
                  <c:v>73.499999999999645</c:v>
                </c:pt>
                <c:pt idx="1236">
                  <c:v>73.599999999999497</c:v>
                </c:pt>
                <c:pt idx="1237">
                  <c:v>73.699999999999505</c:v>
                </c:pt>
                <c:pt idx="1238">
                  <c:v>73.799999999999613</c:v>
                </c:pt>
                <c:pt idx="1239">
                  <c:v>73.899999999999494</c:v>
                </c:pt>
                <c:pt idx="1240">
                  <c:v>73.999999999999645</c:v>
                </c:pt>
                <c:pt idx="1241">
                  <c:v>74.099999999999497</c:v>
                </c:pt>
                <c:pt idx="1242">
                  <c:v>74.199999999999505</c:v>
                </c:pt>
                <c:pt idx="1243">
                  <c:v>74.299999999999613</c:v>
                </c:pt>
                <c:pt idx="1244">
                  <c:v>74.399999999999494</c:v>
                </c:pt>
                <c:pt idx="1245">
                  <c:v>74.499999999999645</c:v>
                </c:pt>
                <c:pt idx="1246">
                  <c:v>74.599999999999497</c:v>
                </c:pt>
                <c:pt idx="1247">
                  <c:v>74.699999999999505</c:v>
                </c:pt>
                <c:pt idx="1248">
                  <c:v>74.799999999999613</c:v>
                </c:pt>
                <c:pt idx="1249">
                  <c:v>74.899999999999494</c:v>
                </c:pt>
                <c:pt idx="1250">
                  <c:v>74.999999999999531</c:v>
                </c:pt>
                <c:pt idx="1251">
                  <c:v>75.099999999999397</c:v>
                </c:pt>
                <c:pt idx="1252">
                  <c:v>75.199999999999406</c:v>
                </c:pt>
                <c:pt idx="1253">
                  <c:v>75.299999999999514</c:v>
                </c:pt>
                <c:pt idx="1254">
                  <c:v>75.399999999999395</c:v>
                </c:pt>
                <c:pt idx="1255">
                  <c:v>75.499999999999531</c:v>
                </c:pt>
                <c:pt idx="1256">
                  <c:v>75.599999999999397</c:v>
                </c:pt>
                <c:pt idx="1257">
                  <c:v>75.699999999999406</c:v>
                </c:pt>
                <c:pt idx="1258">
                  <c:v>75.799999999999514</c:v>
                </c:pt>
                <c:pt idx="1259">
                  <c:v>75.899999999999395</c:v>
                </c:pt>
                <c:pt idx="1260">
                  <c:v>75.999999999999531</c:v>
                </c:pt>
                <c:pt idx="1261">
                  <c:v>76.099999999999397</c:v>
                </c:pt>
                <c:pt idx="1262">
                  <c:v>76.199999999999406</c:v>
                </c:pt>
                <c:pt idx="1263">
                  <c:v>76.299999999999514</c:v>
                </c:pt>
                <c:pt idx="1264">
                  <c:v>76.399999999999395</c:v>
                </c:pt>
                <c:pt idx="1265">
                  <c:v>76.499999999999531</c:v>
                </c:pt>
                <c:pt idx="1266">
                  <c:v>76.599999999999397</c:v>
                </c:pt>
                <c:pt idx="1267">
                  <c:v>76.699999999999307</c:v>
                </c:pt>
                <c:pt idx="1268">
                  <c:v>76.799999999999429</c:v>
                </c:pt>
                <c:pt idx="1269">
                  <c:v>76.899999999999295</c:v>
                </c:pt>
                <c:pt idx="1270">
                  <c:v>76.999999999999446</c:v>
                </c:pt>
                <c:pt idx="1271">
                  <c:v>77.099999999999326</c:v>
                </c:pt>
                <c:pt idx="1272">
                  <c:v>77.199999999999307</c:v>
                </c:pt>
                <c:pt idx="1273">
                  <c:v>77.299999999999429</c:v>
                </c:pt>
                <c:pt idx="1274">
                  <c:v>77.399999999999295</c:v>
                </c:pt>
                <c:pt idx="1275">
                  <c:v>77.499999999999446</c:v>
                </c:pt>
                <c:pt idx="1276">
                  <c:v>77.599999999999326</c:v>
                </c:pt>
                <c:pt idx="1277">
                  <c:v>77.699999999999307</c:v>
                </c:pt>
                <c:pt idx="1278">
                  <c:v>77.799999999999429</c:v>
                </c:pt>
                <c:pt idx="1279">
                  <c:v>77.899999999999295</c:v>
                </c:pt>
                <c:pt idx="1280">
                  <c:v>77.999999999999446</c:v>
                </c:pt>
                <c:pt idx="1281">
                  <c:v>78.099999999999326</c:v>
                </c:pt>
                <c:pt idx="1282">
                  <c:v>78.199999999999307</c:v>
                </c:pt>
                <c:pt idx="1283">
                  <c:v>78.299999999999429</c:v>
                </c:pt>
                <c:pt idx="1284">
                  <c:v>78.399999999999196</c:v>
                </c:pt>
                <c:pt idx="1285">
                  <c:v>78.499999999999361</c:v>
                </c:pt>
                <c:pt idx="1286">
                  <c:v>78.599999999999227</c:v>
                </c:pt>
                <c:pt idx="1287">
                  <c:v>78.699999999999207</c:v>
                </c:pt>
                <c:pt idx="1288">
                  <c:v>78.799999999999329</c:v>
                </c:pt>
                <c:pt idx="1289">
                  <c:v>78.899999999999196</c:v>
                </c:pt>
                <c:pt idx="1290">
                  <c:v>78.999999999999361</c:v>
                </c:pt>
                <c:pt idx="1291">
                  <c:v>79.099999999999227</c:v>
                </c:pt>
                <c:pt idx="1292">
                  <c:v>79.199999999999207</c:v>
                </c:pt>
                <c:pt idx="1293">
                  <c:v>79.299999999999329</c:v>
                </c:pt>
                <c:pt idx="1294">
                  <c:v>79.399999999999196</c:v>
                </c:pt>
                <c:pt idx="1295">
                  <c:v>79.499999999999361</c:v>
                </c:pt>
                <c:pt idx="1296">
                  <c:v>79.599999999999227</c:v>
                </c:pt>
                <c:pt idx="1297">
                  <c:v>79.699999999999207</c:v>
                </c:pt>
                <c:pt idx="1298">
                  <c:v>79.799999999999329</c:v>
                </c:pt>
                <c:pt idx="1299">
                  <c:v>79.899999999999196</c:v>
                </c:pt>
                <c:pt idx="1300">
                  <c:v>79.999999999999361</c:v>
                </c:pt>
                <c:pt idx="1301">
                  <c:v>80.099999999999227</c:v>
                </c:pt>
                <c:pt idx="1302">
                  <c:v>80.199999999999093</c:v>
                </c:pt>
                <c:pt idx="1303">
                  <c:v>80.29999999999923</c:v>
                </c:pt>
                <c:pt idx="1304">
                  <c:v>80.399999999999096</c:v>
                </c:pt>
                <c:pt idx="1305">
                  <c:v>80.499999999999247</c:v>
                </c:pt>
                <c:pt idx="1306">
                  <c:v>80.599999999999127</c:v>
                </c:pt>
                <c:pt idx="1307">
                  <c:v>80.699999999999093</c:v>
                </c:pt>
                <c:pt idx="1308">
                  <c:v>80.79999999999923</c:v>
                </c:pt>
                <c:pt idx="1309">
                  <c:v>80.899999999999096</c:v>
                </c:pt>
                <c:pt idx="1310">
                  <c:v>80.999999999999247</c:v>
                </c:pt>
                <c:pt idx="1311">
                  <c:v>81.099999999999127</c:v>
                </c:pt>
                <c:pt idx="1312">
                  <c:v>81.199999999999093</c:v>
                </c:pt>
                <c:pt idx="1313">
                  <c:v>81.29999999999923</c:v>
                </c:pt>
                <c:pt idx="1314">
                  <c:v>81.399999999999096</c:v>
                </c:pt>
                <c:pt idx="1315">
                  <c:v>81.499999999999247</c:v>
                </c:pt>
                <c:pt idx="1316">
                  <c:v>81.599999999999127</c:v>
                </c:pt>
                <c:pt idx="1317">
                  <c:v>81.699999999999093</c:v>
                </c:pt>
                <c:pt idx="1318">
                  <c:v>81.79999999999923</c:v>
                </c:pt>
                <c:pt idx="1319">
                  <c:v>81.899999999999096</c:v>
                </c:pt>
                <c:pt idx="1320">
                  <c:v>81.999999999999162</c:v>
                </c:pt>
                <c:pt idx="1321">
                  <c:v>82.099999999999113</c:v>
                </c:pt>
                <c:pt idx="1322">
                  <c:v>82.199999999998994</c:v>
                </c:pt>
                <c:pt idx="1323">
                  <c:v>82.299999999999145</c:v>
                </c:pt>
                <c:pt idx="1324">
                  <c:v>82.399999999998997</c:v>
                </c:pt>
                <c:pt idx="1325">
                  <c:v>82.499999999999162</c:v>
                </c:pt>
                <c:pt idx="1326">
                  <c:v>82.599999999999113</c:v>
                </c:pt>
                <c:pt idx="1327">
                  <c:v>82.699999999998994</c:v>
                </c:pt>
                <c:pt idx="1328">
                  <c:v>82.799999999999145</c:v>
                </c:pt>
                <c:pt idx="1329">
                  <c:v>82.899999999998997</c:v>
                </c:pt>
                <c:pt idx="1330">
                  <c:v>82.999999999999162</c:v>
                </c:pt>
                <c:pt idx="1331">
                  <c:v>83.099999999999113</c:v>
                </c:pt>
                <c:pt idx="1332">
                  <c:v>83.199999999998994</c:v>
                </c:pt>
                <c:pt idx="1333">
                  <c:v>83.299999999999145</c:v>
                </c:pt>
                <c:pt idx="1334">
                  <c:v>83.399999999998997</c:v>
                </c:pt>
                <c:pt idx="1335">
                  <c:v>83.499999999999162</c:v>
                </c:pt>
                <c:pt idx="1336">
                  <c:v>83.599999999999113</c:v>
                </c:pt>
                <c:pt idx="1337">
                  <c:v>83.699999999998894</c:v>
                </c:pt>
                <c:pt idx="1338">
                  <c:v>83.799999999999031</c:v>
                </c:pt>
                <c:pt idx="1339">
                  <c:v>83.899999999998897</c:v>
                </c:pt>
                <c:pt idx="1340">
                  <c:v>83.999999999999048</c:v>
                </c:pt>
                <c:pt idx="1341">
                  <c:v>84.099999999999014</c:v>
                </c:pt>
                <c:pt idx="1342">
                  <c:v>84.199999999998894</c:v>
                </c:pt>
                <c:pt idx="1343">
                  <c:v>84.299999999999031</c:v>
                </c:pt>
                <c:pt idx="1344">
                  <c:v>84.399999999998897</c:v>
                </c:pt>
                <c:pt idx="1345">
                  <c:v>84.499999999999048</c:v>
                </c:pt>
                <c:pt idx="1346">
                  <c:v>84.599999999999014</c:v>
                </c:pt>
                <c:pt idx="1347">
                  <c:v>84.699999999998894</c:v>
                </c:pt>
                <c:pt idx="1348">
                  <c:v>84.799999999999031</c:v>
                </c:pt>
                <c:pt idx="1349">
                  <c:v>84.899999999998897</c:v>
                </c:pt>
                <c:pt idx="1350">
                  <c:v>84.999999999999048</c:v>
                </c:pt>
                <c:pt idx="1351">
                  <c:v>85.099999999999014</c:v>
                </c:pt>
                <c:pt idx="1352">
                  <c:v>85.199999999998894</c:v>
                </c:pt>
                <c:pt idx="1353">
                  <c:v>85.299999999999031</c:v>
                </c:pt>
                <c:pt idx="1354">
                  <c:v>85.399999999998897</c:v>
                </c:pt>
                <c:pt idx="1355">
                  <c:v>85.499999999998934</c:v>
                </c:pt>
                <c:pt idx="1356">
                  <c:v>85.599999999998914</c:v>
                </c:pt>
                <c:pt idx="1357">
                  <c:v>85.699999999998795</c:v>
                </c:pt>
                <c:pt idx="1358">
                  <c:v>85.799999999998946</c:v>
                </c:pt>
                <c:pt idx="1359">
                  <c:v>85.899999999998826</c:v>
                </c:pt>
                <c:pt idx="1360">
                  <c:v>85.999999999998934</c:v>
                </c:pt>
                <c:pt idx="1361">
                  <c:v>86.099999999998914</c:v>
                </c:pt>
                <c:pt idx="1362">
                  <c:v>86.199999999998795</c:v>
                </c:pt>
                <c:pt idx="1363">
                  <c:v>86.299999999998946</c:v>
                </c:pt>
                <c:pt idx="1364">
                  <c:v>86.399999999998826</c:v>
                </c:pt>
                <c:pt idx="1365">
                  <c:v>86.499999999998934</c:v>
                </c:pt>
                <c:pt idx="1366">
                  <c:v>86.599999999998914</c:v>
                </c:pt>
                <c:pt idx="1367">
                  <c:v>86.699999999998795</c:v>
                </c:pt>
                <c:pt idx="1368">
                  <c:v>86.799999999998946</c:v>
                </c:pt>
                <c:pt idx="1369">
                  <c:v>86.899999999998826</c:v>
                </c:pt>
                <c:pt idx="1370">
                  <c:v>86.999999999998934</c:v>
                </c:pt>
                <c:pt idx="1371">
                  <c:v>87.099999999998914</c:v>
                </c:pt>
                <c:pt idx="1372">
                  <c:v>87.199999999998695</c:v>
                </c:pt>
                <c:pt idx="1373">
                  <c:v>87.29999999999886</c:v>
                </c:pt>
                <c:pt idx="1374">
                  <c:v>87.399999999998727</c:v>
                </c:pt>
                <c:pt idx="1375">
                  <c:v>87.499999999998849</c:v>
                </c:pt>
                <c:pt idx="1376">
                  <c:v>87.599999999998829</c:v>
                </c:pt>
                <c:pt idx="1377">
                  <c:v>87.699999999998695</c:v>
                </c:pt>
                <c:pt idx="1378">
                  <c:v>87.79999999999886</c:v>
                </c:pt>
                <c:pt idx="1379">
                  <c:v>87.899999999998727</c:v>
                </c:pt>
                <c:pt idx="1380">
                  <c:v>87.999999999998849</c:v>
                </c:pt>
                <c:pt idx="1381">
                  <c:v>88.099999999998829</c:v>
                </c:pt>
                <c:pt idx="1382">
                  <c:v>88.199999999998695</c:v>
                </c:pt>
                <c:pt idx="1383">
                  <c:v>88.29999999999886</c:v>
                </c:pt>
                <c:pt idx="1384">
                  <c:v>88.399999999998727</c:v>
                </c:pt>
                <c:pt idx="1385">
                  <c:v>88.499999999998849</c:v>
                </c:pt>
                <c:pt idx="1386">
                  <c:v>88.599999999998829</c:v>
                </c:pt>
                <c:pt idx="1387">
                  <c:v>88.699999999998695</c:v>
                </c:pt>
                <c:pt idx="1388">
                  <c:v>88.79999999999886</c:v>
                </c:pt>
                <c:pt idx="1389">
                  <c:v>88.899999999998727</c:v>
                </c:pt>
                <c:pt idx="1390">
                  <c:v>88.999999999998735</c:v>
                </c:pt>
                <c:pt idx="1391">
                  <c:v>89.09999999999873</c:v>
                </c:pt>
                <c:pt idx="1392">
                  <c:v>89.199999999998596</c:v>
                </c:pt>
                <c:pt idx="1393">
                  <c:v>89.299999999998747</c:v>
                </c:pt>
                <c:pt idx="1394">
                  <c:v>89.399999999998627</c:v>
                </c:pt>
                <c:pt idx="1395">
                  <c:v>89.499999999998735</c:v>
                </c:pt>
                <c:pt idx="1396">
                  <c:v>89.59999999999873</c:v>
                </c:pt>
                <c:pt idx="1397">
                  <c:v>89.699999999998596</c:v>
                </c:pt>
                <c:pt idx="1398">
                  <c:v>89.799999999998747</c:v>
                </c:pt>
                <c:pt idx="1399">
                  <c:v>89.899999999998627</c:v>
                </c:pt>
                <c:pt idx="1400">
                  <c:v>89.999999999998735</c:v>
                </c:pt>
                <c:pt idx="1401">
                  <c:v>90.09999999999873</c:v>
                </c:pt>
                <c:pt idx="1402">
                  <c:v>90.199999999998596</c:v>
                </c:pt>
                <c:pt idx="1403">
                  <c:v>90.299999999998747</c:v>
                </c:pt>
                <c:pt idx="1404">
                  <c:v>90.399999999998627</c:v>
                </c:pt>
                <c:pt idx="1405">
                  <c:v>90.499999999998735</c:v>
                </c:pt>
                <c:pt idx="1406">
                  <c:v>90.59999999999873</c:v>
                </c:pt>
                <c:pt idx="1407">
                  <c:v>90.699999999998596</c:v>
                </c:pt>
                <c:pt idx="1408">
                  <c:v>90.799999999998661</c:v>
                </c:pt>
                <c:pt idx="1409">
                  <c:v>90.899999999998613</c:v>
                </c:pt>
                <c:pt idx="1410">
                  <c:v>90.99999999999865</c:v>
                </c:pt>
                <c:pt idx="1411">
                  <c:v>91.09999999999863</c:v>
                </c:pt>
                <c:pt idx="1412">
                  <c:v>91.199999999998496</c:v>
                </c:pt>
                <c:pt idx="1413">
                  <c:v>91.299999999998661</c:v>
                </c:pt>
                <c:pt idx="1414">
                  <c:v>91.399999999998613</c:v>
                </c:pt>
                <c:pt idx="1415">
                  <c:v>91.49999999999865</c:v>
                </c:pt>
                <c:pt idx="1416">
                  <c:v>91.59999999999863</c:v>
                </c:pt>
                <c:pt idx="1417">
                  <c:v>91.699999999998496</c:v>
                </c:pt>
                <c:pt idx="1418">
                  <c:v>91.799999999998661</c:v>
                </c:pt>
                <c:pt idx="1419">
                  <c:v>91.899999999998613</c:v>
                </c:pt>
                <c:pt idx="1420">
                  <c:v>91.99999999999865</c:v>
                </c:pt>
                <c:pt idx="1421">
                  <c:v>92.09999999999863</c:v>
                </c:pt>
                <c:pt idx="1422">
                  <c:v>92.199999999998496</c:v>
                </c:pt>
                <c:pt idx="1423">
                  <c:v>92.299999999998661</c:v>
                </c:pt>
                <c:pt idx="1424">
                  <c:v>92.399999999998613</c:v>
                </c:pt>
                <c:pt idx="1425">
                  <c:v>92.499999999998579</c:v>
                </c:pt>
                <c:pt idx="1426">
                  <c:v>92.599999999998531</c:v>
                </c:pt>
                <c:pt idx="1427">
                  <c:v>92.699999999998397</c:v>
                </c:pt>
                <c:pt idx="1428">
                  <c:v>92.799999999998548</c:v>
                </c:pt>
                <c:pt idx="1429">
                  <c:v>92.899999999998514</c:v>
                </c:pt>
                <c:pt idx="1430">
                  <c:v>92.999999999998579</c:v>
                </c:pt>
                <c:pt idx="1431">
                  <c:v>93.099999999998531</c:v>
                </c:pt>
                <c:pt idx="1432">
                  <c:v>93.199999999998397</c:v>
                </c:pt>
                <c:pt idx="1433">
                  <c:v>93.299999999998548</c:v>
                </c:pt>
                <c:pt idx="1434">
                  <c:v>93.399999999998514</c:v>
                </c:pt>
                <c:pt idx="1435">
                  <c:v>93.499999999998579</c:v>
                </c:pt>
                <c:pt idx="1436">
                  <c:v>93.599999999998531</c:v>
                </c:pt>
                <c:pt idx="1437">
                  <c:v>93.699999999998397</c:v>
                </c:pt>
                <c:pt idx="1438">
                  <c:v>93.799999999998548</c:v>
                </c:pt>
                <c:pt idx="1439">
                  <c:v>93.899999999998514</c:v>
                </c:pt>
                <c:pt idx="1440">
                  <c:v>93.999999999998579</c:v>
                </c:pt>
                <c:pt idx="1441">
                  <c:v>94.099999999998531</c:v>
                </c:pt>
                <c:pt idx="1442">
                  <c:v>94.199999999998397</c:v>
                </c:pt>
                <c:pt idx="1443">
                  <c:v>94.299999999998434</c:v>
                </c:pt>
                <c:pt idx="1444">
                  <c:v>94.399999999998414</c:v>
                </c:pt>
                <c:pt idx="1445">
                  <c:v>94.499999999998479</c:v>
                </c:pt>
                <c:pt idx="1446">
                  <c:v>94.599999999998431</c:v>
                </c:pt>
                <c:pt idx="1447">
                  <c:v>94.699999999998326</c:v>
                </c:pt>
                <c:pt idx="1448">
                  <c:v>94.799999999998434</c:v>
                </c:pt>
                <c:pt idx="1449">
                  <c:v>94.899999999998414</c:v>
                </c:pt>
                <c:pt idx="1450">
                  <c:v>94.999999999998479</c:v>
                </c:pt>
                <c:pt idx="1451">
                  <c:v>95.099999999998431</c:v>
                </c:pt>
                <c:pt idx="1452">
                  <c:v>95.199999999998326</c:v>
                </c:pt>
                <c:pt idx="1453">
                  <c:v>95.299999999998434</c:v>
                </c:pt>
                <c:pt idx="1454">
                  <c:v>95.399999999998414</c:v>
                </c:pt>
                <c:pt idx="1455">
                  <c:v>95.499999999998479</c:v>
                </c:pt>
                <c:pt idx="1456">
                  <c:v>95.599999999998431</c:v>
                </c:pt>
                <c:pt idx="1457">
                  <c:v>95.699999999998326</c:v>
                </c:pt>
                <c:pt idx="1458">
                  <c:v>95.799999999998434</c:v>
                </c:pt>
                <c:pt idx="1459">
                  <c:v>95.899999999998414</c:v>
                </c:pt>
                <c:pt idx="1460">
                  <c:v>95.99999999999838</c:v>
                </c:pt>
                <c:pt idx="1461">
                  <c:v>96.099999999998346</c:v>
                </c:pt>
                <c:pt idx="1462">
                  <c:v>96.199999999998226</c:v>
                </c:pt>
                <c:pt idx="1463">
                  <c:v>96.299999999998349</c:v>
                </c:pt>
                <c:pt idx="1464">
                  <c:v>96.399999999998329</c:v>
                </c:pt>
                <c:pt idx="1465">
                  <c:v>96.49999999999838</c:v>
                </c:pt>
                <c:pt idx="1466">
                  <c:v>96.599999999998346</c:v>
                </c:pt>
                <c:pt idx="1467">
                  <c:v>96.699999999998226</c:v>
                </c:pt>
                <c:pt idx="1468">
                  <c:v>96.799999999998349</c:v>
                </c:pt>
                <c:pt idx="1469">
                  <c:v>96.899999999998329</c:v>
                </c:pt>
                <c:pt idx="1470">
                  <c:v>96.99999999999838</c:v>
                </c:pt>
                <c:pt idx="1471">
                  <c:v>97.099999999998346</c:v>
                </c:pt>
                <c:pt idx="1472">
                  <c:v>97.199999999998226</c:v>
                </c:pt>
                <c:pt idx="1473">
                  <c:v>97.299999999998349</c:v>
                </c:pt>
                <c:pt idx="1474">
                  <c:v>97.399999999998329</c:v>
                </c:pt>
                <c:pt idx="1475">
                  <c:v>97.49999999999838</c:v>
                </c:pt>
                <c:pt idx="1476">
                  <c:v>97.599999999998346</c:v>
                </c:pt>
                <c:pt idx="1477">
                  <c:v>97.699999999998226</c:v>
                </c:pt>
                <c:pt idx="1478">
                  <c:v>97.799999999998235</c:v>
                </c:pt>
                <c:pt idx="1479">
                  <c:v>97.899999999998229</c:v>
                </c:pt>
                <c:pt idx="1480">
                  <c:v>97.99999999999828</c:v>
                </c:pt>
                <c:pt idx="1481">
                  <c:v>98.099999999998246</c:v>
                </c:pt>
                <c:pt idx="1482">
                  <c:v>98.199999999998127</c:v>
                </c:pt>
                <c:pt idx="1483">
                  <c:v>98.299999999998235</c:v>
                </c:pt>
                <c:pt idx="1484">
                  <c:v>98.399999999998229</c:v>
                </c:pt>
                <c:pt idx="1485">
                  <c:v>98.49999999999828</c:v>
                </c:pt>
                <c:pt idx="1486">
                  <c:v>98.599999999998246</c:v>
                </c:pt>
                <c:pt idx="1487">
                  <c:v>98.699999999998127</c:v>
                </c:pt>
                <c:pt idx="1488">
                  <c:v>98.799999999998235</c:v>
                </c:pt>
                <c:pt idx="1489">
                  <c:v>98.899999999998229</c:v>
                </c:pt>
                <c:pt idx="1490">
                  <c:v>98.99999999999828</c:v>
                </c:pt>
                <c:pt idx="1491">
                  <c:v>99.099999999998246</c:v>
                </c:pt>
                <c:pt idx="1492">
                  <c:v>99.199999999998127</c:v>
                </c:pt>
                <c:pt idx="1493">
                  <c:v>99.299999999998235</c:v>
                </c:pt>
                <c:pt idx="1494">
                  <c:v>99.399999999998229</c:v>
                </c:pt>
                <c:pt idx="1495">
                  <c:v>99.49999999999828</c:v>
                </c:pt>
                <c:pt idx="1496">
                  <c:v>99.599999999998147</c:v>
                </c:pt>
                <c:pt idx="1497">
                  <c:v>99.699999999998113</c:v>
                </c:pt>
                <c:pt idx="1498">
                  <c:v>99.79999999999815</c:v>
                </c:pt>
                <c:pt idx="1499">
                  <c:v>99.89999999999813</c:v>
                </c:pt>
                <c:pt idx="1500">
                  <c:v>99.999999999998181</c:v>
                </c:pt>
                <c:pt idx="1501">
                  <c:v>100.09999999999815</c:v>
                </c:pt>
                <c:pt idx="1502">
                  <c:v>100.19999999999811</c:v>
                </c:pt>
                <c:pt idx="1503">
                  <c:v>100.29999999999818</c:v>
                </c:pt>
                <c:pt idx="1504">
                  <c:v>100.39999999999812</c:v>
                </c:pt>
                <c:pt idx="1505">
                  <c:v>100.4999999999982</c:v>
                </c:pt>
                <c:pt idx="1506">
                  <c:v>100.59999999999815</c:v>
                </c:pt>
                <c:pt idx="1507">
                  <c:v>100.69999999999811</c:v>
                </c:pt>
                <c:pt idx="1508">
                  <c:v>100.79999999999818</c:v>
                </c:pt>
                <c:pt idx="1509">
                  <c:v>100.89999999999812</c:v>
                </c:pt>
                <c:pt idx="1510">
                  <c:v>100.9999999999982</c:v>
                </c:pt>
                <c:pt idx="1511">
                  <c:v>101.09999999999815</c:v>
                </c:pt>
                <c:pt idx="1512">
                  <c:v>101.19999999999811</c:v>
                </c:pt>
                <c:pt idx="1513">
                  <c:v>101.29999999999818</c:v>
                </c:pt>
                <c:pt idx="1514">
                  <c:v>101.39999999999812</c:v>
                </c:pt>
                <c:pt idx="1515">
                  <c:v>101.4999999999982</c:v>
                </c:pt>
                <c:pt idx="1516">
                  <c:v>101.59999999999815</c:v>
                </c:pt>
                <c:pt idx="1517">
                  <c:v>101.69999999999811</c:v>
                </c:pt>
                <c:pt idx="1518">
                  <c:v>101.79999999999818</c:v>
                </c:pt>
                <c:pt idx="1519">
                  <c:v>101.89999999999812</c:v>
                </c:pt>
                <c:pt idx="1520">
                  <c:v>101.9999999999982</c:v>
                </c:pt>
                <c:pt idx="1521">
                  <c:v>102.09999999999815</c:v>
                </c:pt>
                <c:pt idx="1522">
                  <c:v>102.19999999999811</c:v>
                </c:pt>
                <c:pt idx="1523">
                  <c:v>102.29999999999818</c:v>
                </c:pt>
                <c:pt idx="1524">
                  <c:v>102.39999999999812</c:v>
                </c:pt>
                <c:pt idx="1525">
                  <c:v>102.4999999999982</c:v>
                </c:pt>
                <c:pt idx="1526">
                  <c:v>102.59999999999815</c:v>
                </c:pt>
                <c:pt idx="1527">
                  <c:v>102.69999999999811</c:v>
                </c:pt>
                <c:pt idx="1528">
                  <c:v>102.79999999999818</c:v>
                </c:pt>
                <c:pt idx="1529">
                  <c:v>102.89999999999812</c:v>
                </c:pt>
                <c:pt idx="1530">
                  <c:v>102.9999999999982</c:v>
                </c:pt>
                <c:pt idx="1531">
                  <c:v>103.09999999999815</c:v>
                </c:pt>
                <c:pt idx="1532">
                  <c:v>103.19999999999811</c:v>
                </c:pt>
                <c:pt idx="1533">
                  <c:v>103.29999999999818</c:v>
                </c:pt>
                <c:pt idx="1534">
                  <c:v>103.39999999999812</c:v>
                </c:pt>
                <c:pt idx="1535">
                  <c:v>103.4999999999982</c:v>
                </c:pt>
                <c:pt idx="1536">
                  <c:v>103.59999999999815</c:v>
                </c:pt>
                <c:pt idx="1537">
                  <c:v>103.69999999999811</c:v>
                </c:pt>
                <c:pt idx="1538">
                  <c:v>103.79999999999818</c:v>
                </c:pt>
                <c:pt idx="1539">
                  <c:v>103.89999999999812</c:v>
                </c:pt>
                <c:pt idx="1540">
                  <c:v>103.9999999999982</c:v>
                </c:pt>
                <c:pt idx="1541">
                  <c:v>104.09999999999815</c:v>
                </c:pt>
                <c:pt idx="1542">
                  <c:v>104.19999999999811</c:v>
                </c:pt>
                <c:pt idx="1543">
                  <c:v>104.29999999999818</c:v>
                </c:pt>
                <c:pt idx="1544">
                  <c:v>104.39999999999812</c:v>
                </c:pt>
                <c:pt idx="1545">
                  <c:v>104.4999999999982</c:v>
                </c:pt>
                <c:pt idx="1546">
                  <c:v>104.59999999999815</c:v>
                </c:pt>
                <c:pt idx="1547">
                  <c:v>104.69999999999811</c:v>
                </c:pt>
                <c:pt idx="1548">
                  <c:v>104.79999999999818</c:v>
                </c:pt>
                <c:pt idx="1549">
                  <c:v>104.89999999999812</c:v>
                </c:pt>
                <c:pt idx="1550">
                  <c:v>104.9999999999982</c:v>
                </c:pt>
                <c:pt idx="1551">
                  <c:v>105.09999999999815</c:v>
                </c:pt>
                <c:pt idx="1552">
                  <c:v>105.19999999999811</c:v>
                </c:pt>
                <c:pt idx="1553">
                  <c:v>105.29999999999818</c:v>
                </c:pt>
                <c:pt idx="1554">
                  <c:v>105.39999999999812</c:v>
                </c:pt>
                <c:pt idx="1555">
                  <c:v>105.4999999999982</c:v>
                </c:pt>
                <c:pt idx="1556">
                  <c:v>105.59999999999815</c:v>
                </c:pt>
                <c:pt idx="1557">
                  <c:v>105.69999999999811</c:v>
                </c:pt>
                <c:pt idx="1558">
                  <c:v>105.79999999999818</c:v>
                </c:pt>
                <c:pt idx="1559">
                  <c:v>105.89999999999812</c:v>
                </c:pt>
                <c:pt idx="1560">
                  <c:v>105.9999999999982</c:v>
                </c:pt>
                <c:pt idx="1561">
                  <c:v>106.09999999999815</c:v>
                </c:pt>
                <c:pt idx="1562">
                  <c:v>106.19999999999811</c:v>
                </c:pt>
                <c:pt idx="1563">
                  <c:v>106.29999999999818</c:v>
                </c:pt>
                <c:pt idx="1564">
                  <c:v>106.39999999999812</c:v>
                </c:pt>
                <c:pt idx="1565">
                  <c:v>106.4999999999982</c:v>
                </c:pt>
                <c:pt idx="1566">
                  <c:v>106.59999999999815</c:v>
                </c:pt>
                <c:pt idx="1567">
                  <c:v>106.69999999999811</c:v>
                </c:pt>
                <c:pt idx="1568">
                  <c:v>106.79999999999818</c:v>
                </c:pt>
                <c:pt idx="1569">
                  <c:v>106.89999999999812</c:v>
                </c:pt>
                <c:pt idx="1570">
                  <c:v>106.9999999999982</c:v>
                </c:pt>
                <c:pt idx="1571">
                  <c:v>107.09999999999815</c:v>
                </c:pt>
                <c:pt idx="1572">
                  <c:v>107.19999999999811</c:v>
                </c:pt>
                <c:pt idx="1573">
                  <c:v>107.29999999999818</c:v>
                </c:pt>
                <c:pt idx="1574">
                  <c:v>107.39999999999812</c:v>
                </c:pt>
                <c:pt idx="1575">
                  <c:v>107.4999999999982</c:v>
                </c:pt>
                <c:pt idx="1576">
                  <c:v>107.59999999999815</c:v>
                </c:pt>
                <c:pt idx="1577">
                  <c:v>107.69999999999811</c:v>
                </c:pt>
                <c:pt idx="1578">
                  <c:v>107.79999999999818</c:v>
                </c:pt>
                <c:pt idx="1579">
                  <c:v>107.89999999999812</c:v>
                </c:pt>
                <c:pt idx="1580">
                  <c:v>107.9999999999982</c:v>
                </c:pt>
                <c:pt idx="1581">
                  <c:v>108.09999999999815</c:v>
                </c:pt>
                <c:pt idx="1582">
                  <c:v>108.19999999999811</c:v>
                </c:pt>
                <c:pt idx="1583">
                  <c:v>108.29999999999818</c:v>
                </c:pt>
                <c:pt idx="1584">
                  <c:v>108.39999999999812</c:v>
                </c:pt>
                <c:pt idx="1585">
                  <c:v>108.49999999999723</c:v>
                </c:pt>
                <c:pt idx="1586">
                  <c:v>108.59999999999719</c:v>
                </c:pt>
                <c:pt idx="1587">
                  <c:v>108.69999999999811</c:v>
                </c:pt>
                <c:pt idx="1588">
                  <c:v>108.79999999999818</c:v>
                </c:pt>
                <c:pt idx="1589">
                  <c:v>108.89999999999812</c:v>
                </c:pt>
                <c:pt idx="1590">
                  <c:v>108.99999999999723</c:v>
                </c:pt>
                <c:pt idx="1591">
                  <c:v>109.09999999999719</c:v>
                </c:pt>
                <c:pt idx="1592">
                  <c:v>109.19999999999811</c:v>
                </c:pt>
                <c:pt idx="1593">
                  <c:v>109.29999999999818</c:v>
                </c:pt>
                <c:pt idx="1594">
                  <c:v>109.39999999999812</c:v>
                </c:pt>
                <c:pt idx="1595">
                  <c:v>109.49999999999723</c:v>
                </c:pt>
                <c:pt idx="1596">
                  <c:v>109.59999999999719</c:v>
                </c:pt>
                <c:pt idx="1597">
                  <c:v>109.69999999999811</c:v>
                </c:pt>
                <c:pt idx="1598">
                  <c:v>109.79999999999818</c:v>
                </c:pt>
                <c:pt idx="1599">
                  <c:v>109.89999999999812</c:v>
                </c:pt>
                <c:pt idx="1600">
                  <c:v>109.99999999999723</c:v>
                </c:pt>
                <c:pt idx="1601">
                  <c:v>110.09999999999719</c:v>
                </c:pt>
                <c:pt idx="1602">
                  <c:v>110.19999999999715</c:v>
                </c:pt>
                <c:pt idx="1603">
                  <c:v>110.29999999999723</c:v>
                </c:pt>
                <c:pt idx="1604">
                  <c:v>110.39999999999699</c:v>
                </c:pt>
                <c:pt idx="1605">
                  <c:v>110.49999999999723</c:v>
                </c:pt>
                <c:pt idx="1606">
                  <c:v>110.59999999999719</c:v>
                </c:pt>
                <c:pt idx="1607">
                  <c:v>110.69999999999715</c:v>
                </c:pt>
                <c:pt idx="1608">
                  <c:v>110.79999999999723</c:v>
                </c:pt>
                <c:pt idx="1609">
                  <c:v>110.89999999999699</c:v>
                </c:pt>
                <c:pt idx="1610">
                  <c:v>110.99999999999723</c:v>
                </c:pt>
                <c:pt idx="1611">
                  <c:v>111.09999999999719</c:v>
                </c:pt>
                <c:pt idx="1612">
                  <c:v>111.19999999999715</c:v>
                </c:pt>
                <c:pt idx="1613">
                  <c:v>111.29999999999723</c:v>
                </c:pt>
                <c:pt idx="1614">
                  <c:v>111.39999999999699</c:v>
                </c:pt>
                <c:pt idx="1615">
                  <c:v>111.49999999999723</c:v>
                </c:pt>
                <c:pt idx="1616">
                  <c:v>111.59999999999719</c:v>
                </c:pt>
                <c:pt idx="1617">
                  <c:v>111.69999999999715</c:v>
                </c:pt>
                <c:pt idx="1618">
                  <c:v>111.79999999999723</c:v>
                </c:pt>
                <c:pt idx="1619">
                  <c:v>111.89999999999699</c:v>
                </c:pt>
                <c:pt idx="1620">
                  <c:v>111.99999999999723</c:v>
                </c:pt>
                <c:pt idx="1621">
                  <c:v>112.09999999999719</c:v>
                </c:pt>
                <c:pt idx="1622">
                  <c:v>112.19999999999715</c:v>
                </c:pt>
                <c:pt idx="1623">
                  <c:v>112.29999999999723</c:v>
                </c:pt>
                <c:pt idx="1624">
                  <c:v>112.39999999999699</c:v>
                </c:pt>
                <c:pt idx="1625">
                  <c:v>112.49999999999723</c:v>
                </c:pt>
                <c:pt idx="1626">
                  <c:v>112.59999999999719</c:v>
                </c:pt>
                <c:pt idx="1627">
                  <c:v>112.69999999999715</c:v>
                </c:pt>
                <c:pt idx="1628">
                  <c:v>112.79999999999723</c:v>
                </c:pt>
                <c:pt idx="1629">
                  <c:v>112.89999999999699</c:v>
                </c:pt>
                <c:pt idx="1630">
                  <c:v>112.99999999999723</c:v>
                </c:pt>
                <c:pt idx="1631">
                  <c:v>113.09999999999719</c:v>
                </c:pt>
                <c:pt idx="1632">
                  <c:v>113.19999999999715</c:v>
                </c:pt>
                <c:pt idx="1633">
                  <c:v>113.29999999999723</c:v>
                </c:pt>
                <c:pt idx="1634">
                  <c:v>113.39999999999699</c:v>
                </c:pt>
                <c:pt idx="1635">
                  <c:v>113.49999999999723</c:v>
                </c:pt>
                <c:pt idx="1636">
                  <c:v>113.59999999999719</c:v>
                </c:pt>
                <c:pt idx="1637">
                  <c:v>113.69999999999715</c:v>
                </c:pt>
                <c:pt idx="1638">
                  <c:v>113.79999999999723</c:v>
                </c:pt>
                <c:pt idx="1639">
                  <c:v>113.89999999999699</c:v>
                </c:pt>
                <c:pt idx="1640">
                  <c:v>113.99999999999723</c:v>
                </c:pt>
                <c:pt idx="1641">
                  <c:v>114.09999999999719</c:v>
                </c:pt>
                <c:pt idx="1642">
                  <c:v>114.19999999999715</c:v>
                </c:pt>
                <c:pt idx="1643">
                  <c:v>114.29999999999723</c:v>
                </c:pt>
                <c:pt idx="1644">
                  <c:v>114.39999999999699</c:v>
                </c:pt>
                <c:pt idx="1645">
                  <c:v>114.49999999999723</c:v>
                </c:pt>
                <c:pt idx="1646">
                  <c:v>114.59999999999719</c:v>
                </c:pt>
                <c:pt idx="1647">
                  <c:v>114.69999999999715</c:v>
                </c:pt>
                <c:pt idx="1648">
                  <c:v>114.79999999999723</c:v>
                </c:pt>
                <c:pt idx="1649">
                  <c:v>114.89999999999699</c:v>
                </c:pt>
                <c:pt idx="1650">
                  <c:v>114.99999999999723</c:v>
                </c:pt>
                <c:pt idx="1651">
                  <c:v>115.09999999999719</c:v>
                </c:pt>
                <c:pt idx="1652">
                  <c:v>115.19999999999715</c:v>
                </c:pt>
                <c:pt idx="1653">
                  <c:v>115.29999999999723</c:v>
                </c:pt>
                <c:pt idx="1654">
                  <c:v>115.39999999999699</c:v>
                </c:pt>
                <c:pt idx="1655">
                  <c:v>115.49999999999723</c:v>
                </c:pt>
                <c:pt idx="1656">
                  <c:v>115.59999999999719</c:v>
                </c:pt>
                <c:pt idx="1657">
                  <c:v>115.69999999999715</c:v>
                </c:pt>
                <c:pt idx="1658">
                  <c:v>115.79999999999723</c:v>
                </c:pt>
                <c:pt idx="1659">
                  <c:v>115.89999999999699</c:v>
                </c:pt>
                <c:pt idx="1660">
                  <c:v>115.99999999999723</c:v>
                </c:pt>
                <c:pt idx="1661">
                  <c:v>116.09999999999719</c:v>
                </c:pt>
                <c:pt idx="1662">
                  <c:v>116.19999999999715</c:v>
                </c:pt>
                <c:pt idx="1663">
                  <c:v>116.29999999999723</c:v>
                </c:pt>
                <c:pt idx="1664">
                  <c:v>116.39999999999699</c:v>
                </c:pt>
                <c:pt idx="1665">
                  <c:v>116.49999999999723</c:v>
                </c:pt>
                <c:pt idx="1666">
                  <c:v>116.59999999999719</c:v>
                </c:pt>
                <c:pt idx="1667">
                  <c:v>116.69999999999715</c:v>
                </c:pt>
                <c:pt idx="1668">
                  <c:v>116.79999999999723</c:v>
                </c:pt>
                <c:pt idx="1669">
                  <c:v>116.89999999999699</c:v>
                </c:pt>
                <c:pt idx="1670">
                  <c:v>116.99999999999723</c:v>
                </c:pt>
                <c:pt idx="1671">
                  <c:v>117.09999999999719</c:v>
                </c:pt>
                <c:pt idx="1672">
                  <c:v>117.19999999999715</c:v>
                </c:pt>
                <c:pt idx="1673">
                  <c:v>117.29999999999723</c:v>
                </c:pt>
                <c:pt idx="1674">
                  <c:v>117.39999999999699</c:v>
                </c:pt>
                <c:pt idx="1675">
                  <c:v>117.49999999999723</c:v>
                </c:pt>
                <c:pt idx="1676">
                  <c:v>117.59999999999719</c:v>
                </c:pt>
                <c:pt idx="1677">
                  <c:v>117.69999999999715</c:v>
                </c:pt>
                <c:pt idx="1678">
                  <c:v>117.79999999999723</c:v>
                </c:pt>
                <c:pt idx="1679">
                  <c:v>117.89999999999699</c:v>
                </c:pt>
                <c:pt idx="1680">
                  <c:v>117.99999999999723</c:v>
                </c:pt>
                <c:pt idx="1681">
                  <c:v>118.09999999999719</c:v>
                </c:pt>
                <c:pt idx="1682">
                  <c:v>118.19999999999715</c:v>
                </c:pt>
                <c:pt idx="1683">
                  <c:v>118.29999999999723</c:v>
                </c:pt>
                <c:pt idx="1684">
                  <c:v>118.39999999999699</c:v>
                </c:pt>
                <c:pt idx="1685">
                  <c:v>118.49999999999723</c:v>
                </c:pt>
                <c:pt idx="1686">
                  <c:v>118.59999999999719</c:v>
                </c:pt>
                <c:pt idx="1687">
                  <c:v>118.69999999999715</c:v>
                </c:pt>
                <c:pt idx="1688">
                  <c:v>118.79999999999723</c:v>
                </c:pt>
                <c:pt idx="1689">
                  <c:v>118.89999999999699</c:v>
                </c:pt>
                <c:pt idx="1690">
                  <c:v>118.99999999999723</c:v>
                </c:pt>
                <c:pt idx="1691">
                  <c:v>119.09999999999719</c:v>
                </c:pt>
                <c:pt idx="1692">
                  <c:v>119.19999999999715</c:v>
                </c:pt>
                <c:pt idx="1693">
                  <c:v>119.29999999999723</c:v>
                </c:pt>
                <c:pt idx="1694">
                  <c:v>119.39999999999699</c:v>
                </c:pt>
                <c:pt idx="1695">
                  <c:v>119.49999999999723</c:v>
                </c:pt>
                <c:pt idx="1696">
                  <c:v>119.59999999999719</c:v>
                </c:pt>
                <c:pt idx="1697">
                  <c:v>119.69999999999715</c:v>
                </c:pt>
                <c:pt idx="1698">
                  <c:v>119.79999999999723</c:v>
                </c:pt>
                <c:pt idx="1699">
                  <c:v>119.89999999999699</c:v>
                </c:pt>
                <c:pt idx="1700">
                  <c:v>119.99999999999723</c:v>
                </c:pt>
                <c:pt idx="1701">
                  <c:v>120.09999999999719</c:v>
                </c:pt>
                <c:pt idx="1702">
                  <c:v>120.19999999999715</c:v>
                </c:pt>
                <c:pt idx="1703">
                  <c:v>120.29999999999723</c:v>
                </c:pt>
                <c:pt idx="1704">
                  <c:v>120.39999999999699</c:v>
                </c:pt>
                <c:pt idx="1705">
                  <c:v>120.49999999999723</c:v>
                </c:pt>
                <c:pt idx="1706">
                  <c:v>120.59999999999719</c:v>
                </c:pt>
                <c:pt idx="1707">
                  <c:v>120.69999999999715</c:v>
                </c:pt>
                <c:pt idx="1708">
                  <c:v>120.79999999999723</c:v>
                </c:pt>
                <c:pt idx="1709">
                  <c:v>120.89999999999699</c:v>
                </c:pt>
                <c:pt idx="1710">
                  <c:v>120.99999999999723</c:v>
                </c:pt>
                <c:pt idx="1711">
                  <c:v>121.09999999999719</c:v>
                </c:pt>
                <c:pt idx="1712">
                  <c:v>121.19999999999715</c:v>
                </c:pt>
                <c:pt idx="1713">
                  <c:v>121.29999999999723</c:v>
                </c:pt>
                <c:pt idx="1714">
                  <c:v>121.39999999999699</c:v>
                </c:pt>
                <c:pt idx="1715">
                  <c:v>121.49999999999723</c:v>
                </c:pt>
                <c:pt idx="1716">
                  <c:v>121.59999999999719</c:v>
                </c:pt>
                <c:pt idx="1717">
                  <c:v>121.69999999999715</c:v>
                </c:pt>
                <c:pt idx="1718">
                  <c:v>121.79999999999723</c:v>
                </c:pt>
                <c:pt idx="1719">
                  <c:v>121.89999999999699</c:v>
                </c:pt>
                <c:pt idx="1720">
                  <c:v>121.99999999999723</c:v>
                </c:pt>
                <c:pt idx="1721">
                  <c:v>122.09999999999719</c:v>
                </c:pt>
                <c:pt idx="1722">
                  <c:v>122.19999999999715</c:v>
                </c:pt>
                <c:pt idx="1723">
                  <c:v>122.29999999999723</c:v>
                </c:pt>
                <c:pt idx="1724">
                  <c:v>122.39999999999699</c:v>
                </c:pt>
                <c:pt idx="1725">
                  <c:v>122.49999999999723</c:v>
                </c:pt>
                <c:pt idx="1726">
                  <c:v>122.59999999999719</c:v>
                </c:pt>
                <c:pt idx="1727">
                  <c:v>122.69999999999715</c:v>
                </c:pt>
                <c:pt idx="1728">
                  <c:v>122.79999999999723</c:v>
                </c:pt>
                <c:pt idx="1729">
                  <c:v>122.89999999999699</c:v>
                </c:pt>
                <c:pt idx="1730">
                  <c:v>122.99999999999723</c:v>
                </c:pt>
                <c:pt idx="1731">
                  <c:v>123.09999999999719</c:v>
                </c:pt>
                <c:pt idx="1732">
                  <c:v>123.19999999999715</c:v>
                </c:pt>
                <c:pt idx="1733">
                  <c:v>123.29999999999723</c:v>
                </c:pt>
                <c:pt idx="1734">
                  <c:v>123.39999999999699</c:v>
                </c:pt>
                <c:pt idx="1735">
                  <c:v>123.49999999999723</c:v>
                </c:pt>
                <c:pt idx="1736">
                  <c:v>123.59999999999719</c:v>
                </c:pt>
                <c:pt idx="1737">
                  <c:v>123.69999999999715</c:v>
                </c:pt>
                <c:pt idx="1738">
                  <c:v>123.79999999999723</c:v>
                </c:pt>
                <c:pt idx="1739">
                  <c:v>123.89999999999699</c:v>
                </c:pt>
                <c:pt idx="1740">
                  <c:v>123.99999999999723</c:v>
                </c:pt>
                <c:pt idx="1741">
                  <c:v>124.09999999999719</c:v>
                </c:pt>
                <c:pt idx="1742">
                  <c:v>124.19999999999715</c:v>
                </c:pt>
                <c:pt idx="1743">
                  <c:v>124.29999999999723</c:v>
                </c:pt>
                <c:pt idx="1744">
                  <c:v>124.39999999999699</c:v>
                </c:pt>
                <c:pt idx="1745">
                  <c:v>124.49999999999723</c:v>
                </c:pt>
                <c:pt idx="1746">
                  <c:v>124.59999999999719</c:v>
                </c:pt>
                <c:pt idx="1747">
                  <c:v>124.69999999999715</c:v>
                </c:pt>
                <c:pt idx="1748">
                  <c:v>124.79999999999723</c:v>
                </c:pt>
                <c:pt idx="1749">
                  <c:v>124.89999999999699</c:v>
                </c:pt>
                <c:pt idx="1750">
                  <c:v>124.99999999999723</c:v>
                </c:pt>
                <c:pt idx="1751">
                  <c:v>125.09999999999719</c:v>
                </c:pt>
                <c:pt idx="1752">
                  <c:v>125.19999999999715</c:v>
                </c:pt>
                <c:pt idx="1753">
                  <c:v>125.29999999999723</c:v>
                </c:pt>
                <c:pt idx="1754">
                  <c:v>125.39999999999699</c:v>
                </c:pt>
                <c:pt idx="1755">
                  <c:v>125.49999999999723</c:v>
                </c:pt>
                <c:pt idx="1756">
                  <c:v>125.59999999999719</c:v>
                </c:pt>
                <c:pt idx="1757">
                  <c:v>125.69999999999715</c:v>
                </c:pt>
                <c:pt idx="1758">
                  <c:v>125.79999999999723</c:v>
                </c:pt>
                <c:pt idx="1759">
                  <c:v>125.89999999999699</c:v>
                </c:pt>
                <c:pt idx="1760">
                  <c:v>125.99999999999723</c:v>
                </c:pt>
                <c:pt idx="1761">
                  <c:v>126.09999999999611</c:v>
                </c:pt>
                <c:pt idx="1762">
                  <c:v>126.19999999999602</c:v>
                </c:pt>
                <c:pt idx="1763">
                  <c:v>126.29999999999723</c:v>
                </c:pt>
                <c:pt idx="1764">
                  <c:v>126.39999999999699</c:v>
                </c:pt>
                <c:pt idx="1765">
                  <c:v>126.49999999999723</c:v>
                </c:pt>
                <c:pt idx="1766">
                  <c:v>126.59999999999611</c:v>
                </c:pt>
                <c:pt idx="1767">
                  <c:v>126.69999999999602</c:v>
                </c:pt>
                <c:pt idx="1768">
                  <c:v>126.79999999999723</c:v>
                </c:pt>
                <c:pt idx="1769">
                  <c:v>126.89999999999699</c:v>
                </c:pt>
                <c:pt idx="1770">
                  <c:v>126.99999999999723</c:v>
                </c:pt>
                <c:pt idx="1771">
                  <c:v>127.09999999999611</c:v>
                </c:pt>
                <c:pt idx="1772">
                  <c:v>127.19999999999602</c:v>
                </c:pt>
                <c:pt idx="1773">
                  <c:v>127.29999999999723</c:v>
                </c:pt>
                <c:pt idx="1774">
                  <c:v>127.39999999999699</c:v>
                </c:pt>
                <c:pt idx="1775">
                  <c:v>127.49999999999723</c:v>
                </c:pt>
                <c:pt idx="1776">
                  <c:v>127.59999999999611</c:v>
                </c:pt>
                <c:pt idx="1777">
                  <c:v>127.69999999999602</c:v>
                </c:pt>
                <c:pt idx="1778">
                  <c:v>127.79999999999613</c:v>
                </c:pt>
                <c:pt idx="1779">
                  <c:v>127.89999999999611</c:v>
                </c:pt>
                <c:pt idx="1780">
                  <c:v>127.99999999999621</c:v>
                </c:pt>
                <c:pt idx="1781">
                  <c:v>128.09999999999599</c:v>
                </c:pt>
                <c:pt idx="1782">
                  <c:v>128.19999999999598</c:v>
                </c:pt>
                <c:pt idx="1783">
                  <c:v>128.29999999999598</c:v>
                </c:pt>
                <c:pt idx="1784">
                  <c:v>128.399999999996</c:v>
                </c:pt>
                <c:pt idx="1785">
                  <c:v>128.49999999999599</c:v>
                </c:pt>
                <c:pt idx="1786">
                  <c:v>128.59999999999599</c:v>
                </c:pt>
                <c:pt idx="1787">
                  <c:v>128.69999999999598</c:v>
                </c:pt>
                <c:pt idx="1788">
                  <c:v>128.79999999999598</c:v>
                </c:pt>
                <c:pt idx="1789">
                  <c:v>128.899999999996</c:v>
                </c:pt>
                <c:pt idx="1790">
                  <c:v>128.99999999999599</c:v>
                </c:pt>
                <c:pt idx="1791">
                  <c:v>129.09999999999599</c:v>
                </c:pt>
                <c:pt idx="1792">
                  <c:v>129.19999999999598</c:v>
                </c:pt>
                <c:pt idx="1793">
                  <c:v>129.29999999999598</c:v>
                </c:pt>
                <c:pt idx="1794">
                  <c:v>129.399999999996</c:v>
                </c:pt>
                <c:pt idx="1795">
                  <c:v>129.49999999999599</c:v>
                </c:pt>
                <c:pt idx="1796">
                  <c:v>129.59999999999599</c:v>
                </c:pt>
                <c:pt idx="1797">
                  <c:v>129.69999999999598</c:v>
                </c:pt>
                <c:pt idx="1798">
                  <c:v>129.79999999999598</c:v>
                </c:pt>
                <c:pt idx="1799">
                  <c:v>129.899999999996</c:v>
                </c:pt>
                <c:pt idx="1800">
                  <c:v>129.99999999999599</c:v>
                </c:pt>
                <c:pt idx="1801">
                  <c:v>130.09999999999599</c:v>
                </c:pt>
                <c:pt idx="1802">
                  <c:v>130.19999999999598</c:v>
                </c:pt>
                <c:pt idx="1803">
                  <c:v>130.29999999999598</c:v>
                </c:pt>
                <c:pt idx="1804">
                  <c:v>130.399999999996</c:v>
                </c:pt>
                <c:pt idx="1805">
                  <c:v>130.49999999999599</c:v>
                </c:pt>
                <c:pt idx="1806">
                  <c:v>130.59999999999599</c:v>
                </c:pt>
                <c:pt idx="1807">
                  <c:v>130.69999999999598</c:v>
                </c:pt>
                <c:pt idx="1808">
                  <c:v>130.79999999999598</c:v>
                </c:pt>
                <c:pt idx="1809">
                  <c:v>130.899999999996</c:v>
                </c:pt>
                <c:pt idx="1810">
                  <c:v>130.99999999999599</c:v>
                </c:pt>
                <c:pt idx="1811">
                  <c:v>131.09999999999599</c:v>
                </c:pt>
                <c:pt idx="1812">
                  <c:v>131.19999999999598</c:v>
                </c:pt>
                <c:pt idx="1813">
                  <c:v>131.29999999999598</c:v>
                </c:pt>
                <c:pt idx="1814">
                  <c:v>131.399999999996</c:v>
                </c:pt>
                <c:pt idx="1815">
                  <c:v>131.49999999999599</c:v>
                </c:pt>
                <c:pt idx="1816">
                  <c:v>131.59999999999599</c:v>
                </c:pt>
                <c:pt idx="1817">
                  <c:v>131.69999999999598</c:v>
                </c:pt>
                <c:pt idx="1818">
                  <c:v>131.79999999999598</c:v>
                </c:pt>
                <c:pt idx="1819">
                  <c:v>131.899999999996</c:v>
                </c:pt>
                <c:pt idx="1820">
                  <c:v>131.99999999999599</c:v>
                </c:pt>
                <c:pt idx="1821">
                  <c:v>132.09999999999599</c:v>
                </c:pt>
                <c:pt idx="1822">
                  <c:v>132.19999999999598</c:v>
                </c:pt>
                <c:pt idx="1823">
                  <c:v>132.29999999999598</c:v>
                </c:pt>
                <c:pt idx="1824">
                  <c:v>132.399999999996</c:v>
                </c:pt>
                <c:pt idx="1825">
                  <c:v>132.49999999999599</c:v>
                </c:pt>
                <c:pt idx="1826">
                  <c:v>132.59999999999599</c:v>
                </c:pt>
                <c:pt idx="1827">
                  <c:v>132.69999999999598</c:v>
                </c:pt>
                <c:pt idx="1828">
                  <c:v>132.79999999999598</c:v>
                </c:pt>
                <c:pt idx="1829">
                  <c:v>132.899999999996</c:v>
                </c:pt>
                <c:pt idx="1830">
                  <c:v>132.99999999999599</c:v>
                </c:pt>
                <c:pt idx="1831">
                  <c:v>133.09999999999599</c:v>
                </c:pt>
                <c:pt idx="1832">
                  <c:v>133.19999999999598</c:v>
                </c:pt>
                <c:pt idx="1833">
                  <c:v>133.29999999999598</c:v>
                </c:pt>
                <c:pt idx="1834">
                  <c:v>133.399999999996</c:v>
                </c:pt>
                <c:pt idx="1835">
                  <c:v>133.49999999999599</c:v>
                </c:pt>
                <c:pt idx="1836">
                  <c:v>133.59999999999599</c:v>
                </c:pt>
                <c:pt idx="1837">
                  <c:v>133.69999999999598</c:v>
                </c:pt>
                <c:pt idx="1838">
                  <c:v>133.79999999999598</c:v>
                </c:pt>
                <c:pt idx="1839">
                  <c:v>133.899999999996</c:v>
                </c:pt>
                <c:pt idx="1840">
                  <c:v>133.99999999999599</c:v>
                </c:pt>
                <c:pt idx="1841">
                  <c:v>134.09999999999599</c:v>
                </c:pt>
                <c:pt idx="1842">
                  <c:v>134.19999999999598</c:v>
                </c:pt>
                <c:pt idx="1843">
                  <c:v>134.29999999999598</c:v>
                </c:pt>
                <c:pt idx="1844">
                  <c:v>134.399999999996</c:v>
                </c:pt>
                <c:pt idx="1845">
                  <c:v>134.49999999999599</c:v>
                </c:pt>
                <c:pt idx="1846">
                  <c:v>134.59999999999599</c:v>
                </c:pt>
                <c:pt idx="1847">
                  <c:v>134.69999999999598</c:v>
                </c:pt>
                <c:pt idx="1848">
                  <c:v>134.79999999999598</c:v>
                </c:pt>
                <c:pt idx="1849">
                  <c:v>134.899999999996</c:v>
                </c:pt>
                <c:pt idx="1850">
                  <c:v>134.99999999999599</c:v>
                </c:pt>
                <c:pt idx="1851">
                  <c:v>135.09999999999599</c:v>
                </c:pt>
                <c:pt idx="1852">
                  <c:v>135.19999999999598</c:v>
                </c:pt>
                <c:pt idx="1853">
                  <c:v>135.29999999999598</c:v>
                </c:pt>
                <c:pt idx="1854">
                  <c:v>135.399999999996</c:v>
                </c:pt>
                <c:pt idx="1855">
                  <c:v>135.49999999999599</c:v>
                </c:pt>
                <c:pt idx="1856">
                  <c:v>135.59999999999599</c:v>
                </c:pt>
                <c:pt idx="1857">
                  <c:v>135.69999999999598</c:v>
                </c:pt>
                <c:pt idx="1858">
                  <c:v>135.79999999999598</c:v>
                </c:pt>
                <c:pt idx="1859">
                  <c:v>135.899999999996</c:v>
                </c:pt>
                <c:pt idx="1860">
                  <c:v>135.99999999999599</c:v>
                </c:pt>
                <c:pt idx="1861">
                  <c:v>136.09999999999599</c:v>
                </c:pt>
                <c:pt idx="1862">
                  <c:v>136.19999999999598</c:v>
                </c:pt>
                <c:pt idx="1863">
                  <c:v>136.29999999999598</c:v>
                </c:pt>
                <c:pt idx="1864">
                  <c:v>136.399999999996</c:v>
                </c:pt>
                <c:pt idx="1865">
                  <c:v>136.49999999999599</c:v>
                </c:pt>
                <c:pt idx="1866">
                  <c:v>136.59999999999599</c:v>
                </c:pt>
                <c:pt idx="1867">
                  <c:v>136.69999999999598</c:v>
                </c:pt>
                <c:pt idx="1868">
                  <c:v>136.79999999999598</c:v>
                </c:pt>
                <c:pt idx="1869">
                  <c:v>136.899999999996</c:v>
                </c:pt>
                <c:pt idx="1870">
                  <c:v>136.99999999999599</c:v>
                </c:pt>
                <c:pt idx="1871">
                  <c:v>137.09999999999599</c:v>
                </c:pt>
                <c:pt idx="1872">
                  <c:v>137.19999999999598</c:v>
                </c:pt>
                <c:pt idx="1873">
                  <c:v>137.29999999999598</c:v>
                </c:pt>
                <c:pt idx="1874">
                  <c:v>137.399999999996</c:v>
                </c:pt>
                <c:pt idx="1875">
                  <c:v>137.49999999999599</c:v>
                </c:pt>
                <c:pt idx="1876">
                  <c:v>137.59999999999599</c:v>
                </c:pt>
                <c:pt idx="1877">
                  <c:v>137.69999999999598</c:v>
                </c:pt>
                <c:pt idx="1878">
                  <c:v>137.79999999999598</c:v>
                </c:pt>
                <c:pt idx="1879">
                  <c:v>137.899999999996</c:v>
                </c:pt>
                <c:pt idx="1880">
                  <c:v>137.99999999999599</c:v>
                </c:pt>
                <c:pt idx="1881">
                  <c:v>138.09999999999599</c:v>
                </c:pt>
                <c:pt idx="1882">
                  <c:v>138.19999999999598</c:v>
                </c:pt>
                <c:pt idx="1883">
                  <c:v>138.29999999999598</c:v>
                </c:pt>
                <c:pt idx="1884">
                  <c:v>138.399999999996</c:v>
                </c:pt>
                <c:pt idx="1885">
                  <c:v>138.49999999999599</c:v>
                </c:pt>
                <c:pt idx="1886">
                  <c:v>138.59999999999599</c:v>
                </c:pt>
                <c:pt idx="1887">
                  <c:v>138.69999999999598</c:v>
                </c:pt>
                <c:pt idx="1888">
                  <c:v>138.79999999999598</c:v>
                </c:pt>
                <c:pt idx="1889">
                  <c:v>138.899999999996</c:v>
                </c:pt>
                <c:pt idx="1890">
                  <c:v>138.99999999999599</c:v>
                </c:pt>
                <c:pt idx="1891">
                  <c:v>139.09999999999599</c:v>
                </c:pt>
                <c:pt idx="1892">
                  <c:v>139.19999999999598</c:v>
                </c:pt>
                <c:pt idx="1893">
                  <c:v>139.29999999999598</c:v>
                </c:pt>
                <c:pt idx="1894">
                  <c:v>139.399999999996</c:v>
                </c:pt>
                <c:pt idx="1895">
                  <c:v>139.49999999999599</c:v>
                </c:pt>
                <c:pt idx="1896">
                  <c:v>139.59999999999599</c:v>
                </c:pt>
                <c:pt idx="1897">
                  <c:v>139.69999999999598</c:v>
                </c:pt>
                <c:pt idx="1898">
                  <c:v>139.79999999999598</c:v>
                </c:pt>
                <c:pt idx="1899">
                  <c:v>139.899999999996</c:v>
                </c:pt>
                <c:pt idx="1900">
                  <c:v>139.99999999999599</c:v>
                </c:pt>
                <c:pt idx="1901">
                  <c:v>140.09999999999599</c:v>
                </c:pt>
                <c:pt idx="1902">
                  <c:v>140.19999999999598</c:v>
                </c:pt>
                <c:pt idx="1903">
                  <c:v>140.29999999999598</c:v>
                </c:pt>
                <c:pt idx="1904">
                  <c:v>140.399999999996</c:v>
                </c:pt>
                <c:pt idx="1905">
                  <c:v>140.49999999999599</c:v>
                </c:pt>
                <c:pt idx="1906">
                  <c:v>140.59999999999599</c:v>
                </c:pt>
                <c:pt idx="1907">
                  <c:v>140.69999999999598</c:v>
                </c:pt>
                <c:pt idx="1908">
                  <c:v>140.79999999999598</c:v>
                </c:pt>
                <c:pt idx="1909">
                  <c:v>140.899999999996</c:v>
                </c:pt>
                <c:pt idx="1910">
                  <c:v>140.99999999999599</c:v>
                </c:pt>
                <c:pt idx="1911">
                  <c:v>141.09999999999599</c:v>
                </c:pt>
                <c:pt idx="1912">
                  <c:v>141.19999999999598</c:v>
                </c:pt>
                <c:pt idx="1913">
                  <c:v>141.29999999999598</c:v>
                </c:pt>
                <c:pt idx="1914">
                  <c:v>141.399999999996</c:v>
                </c:pt>
                <c:pt idx="1915">
                  <c:v>141.49999999999599</c:v>
                </c:pt>
                <c:pt idx="1916">
                  <c:v>141.59999999999599</c:v>
                </c:pt>
                <c:pt idx="1917">
                  <c:v>141.69999999999598</c:v>
                </c:pt>
                <c:pt idx="1918">
                  <c:v>141.79999999999598</c:v>
                </c:pt>
                <c:pt idx="1919">
                  <c:v>141.899999999996</c:v>
                </c:pt>
                <c:pt idx="1920">
                  <c:v>141.99999999999599</c:v>
                </c:pt>
                <c:pt idx="1921">
                  <c:v>142.09999999999599</c:v>
                </c:pt>
                <c:pt idx="1922">
                  <c:v>142.19999999999598</c:v>
                </c:pt>
                <c:pt idx="1923">
                  <c:v>142.29999999999598</c:v>
                </c:pt>
                <c:pt idx="1924">
                  <c:v>142.399999999996</c:v>
                </c:pt>
                <c:pt idx="1925">
                  <c:v>142.49999999999599</c:v>
                </c:pt>
                <c:pt idx="1926">
                  <c:v>142.59999999999599</c:v>
                </c:pt>
                <c:pt idx="1927">
                  <c:v>142.69999999999598</c:v>
                </c:pt>
                <c:pt idx="1928">
                  <c:v>142.79999999999598</c:v>
                </c:pt>
                <c:pt idx="1929">
                  <c:v>142.899999999996</c:v>
                </c:pt>
                <c:pt idx="1930">
                  <c:v>142.99999999999599</c:v>
                </c:pt>
                <c:pt idx="1931">
                  <c:v>143.09999999999599</c:v>
                </c:pt>
                <c:pt idx="1932">
                  <c:v>143.19999999999598</c:v>
                </c:pt>
                <c:pt idx="1933">
                  <c:v>143.29999999999598</c:v>
                </c:pt>
                <c:pt idx="1934">
                  <c:v>143.399999999996</c:v>
                </c:pt>
                <c:pt idx="1935">
                  <c:v>143.49999999999599</c:v>
                </c:pt>
                <c:pt idx="1936">
                  <c:v>143.59999999999599</c:v>
                </c:pt>
                <c:pt idx="1937">
                  <c:v>143.69999999999499</c:v>
                </c:pt>
                <c:pt idx="1938">
                  <c:v>143.79999999999598</c:v>
                </c:pt>
                <c:pt idx="1939">
                  <c:v>143.899999999995</c:v>
                </c:pt>
                <c:pt idx="1940">
                  <c:v>143.99999999999599</c:v>
                </c:pt>
                <c:pt idx="1941">
                  <c:v>144.09999999999599</c:v>
                </c:pt>
                <c:pt idx="1942">
                  <c:v>144.19999999999499</c:v>
                </c:pt>
                <c:pt idx="1943">
                  <c:v>144.29999999999598</c:v>
                </c:pt>
                <c:pt idx="1944">
                  <c:v>144.399999999995</c:v>
                </c:pt>
                <c:pt idx="1945">
                  <c:v>144.49999999999599</c:v>
                </c:pt>
                <c:pt idx="1946">
                  <c:v>144.59999999999599</c:v>
                </c:pt>
                <c:pt idx="1947">
                  <c:v>144.69999999999499</c:v>
                </c:pt>
                <c:pt idx="1948">
                  <c:v>144.79999999999598</c:v>
                </c:pt>
                <c:pt idx="1949">
                  <c:v>144.899999999995</c:v>
                </c:pt>
                <c:pt idx="1950">
                  <c:v>144.99999999999599</c:v>
                </c:pt>
              </c:numCache>
            </c:numRef>
          </c:xVal>
          <c:yVal>
            <c:numRef>
              <c:f>'Y signal'!$S$5:$S$1955</c:f>
              <c:numCache>
                <c:formatCode>0.00E+00</c:formatCode>
                <c:ptCount val="1951"/>
                <c:pt idx="0">
                  <c:v>1.2000000000000001E-3</c:v>
                </c:pt>
                <c:pt idx="1">
                  <c:v>1.1999999998349427E-3</c:v>
                </c:pt>
                <c:pt idx="2">
                  <c:v>1.1999999995860363E-3</c:v>
                </c:pt>
                <c:pt idx="3">
                  <c:v>1.1999999992143929E-3</c:v>
                </c:pt>
                <c:pt idx="4">
                  <c:v>1.1999999986630301E-3</c:v>
                </c:pt>
                <c:pt idx="5">
                  <c:v>1.1999999978517617E-3</c:v>
                </c:pt>
                <c:pt idx="6">
                  <c:v>1.1999999966665633E-3</c:v>
                </c:pt>
                <c:pt idx="7">
                  <c:v>1.1999999949467283E-3</c:v>
                </c:pt>
                <c:pt idx="8">
                  <c:v>1.1999999924693348E-3</c:v>
                </c:pt>
                <c:pt idx="9">
                  <c:v>1.1999999889250183E-3</c:v>
                </c:pt>
                <c:pt idx="10">
                  <c:v>1.1999999838903043E-3</c:v>
                </c:pt>
                <c:pt idx="11">
                  <c:v>1.1999999767875736E-3</c:v>
                </c:pt>
                <c:pt idx="12">
                  <c:v>1.1999999668369503E-3</c:v>
                </c:pt>
                <c:pt idx="13">
                  <c:v>1.1999999529938464E-3</c:v>
                </c:pt>
                <c:pt idx="14">
                  <c:v>1.1999999338682791E-3</c:v>
                </c:pt>
                <c:pt idx="15">
                  <c:v>1.1999999076279628E-3</c:v>
                </c:pt>
                <c:pt idx="16">
                  <c:v>1.1999998718745183E-3</c:v>
                </c:pt>
                <c:pt idx="17">
                  <c:v>1.1999998234959203E-3</c:v>
                </c:pt>
                <c:pt idx="18">
                  <c:v>1.1999997584870379E-3</c:v>
                </c:pt>
                <c:pt idx="19">
                  <c:v>1.1999996717341138E-3</c:v>
                </c:pt>
                <c:pt idx="20">
                  <c:v>1.1999995567640634E-3</c:v>
                </c:pt>
                <c:pt idx="21">
                  <c:v>1.1999994054519329E-3</c:v>
                </c:pt>
                <c:pt idx="22">
                  <c:v>1.1999992076845197E-3</c:v>
                </c:pt>
                <c:pt idx="23">
                  <c:v>1.1999989509839301E-3</c:v>
                </c:pt>
                <c:pt idx="24">
                  <c:v>1.1999986200891275E-3</c:v>
                </c:pt>
                <c:pt idx="25">
                  <c:v>1.1999981964989268E-3</c:v>
                </c:pt>
                <c:pt idx="26">
                  <c:v>1.1999976579876699E-3</c:v>
                </c:pt>
                <c:pt idx="27">
                  <c:v>1.1999969780999041E-3</c:v>
                </c:pt>
                <c:pt idx="28">
                  <c:v>1.1999961256401125E-3</c:v>
                </c:pt>
                <c:pt idx="29">
                  <c:v>1.1999950641759538E-3</c:v>
                </c:pt>
                <c:pt idx="30">
                  <c:v>1.199993751574866E-3</c:v>
                </c:pt>
                <c:pt idx="31">
                  <c:v>1.1999921396052787E-3</c:v>
                </c:pt>
                <c:pt idx="32">
                  <c:v>1.1999901736277022E-3</c:v>
                </c:pt>
                <c:pt idx="33">
                  <c:v>1.1999877924108923E-3</c:v>
                </c:pt>
                <c:pt idx="34">
                  <c:v>1.1999849281067764E-3</c:v>
                </c:pt>
                <c:pt idx="35">
                  <c:v>1.1999815064190028E-3</c:v>
                </c:pt>
                <c:pt idx="36">
                  <c:v>1.1999774469982714E-3</c:v>
                </c:pt>
                <c:pt idx="37">
                  <c:v>1.1999726640937573E-3</c:v>
                </c:pt>
                <c:pt idx="38">
                  <c:v>1.1999670674845563E-3</c:v>
                </c:pt>
                <c:pt idx="39">
                  <c:v>1.199960563706245E-3</c:v>
                </c:pt>
                <c:pt idx="40">
                  <c:v>1.1999530575776121E-3</c:v>
                </c:pt>
                <c:pt idx="41">
                  <c:v>1.1999444540199799E-3</c:v>
                </c:pt>
                <c:pt idx="42">
                  <c:v>1.199934660147109E-3</c:v>
                </c:pt>
                <c:pt idx="43">
                  <c:v>1.1999235875885068E-3</c:v>
                </c:pt>
                <c:pt idx="44">
                  <c:v>1.1999111549935873E-3</c:v>
                </c:pt>
                <c:pt idx="45">
                  <c:v>1.1998972906485921E-3</c:v>
                </c:pt>
                <c:pt idx="46">
                  <c:v>1.1998819351247895E-3</c:v>
                </c:pt>
                <c:pt idx="47">
                  <c:v>1.1998650438654981E-3</c:v>
                </c:pt>
                <c:pt idx="48">
                  <c:v>1.1998465896109205E-3</c:v>
                </c:pt>
                <c:pt idx="49">
                  <c:v>1.1998265645595913E-3</c:v>
                </c:pt>
                <c:pt idx="50">
                  <c:v>1.1998049821594398E-3</c:v>
                </c:pt>
                <c:pt idx="51">
                  <c:v>1.1997818784370761E-3</c:v>
                </c:pt>
                <c:pt idx="52">
                  <c:v>1.1997573127797828E-3</c:v>
                </c:pt>
                <c:pt idx="53">
                  <c:v>1.1997313681037089E-3</c:v>
                </c:pt>
                <c:pt idx="54">
                  <c:v>1.1997041503661035E-3</c:v>
                </c:pt>
                <c:pt idx="55">
                  <c:v>1.1996757873978081E-3</c:v>
                </c:pt>
                <c:pt idx="56">
                  <c:v>1.1996464270679504E-3</c:v>
                </c:pt>
                <c:pt idx="57">
                  <c:v>1.1996162348186E-3</c:v>
                </c:pt>
                <c:pt idx="58">
                  <c:v>1.199585390629458E-3</c:v>
                </c:pt>
                <c:pt idx="59">
                  <c:v>1.1995540855104861E-3</c:v>
                </c:pt>
                <c:pt idx="60">
                  <c:v>1.1995225176282627E-3</c:v>
                </c:pt>
                <c:pt idx="61">
                  <c:v>1.1994908882004306E-3</c:v>
                </c:pt>
                <c:pt idx="62">
                  <c:v>1.1994593972993414E-3</c:v>
                </c:pt>
                <c:pt idx="63">
                  <c:v>1.1994282397050741E-3</c:v>
                </c:pt>
                <c:pt idx="64">
                  <c:v>1.1993976009566599E-3</c:v>
                </c:pt>
                <c:pt idx="65">
                  <c:v>1.1993676537271659E-3</c:v>
                </c:pt>
                <c:pt idx="66">
                  <c:v>1.1993385546456251E-3</c:v>
                </c:pt>
                <c:pt idx="67">
                  <c:v>1.1993104416576049E-3</c:v>
                </c:pt>
                <c:pt idx="68">
                  <c:v>1.1992834319944612E-3</c:v>
                </c:pt>
                <c:pt idx="69">
                  <c:v>1.1992576207988611E-3</c:v>
                </c:pt>
                <c:pt idx="70">
                  <c:v>1.1992330804174881E-3</c:v>
                </c:pt>
                <c:pt idx="71">
                  <c:v>1.1992098603476823E-3</c:v>
                </c:pt>
                <c:pt idx="72">
                  <c:v>1.1991879878036069E-3</c:v>
                </c:pt>
                <c:pt idx="73">
                  <c:v>1.1991674688375843E-3</c:v>
                </c:pt>
                <c:pt idx="74">
                  <c:v>1.1991482899373995E-3</c:v>
                </c:pt>
                <c:pt idx="75">
                  <c:v>1.1991304200122284E-3</c:v>
                </c:pt>
                <c:pt idx="76">
                  <c:v>1.1991138126636141E-3</c:v>
                </c:pt>
                <c:pt idx="77">
                  <c:v>1.1990984086419623E-3</c:v>
                </c:pt>
                <c:pt idx="78">
                  <c:v>1.1990841383893041E-3</c:v>
                </c:pt>
                <c:pt idx="79">
                  <c:v>1.1990709245735911E-3</c:v>
                </c:pt>
                <c:pt idx="80">
                  <c:v>1.1990586845369536E-3</c:v>
                </c:pt>
                <c:pt idx="81">
                  <c:v>1.1990473325842051E-3</c:v>
                </c:pt>
                <c:pt idx="82">
                  <c:v>1.1990367820589481E-3</c:v>
                </c:pt>
                <c:pt idx="83">
                  <c:v>1.199026947167287E-3</c:v>
                </c:pt>
                <c:pt idx="84">
                  <c:v>1.1990177445244661E-3</c:v>
                </c:pt>
                <c:pt idx="85">
                  <c:v>1.1990090944138979E-3</c:v>
                </c:pt>
                <c:pt idx="86">
                  <c:v>1.1990009217607775E-3</c:v>
                </c:pt>
                <c:pt idx="87">
                  <c:v>1.1989931568326662E-3</c:v>
                </c:pt>
                <c:pt idx="88">
                  <c:v>1.1989857356883729E-3</c:v>
                </c:pt>
                <c:pt idx="89">
                  <c:v>1.198978600401664E-3</c:v>
                </c:pt>
                <c:pt idx="90">
                  <c:v>1.1989716990936357E-3</c:v>
                </c:pt>
                <c:pt idx="91">
                  <c:v>1.1989649858023441E-3</c:v>
                </c:pt>
                <c:pt idx="92">
                  <c:v>1.198958420227001E-3</c:v>
                </c:pt>
                <c:pt idx="93">
                  <c:v>1.1989519673769797E-3</c:v>
                </c:pt>
                <c:pt idx="94">
                  <c:v>1.1989455971547075E-3</c:v>
                </c:pt>
                <c:pt idx="95">
                  <c:v>1.1989392839011643E-3</c:v>
                </c:pt>
                <c:pt idx="96">
                  <c:v>1.1989330059219521E-3</c:v>
                </c:pt>
                <c:pt idx="97">
                  <c:v>1.1989267450165171E-3</c:v>
                </c:pt>
                <c:pt idx="98">
                  <c:v>1.1989204860225193E-3</c:v>
                </c:pt>
                <c:pt idx="99">
                  <c:v>1.1989142163890693E-3</c:v>
                </c:pt>
                <c:pt idx="100">
                  <c:v>1.198907925781189E-3</c:v>
                </c:pt>
                <c:pt idx="101">
                  <c:v>1.1989016057265612E-3</c:v>
                </c:pt>
                <c:pt idx="102">
                  <c:v>1.198895249299674E-3</c:v>
                </c:pt>
                <c:pt idx="103">
                  <c:v>1.1988888508502092E-3</c:v>
                </c:pt>
                <c:pt idx="104">
                  <c:v>1.1988824057679193E-3</c:v>
                </c:pt>
                <c:pt idx="105">
                  <c:v>1.1988759102852897E-3</c:v>
                </c:pt>
                <c:pt idx="106">
                  <c:v>1.1988693613145835E-3</c:v>
                </c:pt>
                <c:pt idx="107">
                  <c:v>1.1988627563140569E-3</c:v>
                </c:pt>
                <c:pt idx="108">
                  <c:v>1.1988560931781957E-3</c:v>
                </c:pt>
                <c:pt idx="109">
                  <c:v>1.1988493701532992E-3</c:v>
                </c:pt>
                <c:pt idx="110">
                  <c:v>1.1988425857675929E-3</c:v>
                </c:pt>
                <c:pt idx="111">
                  <c:v>1.1988357387795478E-3</c:v>
                </c:pt>
                <c:pt idx="112">
                  <c:v>1.1988288281363087E-3</c:v>
                </c:pt>
                <c:pt idx="113">
                  <c:v>1.1988218529418943E-3</c:v>
                </c:pt>
                <c:pt idx="114">
                  <c:v>1.198814812432492E-3</c:v>
                </c:pt>
                <c:pt idx="115">
                  <c:v>1.1988077059569241E-3</c:v>
                </c:pt>
                <c:pt idx="116">
                  <c:v>1.1988005329602906E-3</c:v>
                </c:pt>
                <c:pt idx="117">
                  <c:v>1.1987932929721618E-3</c:v>
                </c:pt>
                <c:pt idx="118">
                  <c:v>1.1987859855926183E-3</c:v>
                </c:pt>
                <c:pt idx="119">
                  <c:v>1.1987786104837323E-3</c:v>
                </c:pt>
                <c:pt idx="120">
                  <c:v>1.1987711673582559E-3</c:v>
                </c:pt>
                <c:pt idx="121">
                  <c:v>1.1987636560418958E-3</c:v>
                </c:pt>
                <c:pt idx="122">
                  <c:v>1.1987560762234685E-3</c:v>
                </c:pt>
                <c:pt idx="123">
                  <c:v>1.1987484277171934E-3</c:v>
                </c:pt>
                <c:pt idx="124">
                  <c:v>1.1987407103470947E-3</c:v>
                </c:pt>
                <c:pt idx="125">
                  <c:v>1.1987329239355139E-3</c:v>
                </c:pt>
                <c:pt idx="126">
                  <c:v>1.1987250682961126E-3</c:v>
                </c:pt>
                <c:pt idx="127">
                  <c:v>1.1987171432212395E-3</c:v>
                </c:pt>
                <c:pt idx="128">
                  <c:v>1.1987091484710723E-3</c:v>
                </c:pt>
                <c:pt idx="129">
                  <c:v>1.1987010837613827E-3</c:v>
                </c:pt>
                <c:pt idx="130">
                  <c:v>1.1986929487441177E-3</c:v>
                </c:pt>
                <c:pt idx="131">
                  <c:v>1.1986847429894002E-3</c:v>
                </c:pt>
                <c:pt idx="132">
                  <c:v>1.1986764659442949E-3</c:v>
                </c:pt>
                <c:pt idx="133">
                  <c:v>1.1986681168899655E-3</c:v>
                </c:pt>
                <c:pt idx="134">
                  <c:v>1.1986596948733949E-3</c:v>
                </c:pt>
                <c:pt idx="135">
                  <c:v>1.1986511985942743E-3</c:v>
                </c:pt>
                <c:pt idx="136">
                  <c:v>1.1986426262873666E-3</c:v>
                </c:pt>
                <c:pt idx="137">
                  <c:v>1.1986339756363893E-3</c:v>
                </c:pt>
                <c:pt idx="138">
                  <c:v>1.1986252437515661E-3</c:v>
                </c:pt>
                <c:pt idx="139">
                  <c:v>1.1986164269797935E-3</c:v>
                </c:pt>
                <c:pt idx="140">
                  <c:v>1.1986075204988749E-3</c:v>
                </c:pt>
                <c:pt idx="141">
                  <c:v>1.1985985178432257E-3</c:v>
                </c:pt>
                <c:pt idx="142">
                  <c:v>1.1985894104275445E-3</c:v>
                </c:pt>
                <c:pt idx="143">
                  <c:v>1.1985801866950629E-3</c:v>
                </c:pt>
                <c:pt idx="144">
                  <c:v>1.198570831386763E-3</c:v>
                </c:pt>
                <c:pt idx="145">
                  <c:v>1.1985613243635494E-3</c:v>
                </c:pt>
                <c:pt idx="146">
                  <c:v>1.1985516391017177E-3</c:v>
                </c:pt>
                <c:pt idx="147">
                  <c:v>1.1985417409015634E-3</c:v>
                </c:pt>
                <c:pt idx="148">
                  <c:v>1.1985315846053731E-3</c:v>
                </c:pt>
                <c:pt idx="149">
                  <c:v>1.1985211118309097E-3</c:v>
                </c:pt>
                <c:pt idx="150">
                  <c:v>1.1985102473713615E-3</c:v>
                </c:pt>
                <c:pt idx="151">
                  <c:v>1.198498895117714E-3</c:v>
                </c:pt>
                <c:pt idx="152">
                  <c:v>1.1984869330246629E-3</c:v>
                </c:pt>
                <c:pt idx="153">
                  <c:v>1.1984742069521001E-3</c:v>
                </c:pt>
                <c:pt idx="154">
                  <c:v>1.1984605237000479E-3</c:v>
                </c:pt>
                <c:pt idx="155">
                  <c:v>1.1984456426539292E-3</c:v>
                </c:pt>
                <c:pt idx="156">
                  <c:v>1.198429266355679E-3</c:v>
                </c:pt>
                <c:pt idx="157">
                  <c:v>1.1984110295878876E-3</c:v>
                </c:pt>
                <c:pt idx="158">
                  <c:v>1.1983904873164321E-3</c:v>
                </c:pt>
                <c:pt idx="159">
                  <c:v>1.1983671011701908E-3</c:v>
                </c:pt>
                <c:pt idx="160">
                  <c:v>1.1983402248078733E-3</c:v>
                </c:pt>
                <c:pt idx="161">
                  <c:v>1.1983090883328168E-3</c:v>
                </c:pt>
                <c:pt idx="162">
                  <c:v>1.1982727819412761E-3</c:v>
                </c:pt>
                <c:pt idx="163">
                  <c:v>1.198230239160322E-3</c:v>
                </c:pt>
                <c:pt idx="164">
                  <c:v>1.1981802202461385E-3</c:v>
                </c:pt>
                <c:pt idx="165">
                  <c:v>1.1981212963581799E-3</c:v>
                </c:pt>
                <c:pt idx="166">
                  <c:v>1.1980518350196792E-3</c:v>
                </c:pt>
                <c:pt idx="167">
                  <c:v>1.1979699880524878E-3</c:v>
                </c:pt>
                <c:pt idx="168">
                  <c:v>1.1978736824352341E-3</c:v>
                </c:pt>
                <c:pt idx="169">
                  <c:v>1.1977606153767341E-3</c:v>
                </c:pt>
                <c:pt idx="170">
                  <c:v>1.1976282546431124E-3</c:v>
                </c:pt>
                <c:pt idx="171">
                  <c:v>1.1974738445553565E-3</c:v>
                </c:pt>
                <c:pt idx="172">
                  <c:v>1.1972944192507823E-3</c:v>
                </c:pt>
                <c:pt idx="173">
                  <c:v>1.1970868233340296E-3</c:v>
                </c:pt>
                <c:pt idx="174">
                  <c:v>1.196847740652373E-3</c:v>
                </c:pt>
                <c:pt idx="175">
                  <c:v>1.1965737316560999E-3</c:v>
                </c:pt>
                <c:pt idx="176">
                  <c:v>1.1962612788886681E-3</c:v>
                </c:pt>
                <c:pt idx="177">
                  <c:v>1.1959068402501961E-3</c:v>
                </c:pt>
                <c:pt idx="178">
                  <c:v>1.1955069094195263E-3</c:v>
                </c:pt>
                <c:pt idx="179">
                  <c:v>1.1950580813186085E-3</c:v>
                </c:pt>
                <c:pt idx="180">
                  <c:v>1.1945571215374584E-3</c:v>
                </c:pt>
                <c:pt idx="181">
                  <c:v>1.1940010367186599E-3</c:v>
                </c:pt>
                <c:pt idx="182">
                  <c:v>1.1933871434582717E-3</c:v>
                </c:pt>
                <c:pt idx="183">
                  <c:v>1.1927131326599722E-3</c:v>
                </c:pt>
                <c:pt idx="184">
                  <c:v>1.1919771257209325E-3</c:v>
                </c:pt>
                <c:pt idx="185">
                  <c:v>1.1911777194846048E-3</c:v>
                </c:pt>
                <c:pt idx="186">
                  <c:v>1.1903140161694363E-3</c:v>
                </c:pt>
                <c:pt idx="187">
                  <c:v>1.1893856356934441E-3</c:v>
                </c:pt>
                <c:pt idx="188">
                  <c:v>1.188392707039011E-3</c:v>
                </c:pt>
                <c:pt idx="189">
                  <c:v>1.1873358368701345E-3</c:v>
                </c:pt>
                <c:pt idx="190">
                  <c:v>1.1862160542226818E-3</c:v>
                </c:pt>
                <c:pt idx="191">
                  <c:v>1.1850347301924895E-3</c:v>
                </c:pt>
                <c:pt idx="192">
                  <c:v>1.1837934737873501E-3</c:v>
                </c:pt>
                <c:pt idx="193">
                  <c:v>1.1824940051263859E-3</c:v>
                </c:pt>
                <c:pt idx="194">
                  <c:v>1.1811380093606004E-3</c:v>
                </c:pt>
                <c:pt idx="195">
                  <c:v>1.1797269745236563E-3</c:v>
                </c:pt>
                <c:pt idx="196">
                  <c:v>1.1782620187965184E-3</c:v>
                </c:pt>
                <c:pt idx="197">
                  <c:v>1.1767437130040326E-3</c:v>
                </c:pt>
                <c:pt idx="198">
                  <c:v>1.175171904194723E-3</c:v>
                </c:pt>
                <c:pt idx="199">
                  <c:v>1.1735455476275143E-3</c:v>
                </c:pt>
                <c:pt idx="200">
                  <c:v>1.171862542037299E-3</c:v>
                </c:pt>
                <c:pt idx="201">
                  <c:v>1.1701196462983857E-3</c:v>
                </c:pt>
                <c:pt idx="202">
                  <c:v>1.1683124182226055E-3</c:v>
                </c:pt>
                <c:pt idx="203">
                  <c:v>1.1664350271981695E-3</c:v>
                </c:pt>
                <c:pt idx="204">
                  <c:v>1.1644803492407072E-3</c:v>
                </c:pt>
                <c:pt idx="205">
                  <c:v>1.1624399783601203E-3</c:v>
                </c:pt>
                <c:pt idx="206">
                  <c:v>1.1603043203524705E-3</c:v>
                </c:pt>
                <c:pt idx="207">
                  <c:v>1.1580627408945684E-3</c:v>
                </c:pt>
                <c:pt idx="208">
                  <c:v>1.1557037553239842E-3</c:v>
                </c:pt>
                <c:pt idx="209">
                  <c:v>1.1532152906151706E-3</c:v>
                </c:pt>
                <c:pt idx="210">
                  <c:v>1.1505849670020922E-3</c:v>
                </c:pt>
                <c:pt idx="211">
                  <c:v>1.1478004472133499E-3</c:v>
                </c:pt>
                <c:pt idx="212">
                  <c:v>1.1448498018875725E-3</c:v>
                </c:pt>
                <c:pt idx="213">
                  <c:v>1.1417218952613753E-3</c:v>
                </c:pt>
                <c:pt idx="214">
                  <c:v>1.1384067845966047E-3</c:v>
                </c:pt>
                <c:pt idx="215">
                  <c:v>1.1348961365104401E-3</c:v>
                </c:pt>
                <c:pt idx="216">
                  <c:v>1.1311835780763457E-3</c:v>
                </c:pt>
                <c:pt idx="217">
                  <c:v>1.1272650851725141E-3</c:v>
                </c:pt>
                <c:pt idx="218">
                  <c:v>1.1231392507468421E-3</c:v>
                </c:pt>
                <c:pt idx="219">
                  <c:v>1.1188075863445307E-3</c:v>
                </c:pt>
                <c:pt idx="220">
                  <c:v>1.1142746633238183E-3</c:v>
                </c:pt>
                <c:pt idx="221">
                  <c:v>1.1095482441720041E-3</c:v>
                </c:pt>
                <c:pt idx="222">
                  <c:v>1.1046393022498698E-3</c:v>
                </c:pt>
                <c:pt idx="223">
                  <c:v>1.0995619851967623E-3</c:v>
                </c:pt>
                <c:pt idx="224">
                  <c:v>1.0943334282372005E-3</c:v>
                </c:pt>
                <c:pt idx="225">
                  <c:v>1.0889735483852402E-3</c:v>
                </c:pt>
                <c:pt idx="226">
                  <c:v>1.083504733622561E-3</c:v>
                </c:pt>
                <c:pt idx="227">
                  <c:v>1.0779514684705843E-3</c:v>
                </c:pt>
                <c:pt idx="228">
                  <c:v>1.072339909155344E-3</c:v>
                </c:pt>
                <c:pt idx="229">
                  <c:v>1.066697422411654E-3</c:v>
                </c:pt>
                <c:pt idx="230">
                  <c:v>1.0610521094054882E-3</c:v>
                </c:pt>
                <c:pt idx="231">
                  <c:v>1.0554323490863896E-3</c:v>
                </c:pt>
                <c:pt idx="232">
                  <c:v>1.0498663214843738E-3</c:v>
                </c:pt>
                <c:pt idx="233">
                  <c:v>1.0443816431766843E-3</c:v>
                </c:pt>
                <c:pt idx="234">
                  <c:v>1.039004996367373E-3</c:v>
                </c:pt>
                <c:pt idx="235">
                  <c:v>1.0337618848764169E-3</c:v>
                </c:pt>
                <c:pt idx="236">
                  <c:v>1.0286764682580151E-3</c:v>
                </c:pt>
                <c:pt idx="237">
                  <c:v>1.023771482130369E-3</c:v>
                </c:pt>
                <c:pt idx="238">
                  <c:v>1.0190682626462363E-3</c:v>
                </c:pt>
                <c:pt idx="239">
                  <c:v>1.0145868641415394E-3</c:v>
                </c:pt>
                <c:pt idx="240">
                  <c:v>1.010346255017533E-3</c:v>
                </c:pt>
                <c:pt idx="241">
                  <c:v>1.0063645800176288E-3</c:v>
                </c:pt>
                <c:pt idx="242">
                  <c:v>1.0026594654650109E-3</c:v>
                </c:pt>
                <c:pt idx="243">
                  <c:v>9.9924834217066929E-4</c:v>
                </c:pt>
                <c:pt idx="244">
                  <c:v>9.9614875858134192E-4</c:v>
                </c:pt>
                <c:pt idx="245">
                  <c:v>9.933786543456012E-4</c:v>
                </c:pt>
                <c:pt idx="246">
                  <c:v>9.9095656631592393E-4</c:v>
                </c:pt>
                <c:pt idx="247">
                  <c:v>9.8890174116804852E-4</c:v>
                </c:pt>
                <c:pt idx="248">
                  <c:v>9.8723413351122142E-4</c:v>
                </c:pt>
                <c:pt idx="249">
                  <c:v>9.8597427345029878E-4</c:v>
                </c:pt>
                <c:pt idx="250">
                  <c:v>9.8514299590706433E-4</c:v>
                </c:pt>
                <c:pt idx="251">
                  <c:v>9.8476103159967775E-4</c:v>
                </c:pt>
                <c:pt idx="252">
                  <c:v>9.8484846847225619E-4</c:v>
                </c:pt>
                <c:pt idx="253">
                  <c:v>9.8542410096241415E-4</c:v>
                </c:pt>
                <c:pt idx="254">
                  <c:v>9.8650469254642236E-4</c:v>
                </c:pt>
                <c:pt idx="255">
                  <c:v>9.8810418383525112E-4</c:v>
                </c:pt>
                <c:pt idx="256">
                  <c:v>9.9023288368915718E-4</c:v>
                </c:pt>
                <c:pt idx="257">
                  <c:v>9.9289668412958008E-4</c:v>
                </c:pt>
                <c:pt idx="258">
                  <c:v>9.9609634067677013E-4</c:v>
                </c:pt>
                <c:pt idx="259">
                  <c:v>9.9982685848612972E-4</c:v>
                </c:pt>
                <c:pt idx="260">
                  <c:v>1.0040770205364778E-3</c:v>
                </c:pt>
                <c:pt idx="261">
                  <c:v>1.0088290882932819E-3</c:v>
                </c:pt>
                <c:pt idx="262">
                  <c:v>1.0140586973303579E-3</c:v>
                </c:pt>
                <c:pt idx="263">
                  <c:v>1.0197349615483481E-3</c:v>
                </c:pt>
                <c:pt idx="264">
                  <c:v>1.0258207891321711E-3</c:v>
                </c:pt>
                <c:pt idx="265">
                  <c:v>1.0322734038587108E-3</c:v>
                </c:pt>
                <c:pt idx="266">
                  <c:v>1.0390450549329017E-3</c:v>
                </c:pt>
                <c:pt idx="267">
                  <c:v>1.0460838899901143E-3</c:v>
                </c:pt>
                <c:pt idx="268">
                  <c:v>1.0533349585475332E-3</c:v>
                </c:pt>
                <c:pt idx="269">
                  <c:v>1.0607413075586561E-3</c:v>
                </c:pt>
                <c:pt idx="270">
                  <c:v>1.0682451274717719E-3</c:v>
                </c:pt>
                <c:pt idx="271">
                  <c:v>1.0757889056779303E-3</c:v>
                </c:pt>
                <c:pt idx="272">
                  <c:v>1.0833165457907871E-3</c:v>
                </c:pt>
                <c:pt idx="273">
                  <c:v>1.0907744139367647E-3</c:v>
                </c:pt>
                <c:pt idx="274">
                  <c:v>1.0981122779525454E-3</c:v>
                </c:pt>
                <c:pt idx="275">
                  <c:v>1.1052841120805781E-3</c:v>
                </c:pt>
                <c:pt idx="276">
                  <c:v>1.1122487464791477E-3</c:v>
                </c:pt>
                <c:pt idx="277">
                  <c:v>1.1189703489302386E-3</c:v>
                </c:pt>
                <c:pt idx="278">
                  <c:v>1.1254187335994008E-3</c:v>
                </c:pt>
                <c:pt idx="279">
                  <c:v>1.131569499442264E-3</c:v>
                </c:pt>
                <c:pt idx="280">
                  <c:v>1.1374040071573288E-3</c:v>
                </c:pt>
                <c:pt idx="281">
                  <c:v>1.1429092094215353E-3</c:v>
                </c:pt>
                <c:pt idx="282">
                  <c:v>1.1480773538507369E-3</c:v>
                </c:pt>
                <c:pt idx="283">
                  <c:v>1.1529055808674985E-3</c:v>
                </c:pt>
                <c:pt idx="284">
                  <c:v>1.1573954407100679E-3</c:v>
                </c:pt>
                <c:pt idx="285">
                  <c:v>1.1615523542345978E-3</c:v>
                </c:pt>
                <c:pt idx="286">
                  <c:v>1.1653850417483224E-3</c:v>
                </c:pt>
                <c:pt idx="287">
                  <c:v>1.1689049419319683E-3</c:v>
                </c:pt>
                <c:pt idx="288">
                  <c:v>1.1721256412289295E-3</c:v>
                </c:pt>
                <c:pt idx="289">
                  <c:v>1.1750623303170356E-3</c:v>
                </c:pt>
                <c:pt idx="290">
                  <c:v>1.1777313013311415E-3</c:v>
                </c:pt>
                <c:pt idx="291">
                  <c:v>1.1801494961258758E-3</c:v>
                </c:pt>
                <c:pt idx="292">
                  <c:v>1.1823341117287943E-3</c:v>
                </c:pt>
                <c:pt idx="293">
                  <c:v>1.1843022667843719E-3</c:v>
                </c:pt>
                <c:pt idx="294">
                  <c:v>1.1860707291260666E-3</c:v>
                </c:pt>
                <c:pt idx="295">
                  <c:v>1.18765570241498E-3</c:v>
                </c:pt>
                <c:pt idx="296">
                  <c:v>1.1890726680284227E-3</c:v>
                </c:pt>
                <c:pt idx="297">
                  <c:v>1.1903362764580192E-3</c:v>
                </c:pt>
                <c:pt idx="298">
                  <c:v>1.1914602816307106E-3</c:v>
                </c:pt>
                <c:pt idx="299">
                  <c:v>1.1924575115782683E-3</c:v>
                </c:pt>
                <c:pt idx="300">
                  <c:v>1.1933398678038412E-3</c:v>
                </c:pt>
                <c:pt idx="301">
                  <c:v>1.1941183469336536E-3</c:v>
                </c:pt>
                <c:pt idx="302">
                  <c:v>1.1948030781214298E-3</c:v>
                </c:pt>
                <c:pt idx="303">
                  <c:v>1.1954033706938112E-3</c:v>
                </c:pt>
                <c:pt idx="304">
                  <c:v>1.1959277675334112E-3</c:v>
                </c:pt>
                <c:pt idx="305">
                  <c:v>1.1963841001240694E-3</c:v>
                </c:pt>
                <c:pt idx="306">
                  <c:v>1.1967795427908065E-3</c:v>
                </c:pt>
                <c:pt idx="307">
                  <c:v>1.1971206637372233E-3</c:v>
                </c:pt>
                <c:pt idx="308">
                  <c:v>1.1974134721159202E-3</c:v>
                </c:pt>
                <c:pt idx="309">
                  <c:v>1.1976634602933035E-3</c:v>
                </c:pt>
                <c:pt idx="310">
                  <c:v>1.1978756411998661E-3</c:v>
                </c:pt>
                <c:pt idx="311">
                  <c:v>1.1980545815317367E-3</c:v>
                </c:pt>
                <c:pt idx="312">
                  <c:v>1.1982044308508663E-3</c:v>
                </c:pt>
                <c:pt idx="313">
                  <c:v>1.1983289477891267E-3</c:v>
                </c:pt>
                <c:pt idx="314">
                  <c:v>1.1984315236885934E-3</c:v>
                </c:pt>
                <c:pt idx="315">
                  <c:v>1.1985152048559296E-3</c:v>
                </c:pt>
                <c:pt idx="316">
                  <c:v>1.1985827136986827E-3</c:v>
                </c:pt>
                <c:pt idx="317">
                  <c:v>1.198636469354402E-3</c:v>
                </c:pt>
                <c:pt idx="318">
                  <c:v>1.1986786084760392E-3</c:v>
                </c:pt>
                <c:pt idx="319">
                  <c:v>1.1987110060648256E-3</c:v>
                </c:pt>
                <c:pt idx="320">
                  <c:v>1.1987353017319004E-3</c:v>
                </c:pt>
                <c:pt idx="321">
                  <c:v>1.1987528958779343E-3</c:v>
                </c:pt>
                <c:pt idx="322">
                  <c:v>1.198764967571829E-3</c:v>
                </c:pt>
                <c:pt idx="323">
                  <c:v>1.1987725714390186E-3</c:v>
                </c:pt>
                <c:pt idx="324">
                  <c:v>1.1987765746599996E-3</c:v>
                </c:pt>
                <c:pt idx="325">
                  <c:v>1.198777702639507E-3</c:v>
                </c:pt>
                <c:pt idx="326">
                  <c:v>1.1987765552413901E-3</c:v>
                </c:pt>
                <c:pt idx="327">
                  <c:v>1.1987736227078104E-3</c:v>
                </c:pt>
                <c:pt idx="328">
                  <c:v>1.1987693063410737E-3</c:v>
                </c:pt>
                <c:pt idx="329">
                  <c:v>1.1987639248309237E-3</c:v>
                </c:pt>
                <c:pt idx="330">
                  <c:v>1.1987577363149649E-3</c:v>
                </c:pt>
                <c:pt idx="331">
                  <c:v>1.1987509405884378E-3</c:v>
                </c:pt>
                <c:pt idx="332">
                  <c:v>1.1987436926553562E-3</c:v>
                </c:pt>
                <c:pt idx="333">
                  <c:v>1.1987361136046861E-3</c:v>
                </c:pt>
                <c:pt idx="334">
                  <c:v>1.1987282967890641E-3</c:v>
                </c:pt>
                <c:pt idx="335">
                  <c:v>1.1987203045305322E-3</c:v>
                </c:pt>
                <c:pt idx="336">
                  <c:v>1.1987121923760164E-3</c:v>
                </c:pt>
                <c:pt idx="337">
                  <c:v>1.1987039898149843E-3</c:v>
                </c:pt>
                <c:pt idx="338">
                  <c:v>1.1986957295931221E-3</c:v>
                </c:pt>
                <c:pt idx="339">
                  <c:v>1.1986874196004838E-3</c:v>
                </c:pt>
                <c:pt idx="340">
                  <c:v>1.1986790759939345E-3</c:v>
                </c:pt>
                <c:pt idx="341">
                  <c:v>1.1986707063022988E-3</c:v>
                </c:pt>
                <c:pt idx="342">
                  <c:v>1.1986623158143073E-3</c:v>
                </c:pt>
                <c:pt idx="343">
                  <c:v>1.1986538971391555E-3</c:v>
                </c:pt>
                <c:pt idx="344">
                  <c:v>1.198645456137316E-3</c:v>
                </c:pt>
                <c:pt idx="345">
                  <c:v>1.1986369920947357E-3</c:v>
                </c:pt>
                <c:pt idx="346">
                  <c:v>1.1986285026617813E-3</c:v>
                </c:pt>
                <c:pt idx="347">
                  <c:v>1.1986199852878421E-3</c:v>
                </c:pt>
                <c:pt idx="348">
                  <c:v>1.1986114371713543E-3</c:v>
                </c:pt>
                <c:pt idx="349">
                  <c:v>1.1986028557282079E-3</c:v>
                </c:pt>
                <c:pt idx="350">
                  <c:v>1.1985942380989959E-3</c:v>
                </c:pt>
                <c:pt idx="351">
                  <c:v>1.1985855741179297E-3</c:v>
                </c:pt>
                <c:pt idx="352">
                  <c:v>1.1985768644381344E-3</c:v>
                </c:pt>
                <c:pt idx="353">
                  <c:v>1.1985680963473222E-3</c:v>
                </c:pt>
                <c:pt idx="354">
                  <c:v>1.1985592660679054E-3</c:v>
                </c:pt>
                <c:pt idx="355">
                  <c:v>1.1985503647598272E-3</c:v>
                </c:pt>
                <c:pt idx="356">
                  <c:v>1.1985413775384246E-3</c:v>
                </c:pt>
                <c:pt idx="357">
                  <c:v>1.1985322876591419E-3</c:v>
                </c:pt>
                <c:pt idx="358">
                  <c:v>1.1985230743948555E-3</c:v>
                </c:pt>
                <c:pt idx="359">
                  <c:v>1.1985137108074103E-3</c:v>
                </c:pt>
                <c:pt idx="360">
                  <c:v>1.1985041633882374E-3</c:v>
                </c:pt>
                <c:pt idx="361">
                  <c:v>1.1984943901189469E-3</c:v>
                </c:pt>
                <c:pt idx="362">
                  <c:v>1.1984843385968991E-3</c:v>
                </c:pt>
                <c:pt idx="363">
                  <c:v>1.1984739439312275E-3</c:v>
                </c:pt>
                <c:pt idx="364">
                  <c:v>1.1984631261435751E-3</c:v>
                </c:pt>
                <c:pt idx="365">
                  <c:v>1.1984517872292708E-3</c:v>
                </c:pt>
                <c:pt idx="366">
                  <c:v>1.1984398079450849E-3</c:v>
                </c:pt>
                <c:pt idx="367">
                  <c:v>1.1984270439772543E-3</c:v>
                </c:pt>
                <c:pt idx="368">
                  <c:v>1.198413321640392E-3</c:v>
                </c:pt>
                <c:pt idx="369">
                  <c:v>1.1983984332247534E-3</c:v>
                </c:pt>
                <c:pt idx="370">
                  <c:v>1.198382131894128E-3</c:v>
                </c:pt>
                <c:pt idx="371">
                  <c:v>1.1983641260382536E-3</c:v>
                </c:pt>
                <c:pt idx="372">
                  <c:v>1.1983440732455488E-3</c:v>
                </c:pt>
                <c:pt idx="373">
                  <c:v>1.1983215739076692E-3</c:v>
                </c:pt>
                <c:pt idx="374">
                  <c:v>1.1982961644192555E-3</c:v>
                </c:pt>
                <c:pt idx="375">
                  <c:v>1.1982673104636034E-3</c:v>
                </c:pt>
                <c:pt idx="376">
                  <c:v>1.1982343999140221E-3</c:v>
                </c:pt>
                <c:pt idx="377">
                  <c:v>1.1981967359667842E-3</c:v>
                </c:pt>
                <c:pt idx="378">
                  <c:v>1.1981535304167253E-3</c:v>
                </c:pt>
                <c:pt idx="379">
                  <c:v>1.1981038975099501E-3</c:v>
                </c:pt>
                <c:pt idx="380">
                  <c:v>1.1980468483202065E-3</c:v>
                </c:pt>
                <c:pt idx="381">
                  <c:v>1.1979812859910055E-3</c:v>
                </c:pt>
                <c:pt idx="382">
                  <c:v>1.1979060021976309E-3</c:v>
                </c:pt>
                <c:pt idx="383">
                  <c:v>1.1978196749344841E-3</c:v>
                </c:pt>
                <c:pt idx="384">
                  <c:v>1.1977208679495961E-3</c:v>
                </c:pt>
                <c:pt idx="385">
                  <c:v>1.1976080320330526E-3</c:v>
                </c:pt>
                <c:pt idx="386">
                  <c:v>1.1974795084320729E-3</c:v>
                </c:pt>
                <c:pt idx="387">
                  <c:v>1.1973335343774742E-3</c:v>
                </c:pt>
                <c:pt idx="388">
                  <c:v>1.1971682511103241E-3</c:v>
                </c:pt>
                <c:pt idx="389">
                  <c:v>1.1969817144252613E-3</c:v>
                </c:pt>
                <c:pt idx="390">
                  <c:v>1.1967719074241301E-3</c:v>
                </c:pt>
                <c:pt idx="391">
                  <c:v>1.1965367557730485E-3</c:v>
                </c:pt>
                <c:pt idx="392">
                  <c:v>1.1962741451921985E-3</c:v>
                </c:pt>
                <c:pt idx="393">
                  <c:v>1.1959819406928416E-3</c:v>
                </c:pt>
                <c:pt idx="394">
                  <c:v>1.1956580071622678E-3</c:v>
                </c:pt>
                <c:pt idx="395">
                  <c:v>1.1953002312849181E-3</c:v>
                </c:pt>
                <c:pt idx="396">
                  <c:v>1.1949065434205491E-3</c:v>
                </c:pt>
                <c:pt idx="397">
                  <c:v>1.1944749393154258E-3</c:v>
                </c:pt>
                <c:pt idx="398">
                  <c:v>1.1940035006074087E-3</c:v>
                </c:pt>
                <c:pt idx="399">
                  <c:v>1.1934904134118657E-3</c:v>
                </c:pt>
                <c:pt idx="400">
                  <c:v>1.1929339838471801E-3</c:v>
                </c:pt>
                <c:pt idx="401">
                  <c:v>1.1923326498000741E-3</c:v>
                </c:pt>
                <c:pt idx="402">
                  <c:v>1.1916849868359345E-3</c:v>
                </c:pt>
                <c:pt idx="403">
                  <c:v>1.1909897109748783E-3</c:v>
                </c:pt>
                <c:pt idx="404">
                  <c:v>1.1902456729805729E-3</c:v>
                </c:pt>
                <c:pt idx="405">
                  <c:v>1.1894518463626785E-3</c:v>
                </c:pt>
                <c:pt idx="406">
                  <c:v>1.1886073084562572E-3</c:v>
                </c:pt>
                <c:pt idx="407">
                  <c:v>1.1877112137118819E-3</c:v>
                </c:pt>
                <c:pt idx="408">
                  <c:v>1.1867627530214623E-3</c:v>
                </c:pt>
                <c:pt idx="409">
                  <c:v>1.1857611202049521E-3</c:v>
                </c:pt>
                <c:pt idx="410">
                  <c:v>1.1847054609982722E-3</c:v>
                </c:pt>
                <c:pt idx="411">
                  <c:v>1.1835948182643632E-3</c:v>
                </c:pt>
                <c:pt idx="412">
                  <c:v>1.1824280753428736E-3</c:v>
                </c:pt>
                <c:pt idx="413">
                  <c:v>1.1812039011222454E-3</c:v>
                </c:pt>
                <c:pt idx="414">
                  <c:v>1.1799206691607601E-3</c:v>
                </c:pt>
                <c:pt idx="415">
                  <c:v>1.1785764047805864E-3</c:v>
                </c:pt>
                <c:pt idx="416">
                  <c:v>1.1771687510742541E-3</c:v>
                </c:pt>
                <c:pt idx="417">
                  <c:v>1.1756949008195983E-3</c:v>
                </c:pt>
                <c:pt idx="418">
                  <c:v>1.1741515584095987E-3</c:v>
                </c:pt>
                <c:pt idx="419">
                  <c:v>1.1725348968434997E-3</c:v>
                </c:pt>
                <c:pt idx="420">
                  <c:v>1.1708405605753707E-3</c:v>
                </c:pt>
                <c:pt idx="421">
                  <c:v>1.1690638064240728E-3</c:v>
                </c:pt>
                <c:pt idx="422">
                  <c:v>1.1671993037380723E-3</c:v>
                </c:pt>
                <c:pt idx="423">
                  <c:v>1.1652412830420111E-3</c:v>
                </c:pt>
                <c:pt idx="424">
                  <c:v>1.163183618948915E-3</c:v>
                </c:pt>
                <c:pt idx="425">
                  <c:v>1.161019913138505E-3</c:v>
                </c:pt>
                <c:pt idx="426">
                  <c:v>1.158743627208889E-3</c:v>
                </c:pt>
                <c:pt idx="427">
                  <c:v>1.1563481704117934E-3</c:v>
                </c:pt>
                <c:pt idx="428">
                  <c:v>1.153827109882962E-3</c:v>
                </c:pt>
                <c:pt idx="429">
                  <c:v>1.1511743272151365E-3</c:v>
                </c:pt>
                <c:pt idx="430">
                  <c:v>1.148384202891805E-3</c:v>
                </c:pt>
                <c:pt idx="431">
                  <c:v>1.1454518159769546E-3</c:v>
                </c:pt>
                <c:pt idx="432">
                  <c:v>1.1423731195203675E-3</c:v>
                </c:pt>
                <c:pt idx="433">
                  <c:v>1.139145158271277E-3</c:v>
                </c:pt>
                <c:pt idx="434">
                  <c:v>1.1357662114832442E-3</c:v>
                </c:pt>
                <c:pt idx="435">
                  <c:v>1.1322359849759009E-3</c:v>
                </c:pt>
                <c:pt idx="436">
                  <c:v>1.1285557072039276E-3</c:v>
                </c:pt>
                <c:pt idx="437">
                  <c:v>1.124728225049348E-3</c:v>
                </c:pt>
                <c:pt idx="438">
                  <c:v>1.1207580886890883E-3</c:v>
                </c:pt>
                <c:pt idx="439">
                  <c:v>1.1166514856072237E-3</c:v>
                </c:pt>
                <c:pt idx="440">
                  <c:v>1.1124162569764945E-3</c:v>
                </c:pt>
                <c:pt idx="441">
                  <c:v>1.1080617312459475E-3</c:v>
                </c:pt>
                <c:pt idx="442">
                  <c:v>1.1035985865743519E-3</c:v>
                </c:pt>
                <c:pt idx="443">
                  <c:v>1.0990386694303188E-3</c:v>
                </c:pt>
                <c:pt idx="444">
                  <c:v>1.094394655647805E-3</c:v>
                </c:pt>
                <c:pt idx="445">
                  <c:v>1.0896798021326269E-3</c:v>
                </c:pt>
                <c:pt idx="446">
                  <c:v>1.0849076026597426E-3</c:v>
                </c:pt>
                <c:pt idx="447">
                  <c:v>1.0800914487904402E-3</c:v>
                </c:pt>
                <c:pt idx="448">
                  <c:v>1.0752442999729219E-3</c:v>
                </c:pt>
                <c:pt idx="449">
                  <c:v>1.070378377545784E-3</c:v>
                </c:pt>
                <c:pt idx="450">
                  <c:v>1.0655048894727E-3</c:v>
                </c:pt>
                <c:pt idx="451">
                  <c:v>1.0606338498742088E-3</c:v>
                </c:pt>
                <c:pt idx="452">
                  <c:v>1.0557739750813038E-3</c:v>
                </c:pt>
                <c:pt idx="453">
                  <c:v>1.0509326825393498E-3</c:v>
                </c:pt>
                <c:pt idx="454">
                  <c:v>1.0461162110515908E-3</c:v>
                </c:pt>
                <c:pt idx="455">
                  <c:v>1.0413298778627249E-3</c:v>
                </c:pt>
                <c:pt idx="456">
                  <c:v>1.0365784554305336E-3</c:v>
                </c:pt>
                <c:pt idx="457">
                  <c:v>1.0318666874094928E-3</c:v>
                </c:pt>
                <c:pt idx="458">
                  <c:v>1.0271999063422481E-3</c:v>
                </c:pt>
                <c:pt idx="459">
                  <c:v>1.0225847478999958E-3</c:v>
                </c:pt>
                <c:pt idx="460">
                  <c:v>1.0180299231357822E-3</c:v>
                </c:pt>
                <c:pt idx="461">
                  <c:v>1.0135470121256059E-3</c:v>
                </c:pt>
                <c:pt idx="462">
                  <c:v>1.0091512333563141E-3</c:v>
                </c:pt>
                <c:pt idx="463">
                  <c:v>1.0048621407515652E-3</c:v>
                </c:pt>
                <c:pt idx="464">
                  <c:v>1.0007041966560177E-3</c:v>
                </c:pt>
                <c:pt idx="465">
                  <c:v>9.9670717084284041E-4</c:v>
                </c:pt>
                <c:pt idx="466">
                  <c:v>9.9290632070757247E-4</c:v>
                </c:pt>
                <c:pt idx="467">
                  <c:v>9.8934231371224156E-4</c:v>
                </c:pt>
                <c:pt idx="468">
                  <c:v>9.8606086412747268E-4</c:v>
                </c:pt>
                <c:pt idx="469">
                  <c:v>9.8311207361747514E-4</c:v>
                </c:pt>
                <c:pt idx="470">
                  <c:v>9.8054947935796743E-4</c:v>
                </c:pt>
                <c:pt idx="471">
                  <c:v>9.7842879222108186E-4</c:v>
                </c:pt>
                <c:pt idx="472">
                  <c:v>9.7680642712341518E-4</c:v>
                </c:pt>
                <c:pt idx="473">
                  <c:v>9.7573781261633692E-4</c:v>
                </c:pt>
                <c:pt idx="474">
                  <c:v>9.7527557288661527E-4</c:v>
                </c:pt>
                <c:pt idx="475">
                  <c:v>9.7546765040607876E-4</c:v>
                </c:pt>
                <c:pt idx="476">
                  <c:v>9.7635545171323077E-4</c:v>
                </c:pt>
                <c:pt idx="477">
                  <c:v>9.7797210080923956E-4</c:v>
                </c:pt>
                <c:pt idx="478">
                  <c:v>9.8034088319360799E-4</c:v>
                </c:pt>
                <c:pt idx="479">
                  <c:v>9.8347395682223874E-4</c:v>
                </c:pt>
                <c:pt idx="480">
                  <c:v>9.8737139529126252E-4</c:v>
                </c:pt>
                <c:pt idx="481">
                  <c:v>9.9202061320360652E-4</c:v>
                </c:pt>
                <c:pt idx="482">
                  <c:v>9.9739620629801188E-4</c:v>
                </c:pt>
                <c:pt idx="483">
                  <c:v>1.0034602187054581E-3</c:v>
                </c:pt>
                <c:pt idx="484">
                  <c:v>1.0101628295085938E-3</c:v>
                </c:pt>
                <c:pt idx="485">
                  <c:v>1.0174434305198509E-3</c:v>
                </c:pt>
                <c:pt idx="486">
                  <c:v>1.0252320491652288E-3</c:v>
                </c:pt>
                <c:pt idx="487">
                  <c:v>1.0334510552971758E-3</c:v>
                </c:pt>
                <c:pt idx="488">
                  <c:v>1.0420170786189797E-3</c:v>
                </c:pt>
                <c:pt idx="489">
                  <c:v>1.0508430564662719E-3</c:v>
                </c:pt>
                <c:pt idx="490">
                  <c:v>1.0598403286190322E-3</c:v>
                </c:pt>
                <c:pt idx="491">
                  <c:v>1.0689206977219738E-3</c:v>
                </c:pt>
                <c:pt idx="492">
                  <c:v>1.0779983794347841E-3</c:v>
                </c:pt>
                <c:pt idx="493">
                  <c:v>1.0869917761576089E-3</c:v>
                </c:pt>
                <c:pt idx="494">
                  <c:v>1.0958250202608081E-3</c:v>
                </c:pt>
                <c:pt idx="495">
                  <c:v>1.1044292467369341E-3</c:v>
                </c:pt>
                <c:pt idx="496">
                  <c:v>1.1127435708355783E-3</c:v>
                </c:pt>
                <c:pt idx="497">
                  <c:v>1.1207157604880978E-3</c:v>
                </c:pt>
                <c:pt idx="498">
                  <c:v>1.1283026082216736E-3</c:v>
                </c:pt>
                <c:pt idx="499">
                  <c:v>1.1354700192097555E-3</c:v>
                </c:pt>
                <c:pt idx="500">
                  <c:v>1.1421928428745583E-3</c:v>
                </c:pt>
                <c:pt idx="501">
                  <c:v>1.1484544831120843E-3</c:v>
                </c:pt>
                <c:pt idx="502">
                  <c:v>1.1542463272267271E-3</c:v>
                </c:pt>
                <c:pt idx="503">
                  <c:v>1.159567036302501E-3</c:v>
                </c:pt>
                <c:pt idx="504">
                  <c:v>1.1644217395565815E-3</c:v>
                </c:pt>
                <c:pt idx="505">
                  <c:v>1.1688211731966192E-3</c:v>
                </c:pt>
                <c:pt idx="506">
                  <c:v>1.1727808002250763E-3</c:v>
                </c:pt>
                <c:pt idx="507">
                  <c:v>1.1763199427255631E-3</c:v>
                </c:pt>
                <c:pt idx="508">
                  <c:v>1.179460952014526E-3</c:v>
                </c:pt>
                <c:pt idx="509">
                  <c:v>1.1822284360182981E-3</c:v>
                </c:pt>
                <c:pt idx="510">
                  <c:v>1.1846485574161637E-3</c:v>
                </c:pt>
                <c:pt idx="511">
                  <c:v>1.1867484097553048E-3</c:v>
                </c:pt>
                <c:pt idx="512">
                  <c:v>1.1885554746379145E-3</c:v>
                </c:pt>
                <c:pt idx="513">
                  <c:v>1.1900971586793585E-3</c:v>
                </c:pt>
                <c:pt idx="514">
                  <c:v>1.191400406003308E-3</c:v>
                </c:pt>
                <c:pt idx="515">
                  <c:v>1.1924913797342069E-3</c:v>
                </c:pt>
                <c:pt idx="516">
                  <c:v>1.1933952052808664E-3</c:v>
                </c:pt>
                <c:pt idx="517">
                  <c:v>1.1941357671288743E-3</c:v>
                </c:pt>
                <c:pt idx="518">
                  <c:v>1.1947355517334069E-3</c:v>
                </c:pt>
                <c:pt idx="519">
                  <c:v>1.1952155293813453E-3</c:v>
                </c:pt>
                <c:pt idx="520">
                  <c:v>1.1955950692023026E-3</c:v>
                </c:pt>
                <c:pt idx="521">
                  <c:v>1.1958918823539459E-3</c:v>
                </c:pt>
                <c:pt idx="522">
                  <c:v>1.1961219902515722E-3</c:v>
                </c:pt>
                <c:pt idx="523">
                  <c:v>1.1962997133657448E-3</c:v>
                </c:pt>
                <c:pt idx="524">
                  <c:v>1.1964376817284769E-3</c:v>
                </c:pt>
                <c:pt idx="525">
                  <c:v>1.1965468637558324E-3</c:v>
                </c:pt>
                <c:pt idx="526">
                  <c:v>1.1966366130901395E-3</c:v>
                </c:pt>
                <c:pt idx="527">
                  <c:v>1.1967147330545075E-3</c:v>
                </c:pt>
                <c:pt idx="528">
                  <c:v>1.1967875604964387E-3</c:v>
                </c:pt>
                <c:pt idx="529">
                  <c:v>1.1968600563663629E-3</c:v>
                </c:pt>
                <c:pt idx="530">
                  <c:v>1.1969359186512229E-3</c:v>
                </c:pt>
                <c:pt idx="531">
                  <c:v>1.1970177045371958E-3</c:v>
                </c:pt>
                <c:pt idx="532">
                  <c:v>1.1971069603762001E-3</c:v>
                </c:pt>
                <c:pt idx="533">
                  <c:v>1.1972043566381781E-3</c:v>
                </c:pt>
                <c:pt idx="534">
                  <c:v>1.1973098388527031E-3</c:v>
                </c:pt>
                <c:pt idx="535">
                  <c:v>1.1974227587240021E-3</c:v>
                </c:pt>
                <c:pt idx="536">
                  <c:v>1.1975419996178975E-3</c:v>
                </c:pt>
                <c:pt idx="537">
                  <c:v>1.1976661214262909E-3</c:v>
                </c:pt>
                <c:pt idx="538">
                  <c:v>1.1977934771434879E-3</c:v>
                </c:pt>
                <c:pt idx="539">
                  <c:v>1.1979223260782325E-3</c:v>
                </c:pt>
                <c:pt idx="540">
                  <c:v>1.198050914271133E-3</c:v>
                </c:pt>
                <c:pt idx="541">
                  <c:v>1.1981774951567085E-3</c:v>
                </c:pt>
                <c:pt idx="542">
                  <c:v>1.1983005407735267E-3</c:v>
                </c:pt>
                <c:pt idx="543">
                  <c:v>1.1984186937952866E-3</c:v>
                </c:pt>
                <c:pt idx="544">
                  <c:v>1.1985307980587382E-3</c:v>
                </c:pt>
                <c:pt idx="545">
                  <c:v>1.1986359284957904E-3</c:v>
                </c:pt>
                <c:pt idx="546">
                  <c:v>1.1987333903581542E-3</c:v>
                </c:pt>
                <c:pt idx="547">
                  <c:v>1.1988227426051629E-3</c:v>
                </c:pt>
                <c:pt idx="548">
                  <c:v>1.1989037468238123E-3</c:v>
                </c:pt>
                <c:pt idx="549">
                  <c:v>1.1989763644778392E-3</c:v>
                </c:pt>
                <c:pt idx="550">
                  <c:v>1.1990407327281437E-3</c:v>
                </c:pt>
                <c:pt idx="551">
                  <c:v>1.1990971332021022E-3</c:v>
                </c:pt>
                <c:pt idx="552">
                  <c:v>1.1991459732960355E-3</c:v>
                </c:pt>
                <c:pt idx="553">
                  <c:v>1.1991877391129958E-3</c:v>
                </c:pt>
                <c:pt idx="554">
                  <c:v>1.1992229896155891E-3</c:v>
                </c:pt>
                <c:pt idx="555">
                  <c:v>1.199252308024211E-3</c:v>
                </c:pt>
                <c:pt idx="556">
                  <c:v>1.1992763019196022E-3</c:v>
                </c:pt>
                <c:pt idx="557">
                  <c:v>1.199295576740612E-3</c:v>
                </c:pt>
                <c:pt idx="558">
                  <c:v>1.1993107027369698E-3</c:v>
                </c:pt>
                <c:pt idx="559">
                  <c:v>1.1993222440456661E-3</c:v>
                </c:pt>
                <c:pt idx="560">
                  <c:v>1.1993307035514191E-3</c:v>
                </c:pt>
                <c:pt idx="561">
                  <c:v>1.1993365576023641E-3</c:v>
                </c:pt>
                <c:pt idx="562">
                  <c:v>1.1993402298996092E-3</c:v>
                </c:pt>
                <c:pt idx="563">
                  <c:v>1.199342077468981E-3</c:v>
                </c:pt>
                <c:pt idx="564">
                  <c:v>1.1993424385974582E-3</c:v>
                </c:pt>
                <c:pt idx="565">
                  <c:v>1.1993415930910921E-3</c:v>
                </c:pt>
                <c:pt idx="566">
                  <c:v>1.1993397800981181E-3</c:v>
                </c:pt>
                <c:pt idx="567">
                  <c:v>1.1993372007422023E-3</c:v>
                </c:pt>
                <c:pt idx="568">
                  <c:v>1.1993340203397861E-3</c:v>
                </c:pt>
                <c:pt idx="569">
                  <c:v>1.1993303730671143E-3</c:v>
                </c:pt>
                <c:pt idx="570">
                  <c:v>1.1993263737530217E-3</c:v>
                </c:pt>
                <c:pt idx="571">
                  <c:v>1.1993221119741073E-3</c:v>
                </c:pt>
                <c:pt idx="572">
                  <c:v>1.1993176570651001E-3</c:v>
                </c:pt>
                <c:pt idx="573">
                  <c:v>1.1993130637849784E-3</c:v>
                </c:pt>
                <c:pt idx="574">
                  <c:v>1.1993083756325863E-3</c:v>
                </c:pt>
                <c:pt idx="575">
                  <c:v>1.1993036238306385E-3</c:v>
                </c:pt>
                <c:pt idx="576">
                  <c:v>1.1992988335158023E-3</c:v>
                </c:pt>
                <c:pt idx="577">
                  <c:v>1.1992940211682246E-3</c:v>
                </c:pt>
                <c:pt idx="578">
                  <c:v>1.1992891994257128E-3</c:v>
                </c:pt>
                <c:pt idx="579">
                  <c:v>1.199284376795277E-3</c:v>
                </c:pt>
                <c:pt idx="580">
                  <c:v>1.1992795586883082E-3</c:v>
                </c:pt>
                <c:pt idx="581">
                  <c:v>1.1992747480682043E-3</c:v>
                </c:pt>
                <c:pt idx="582">
                  <c:v>1.1992699462440642E-3</c:v>
                </c:pt>
                <c:pt idx="583">
                  <c:v>1.1992651532123774E-3</c:v>
                </c:pt>
                <c:pt idx="584">
                  <c:v>1.1992603680095919E-3</c:v>
                </c:pt>
                <c:pt idx="585">
                  <c:v>1.1992555891054977E-3</c:v>
                </c:pt>
                <c:pt idx="586">
                  <c:v>1.1992508144678508E-3</c:v>
                </c:pt>
                <c:pt idx="587">
                  <c:v>1.1992460418041983E-3</c:v>
                </c:pt>
                <c:pt idx="588">
                  <c:v>1.1992412690770276E-3</c:v>
                </c:pt>
                <c:pt idx="589">
                  <c:v>1.1992364933129051E-3</c:v>
                </c:pt>
                <c:pt idx="590">
                  <c:v>1.1992317077288658E-3</c:v>
                </c:pt>
                <c:pt idx="591">
                  <c:v>1.1992269142124361E-3</c:v>
                </c:pt>
                <c:pt idx="592">
                  <c:v>1.1992221097853184E-3</c:v>
                </c:pt>
                <c:pt idx="593">
                  <c:v>1.1992172919599675E-3</c:v>
                </c:pt>
                <c:pt idx="594">
                  <c:v>1.1992124584298311E-3</c:v>
                </c:pt>
                <c:pt idx="595">
                  <c:v>1.1992076070886639E-3</c:v>
                </c:pt>
                <c:pt idx="596">
                  <c:v>1.1992027359940276E-3</c:v>
                </c:pt>
                <c:pt idx="597">
                  <c:v>1.1991978433900567E-3</c:v>
                </c:pt>
                <c:pt idx="598">
                  <c:v>1.1991929277371262E-3</c:v>
                </c:pt>
                <c:pt idx="599">
                  <c:v>1.1991879876773145E-3</c:v>
                </c:pt>
                <c:pt idx="600">
                  <c:v>1.199183021997839E-3</c:v>
                </c:pt>
                <c:pt idx="601">
                  <c:v>1.1991780296663824E-3</c:v>
                </c:pt>
                <c:pt idx="602">
                  <c:v>1.1991730097925257E-3</c:v>
                </c:pt>
                <c:pt idx="603">
                  <c:v>1.1991679616399082E-3</c:v>
                </c:pt>
                <c:pt idx="604">
                  <c:v>1.1991628845738358E-3</c:v>
                </c:pt>
                <c:pt idx="605">
                  <c:v>1.1991577780915616E-3</c:v>
                </c:pt>
                <c:pt idx="606">
                  <c:v>1.1991526418047799E-3</c:v>
                </c:pt>
                <c:pt idx="607">
                  <c:v>1.1991474753999449E-3</c:v>
                </c:pt>
                <c:pt idx="608">
                  <c:v>1.1991422786603268E-3</c:v>
                </c:pt>
                <c:pt idx="609">
                  <c:v>1.19913705144186E-3</c:v>
                </c:pt>
                <c:pt idx="610">
                  <c:v>1.1991317936699164E-3</c:v>
                </c:pt>
                <c:pt idx="611">
                  <c:v>1.1991265053307783E-3</c:v>
                </c:pt>
                <c:pt idx="612">
                  <c:v>1.1991211864664135E-3</c:v>
                </c:pt>
                <c:pt idx="613">
                  <c:v>1.1991158371654034E-3</c:v>
                </c:pt>
                <c:pt idx="614">
                  <c:v>1.1991104575601382E-3</c:v>
                </c:pt>
                <c:pt idx="615">
                  <c:v>1.1991050478211563E-3</c:v>
                </c:pt>
                <c:pt idx="616">
                  <c:v>1.1990996081532445E-3</c:v>
                </c:pt>
                <c:pt idx="617">
                  <c:v>1.1990941387949713E-3</c:v>
                </c:pt>
                <c:pt idx="618">
                  <c:v>1.1990886400138029E-3</c:v>
                </c:pt>
                <c:pt idx="619">
                  <c:v>1.1990831121033178E-3</c:v>
                </c:pt>
                <c:pt idx="620">
                  <c:v>1.1990775553818085E-3</c:v>
                </c:pt>
                <c:pt idx="621">
                  <c:v>1.1990719701978892E-3</c:v>
                </c:pt>
                <c:pt idx="622">
                  <c:v>1.1990663569223642E-3</c:v>
                </c:pt>
                <c:pt idx="623">
                  <c:v>1.1990607159489959E-3</c:v>
                </c:pt>
                <c:pt idx="624">
                  <c:v>1.1990550477014258E-3</c:v>
                </c:pt>
                <c:pt idx="625">
                  <c:v>1.1990493526325547E-3</c:v>
                </c:pt>
                <c:pt idx="626">
                  <c:v>1.1990436312239111E-3</c:v>
                </c:pt>
                <c:pt idx="627">
                  <c:v>1.1990378839904514E-3</c:v>
                </c:pt>
                <c:pt idx="628">
                  <c:v>1.199032111483472E-3</c:v>
                </c:pt>
                <c:pt idx="629">
                  <c:v>1.1990263142966642E-3</c:v>
                </c:pt>
                <c:pt idx="630">
                  <c:v>1.1990204930664901E-3</c:v>
                </c:pt>
                <c:pt idx="631">
                  <c:v>1.1990146484746559E-3</c:v>
                </c:pt>
                <c:pt idx="632">
                  <c:v>1.1990087812575225E-3</c:v>
                </c:pt>
                <c:pt idx="633">
                  <c:v>1.1990028922092481E-3</c:v>
                </c:pt>
                <c:pt idx="634">
                  <c:v>1.1989969821841653E-3</c:v>
                </c:pt>
                <c:pt idx="635">
                  <c:v>1.19899105210113E-3</c:v>
                </c:pt>
                <c:pt idx="636">
                  <c:v>1.1989851029472367E-3</c:v>
                </c:pt>
                <c:pt idx="637">
                  <c:v>1.1989791357785557E-3</c:v>
                </c:pt>
                <c:pt idx="638">
                  <c:v>1.1989731517269317E-3</c:v>
                </c:pt>
                <c:pt idx="639">
                  <c:v>1.1989671520032637E-3</c:v>
                </c:pt>
                <c:pt idx="640">
                  <c:v>1.1989611378977858E-3</c:v>
                </c:pt>
                <c:pt idx="641">
                  <c:v>1.1989551107763536E-3</c:v>
                </c:pt>
                <c:pt idx="642">
                  <c:v>1.1989490720776717E-3</c:v>
                </c:pt>
                <c:pt idx="643">
                  <c:v>1.1989430233066364E-3</c:v>
                </c:pt>
                <c:pt idx="644">
                  <c:v>1.1989369660275054E-3</c:v>
                </c:pt>
                <c:pt idx="645">
                  <c:v>1.1989309018529883E-3</c:v>
                </c:pt>
                <c:pt idx="646">
                  <c:v>1.1989248324272425E-3</c:v>
                </c:pt>
                <c:pt idx="647">
                  <c:v>1.1989187594090803E-3</c:v>
                </c:pt>
                <c:pt idx="648">
                  <c:v>1.1989126844429896E-3</c:v>
                </c:pt>
                <c:pt idx="649">
                  <c:v>1.1989066091302109E-3</c:v>
                </c:pt>
                <c:pt idx="650">
                  <c:v>1.1989005349852604E-3</c:v>
                </c:pt>
                <c:pt idx="651">
                  <c:v>1.1988944633879561E-3</c:v>
                </c:pt>
                <c:pt idx="652">
                  <c:v>1.1988883955177049E-3</c:v>
                </c:pt>
                <c:pt idx="653">
                  <c:v>1.1988823322790639E-3</c:v>
                </c:pt>
                <c:pt idx="654">
                  <c:v>1.1988762742074367E-3</c:v>
                </c:pt>
                <c:pt idx="655">
                  <c:v>1.1988702213540682E-3</c:v>
                </c:pt>
                <c:pt idx="656">
                  <c:v>1.1988641731494321E-3</c:v>
                </c:pt>
                <c:pt idx="657">
                  <c:v>1.1988581282359756E-3</c:v>
                </c:pt>
                <c:pt idx="658">
                  <c:v>1.1988520842851791E-3</c:v>
                </c:pt>
                <c:pt idx="659">
                  <c:v>1.198846037781914E-3</c:v>
                </c:pt>
                <c:pt idx="660">
                  <c:v>1.1988399837681084E-3</c:v>
                </c:pt>
                <c:pt idx="661">
                  <c:v>1.1988339155716945E-3</c:v>
                </c:pt>
                <c:pt idx="662">
                  <c:v>1.1988278244557274E-3</c:v>
                </c:pt>
                <c:pt idx="663">
                  <c:v>1.1988216992669181E-3</c:v>
                </c:pt>
                <c:pt idx="664">
                  <c:v>1.1988155260355641E-3</c:v>
                </c:pt>
                <c:pt idx="665">
                  <c:v>1.198809287549542E-3</c:v>
                </c:pt>
                <c:pt idx="666">
                  <c:v>1.1988029629074741E-3</c:v>
                </c:pt>
                <c:pt idx="667">
                  <c:v>1.1987965270506629E-3</c:v>
                </c:pt>
                <c:pt idx="668">
                  <c:v>1.1987899502836526E-3</c:v>
                </c:pt>
                <c:pt idx="669">
                  <c:v>1.1987831977851703E-3</c:v>
                </c:pt>
                <c:pt idx="670">
                  <c:v>1.1987762291603993E-3</c:v>
                </c:pt>
                <c:pt idx="671">
                  <c:v>1.1987689979914807E-3</c:v>
                </c:pt>
                <c:pt idx="672">
                  <c:v>1.1987614514236331E-3</c:v>
                </c:pt>
                <c:pt idx="673">
                  <c:v>1.198753529829659E-3</c:v>
                </c:pt>
                <c:pt idx="674">
                  <c:v>1.1987451665018453E-3</c:v>
                </c:pt>
                <c:pt idx="675">
                  <c:v>1.1987362874444098E-3</c:v>
                </c:pt>
                <c:pt idx="676">
                  <c:v>1.1987268112244086E-3</c:v>
                </c:pt>
                <c:pt idx="677">
                  <c:v>1.1987166489055236E-3</c:v>
                </c:pt>
                <c:pt idx="678">
                  <c:v>1.1987057040592412E-3</c:v>
                </c:pt>
                <c:pt idx="679">
                  <c:v>1.1986938728700174E-3</c:v>
                </c:pt>
                <c:pt idx="680">
                  <c:v>1.1986810443020844E-3</c:v>
                </c:pt>
                <c:pt idx="681">
                  <c:v>1.198667100332109E-3</c:v>
                </c:pt>
                <c:pt idx="682">
                  <c:v>1.1986519161892514E-3</c:v>
                </c:pt>
                <c:pt idx="683">
                  <c:v>1.1986353605972957E-3</c:v>
                </c:pt>
                <c:pt idx="684">
                  <c:v>1.1986172959973147E-3</c:v>
                </c:pt>
                <c:pt idx="685">
                  <c:v>1.1985975787474578E-3</c:v>
                </c:pt>
                <c:pt idx="686">
                  <c:v>1.1985760592463782E-3</c:v>
                </c:pt>
                <c:pt idx="687">
                  <c:v>1.1985525820008499E-3</c:v>
                </c:pt>
                <c:pt idx="688">
                  <c:v>1.1985269855772399E-3</c:v>
                </c:pt>
                <c:pt idx="689">
                  <c:v>1.1984991024739122E-3</c:v>
                </c:pt>
                <c:pt idx="690">
                  <c:v>1.198468758896411E-3</c:v>
                </c:pt>
                <c:pt idx="691">
                  <c:v>1.1984357744296307E-3</c:v>
                </c:pt>
                <c:pt idx="692">
                  <c:v>1.1983999616848697E-3</c:v>
                </c:pt>
                <c:pt idx="693">
                  <c:v>1.1983611258729091E-3</c:v>
                </c:pt>
                <c:pt idx="694">
                  <c:v>1.1983190644011298E-3</c:v>
                </c:pt>
                <c:pt idx="695">
                  <c:v>1.1982735664986049E-3</c:v>
                </c:pt>
                <c:pt idx="696">
                  <c:v>1.1982244128955221E-3</c:v>
                </c:pt>
                <c:pt idx="697">
                  <c:v>1.1981713756303138E-3</c:v>
                </c:pt>
                <c:pt idx="698">
                  <c:v>1.1981142179583123E-3</c:v>
                </c:pt>
                <c:pt idx="699">
                  <c:v>1.1980526943946438E-3</c:v>
                </c:pt>
                <c:pt idx="700">
                  <c:v>1.1979865509089747E-3</c:v>
                </c:pt>
                <c:pt idx="701">
                  <c:v>1.1979155253855869E-3</c:v>
                </c:pt>
                <c:pt idx="702">
                  <c:v>1.197839347323435E-3</c:v>
                </c:pt>
                <c:pt idx="703">
                  <c:v>1.1977577386859339E-3</c:v>
                </c:pt>
                <c:pt idx="704">
                  <c:v>1.1976704144952526E-3</c:v>
                </c:pt>
                <c:pt idx="705">
                  <c:v>1.1975770824047263E-3</c:v>
                </c:pt>
                <c:pt idx="706">
                  <c:v>1.1974774427732564E-3</c:v>
                </c:pt>
                <c:pt idx="707">
                  <c:v>1.1973711882418061E-3</c:v>
                </c:pt>
                <c:pt idx="708">
                  <c:v>1.197258002871224E-3</c:v>
                </c:pt>
                <c:pt idx="709">
                  <c:v>1.1971375610495595E-3</c:v>
                </c:pt>
                <c:pt idx="710">
                  <c:v>1.1970095255772585E-3</c:v>
                </c:pt>
                <c:pt idx="711">
                  <c:v>1.1968735457718875E-3</c:v>
                </c:pt>
                <c:pt idx="712">
                  <c:v>1.1967292548119013E-3</c:v>
                </c:pt>
                <c:pt idx="713">
                  <c:v>1.1965762672301219E-3</c:v>
                </c:pt>
                <c:pt idx="714">
                  <c:v>1.1964141758973406E-3</c:v>
                </c:pt>
                <c:pt idx="715">
                  <c:v>1.1962425493186421E-3</c:v>
                </c:pt>
                <c:pt idx="716">
                  <c:v>1.1960609290113911E-3</c:v>
                </c:pt>
                <c:pt idx="717">
                  <c:v>1.1958688277096301E-3</c:v>
                </c:pt>
                <c:pt idx="718">
                  <c:v>1.1956657278275188E-3</c:v>
                </c:pt>
                <c:pt idx="719">
                  <c:v>1.1954510815089924E-3</c:v>
                </c:pt>
                <c:pt idx="720">
                  <c:v>1.1952243127746876E-3</c:v>
                </c:pt>
                <c:pt idx="721">
                  <c:v>1.1949848109554522E-3</c:v>
                </c:pt>
                <c:pt idx="722">
                  <c:v>1.1947319446154966E-3</c:v>
                </c:pt>
                <c:pt idx="723">
                  <c:v>1.1944650604727724E-3</c:v>
                </c:pt>
                <c:pt idx="724">
                  <c:v>1.1941834881965929E-3</c:v>
                </c:pt>
                <c:pt idx="725">
                  <c:v>1.193886548958043E-3</c:v>
                </c:pt>
                <c:pt idx="726">
                  <c:v>1.1935735601804178E-3</c:v>
                </c:pt>
                <c:pt idx="727">
                  <c:v>1.1932438430407543E-3</c:v>
                </c:pt>
                <c:pt idx="728">
                  <c:v>1.1928967296081076E-3</c:v>
                </c:pt>
                <c:pt idx="729">
                  <c:v>1.1925315679003838E-3</c:v>
                </c:pt>
                <c:pt idx="730">
                  <c:v>1.1921477290830111E-3</c:v>
                </c:pt>
                <c:pt idx="731">
                  <c:v>1.1917446094930363E-3</c:v>
                </c:pt>
                <c:pt idx="732">
                  <c:v>1.1913216338353351E-3</c:v>
                </c:pt>
                <c:pt idx="733">
                  <c:v>1.19087825531091E-3</c:v>
                </c:pt>
                <c:pt idx="734">
                  <c:v>1.1904139535794341E-3</c:v>
                </c:pt>
                <c:pt idx="735">
                  <c:v>1.1899282311884441E-3</c:v>
                </c:pt>
                <c:pt idx="736">
                  <c:v>1.1894206072831279E-3</c:v>
                </c:pt>
                <c:pt idx="737">
                  <c:v>1.1888906101766021E-3</c:v>
                </c:pt>
                <c:pt idx="738">
                  <c:v>1.1883377683289799E-3</c:v>
                </c:pt>
                <c:pt idx="739">
                  <c:v>1.1877616000520118E-3</c:v>
                </c:pt>
                <c:pt idx="740">
                  <c:v>1.1871616053015723E-3</c:v>
                </c:pt>
                <c:pt idx="741">
                  <c:v>1.1865372628067415E-3</c:v>
                </c:pt>
                <c:pt idx="742">
                  <c:v>1.1858879886806192E-3</c:v>
                </c:pt>
                <c:pt idx="743">
                  <c:v>1.1852131624626192E-3</c:v>
                </c:pt>
                <c:pt idx="744">
                  <c:v>1.1845121163023961E-3</c:v>
                </c:pt>
                <c:pt idx="745">
                  <c:v>1.1837841165181263E-3</c:v>
                </c:pt>
                <c:pt idx="746">
                  <c:v>1.1830283785308148E-3</c:v>
                </c:pt>
                <c:pt idx="747">
                  <c:v>1.1822440611469671E-3</c:v>
                </c:pt>
                <c:pt idx="748">
                  <c:v>1.1814302729327905E-3</c:v>
                </c:pt>
                <c:pt idx="749">
                  <c:v>1.1805860780430193E-3</c:v>
                </c:pt>
                <c:pt idx="750">
                  <c:v>1.1797105081479858E-3</c:v>
                </c:pt>
                <c:pt idx="751">
                  <c:v>1.1788025698176365E-3</c:v>
                </c:pt>
                <c:pt idx="752">
                  <c:v>1.1778612582036838E-3</c:v>
                </c:pt>
                <c:pt idx="753">
                  <c:v>1.1768855670419489E-3</c:v>
                </c:pt>
                <c:pt idx="754">
                  <c:v>1.1758745032761783E-3</c:v>
                </c:pt>
                <c:pt idx="755">
                  <c:v>1.1748270946297912E-3</c:v>
                </c:pt>
                <c:pt idx="756">
                  <c:v>1.1737423972506579E-3</c:v>
                </c:pt>
                <c:pt idx="757">
                  <c:v>1.1726195051016265E-3</c:v>
                </c:pt>
                <c:pt idx="758">
                  <c:v>1.1714575560755119E-3</c:v>
                </c:pt>
                <c:pt idx="759">
                  <c:v>1.1702557334618299E-3</c:v>
                </c:pt>
                <c:pt idx="760">
                  <c:v>1.16901326853235E-3</c:v>
                </c:pt>
                <c:pt idx="761">
                  <c:v>1.1677294383602441E-3</c:v>
                </c:pt>
                <c:pt idx="762">
                  <c:v>1.1664035359773288E-3</c:v>
                </c:pt>
                <c:pt idx="763">
                  <c:v>1.165034993802644E-3</c:v>
                </c:pt>
                <c:pt idx="764">
                  <c:v>1.1636233552451598E-3</c:v>
                </c:pt>
                <c:pt idx="765">
                  <c:v>1.1621681255415204E-3</c:v>
                </c:pt>
                <c:pt idx="766">
                  <c:v>1.1606689826434548E-3</c:v>
                </c:pt>
                <c:pt idx="767">
                  <c:v>1.1591256815575662E-3</c:v>
                </c:pt>
                <c:pt idx="768">
                  <c:v>1.157538111114484E-3</c:v>
                </c:pt>
                <c:pt idx="769">
                  <c:v>1.1559063037870562E-3</c:v>
                </c:pt>
                <c:pt idx="770">
                  <c:v>1.1542304680663832E-3</c:v>
                </c:pt>
                <c:pt idx="771">
                  <c:v>1.1525109803998518E-3</c:v>
                </c:pt>
                <c:pt idx="772">
                  <c:v>1.1507483759020058E-3</c:v>
                </c:pt>
                <c:pt idx="773">
                  <c:v>1.1489433672911247E-3</c:v>
                </c:pt>
                <c:pt idx="774">
                  <c:v>1.1470967562785181E-3</c:v>
                </c:pt>
                <c:pt idx="775">
                  <c:v>1.1452093991104E-3</c:v>
                </c:pt>
                <c:pt idx="776">
                  <c:v>1.1432821150011822E-3</c:v>
                </c:pt>
                <c:pt idx="777">
                  <c:v>1.1413155145801426E-3</c:v>
                </c:pt>
                <c:pt idx="778">
                  <c:v>1.1393098499437261E-3</c:v>
                </c:pt>
                <c:pt idx="779">
                  <c:v>1.1372647875695038E-3</c:v>
                </c:pt>
                <c:pt idx="780">
                  <c:v>1.1351791464559041E-3</c:v>
                </c:pt>
                <c:pt idx="781">
                  <c:v>1.1330506161049908E-3</c:v>
                </c:pt>
                <c:pt idx="782">
                  <c:v>1.1308753989640221E-3</c:v>
                </c:pt>
                <c:pt idx="783">
                  <c:v>1.1286478912150223E-3</c:v>
                </c:pt>
                <c:pt idx="784">
                  <c:v>1.1263603041422585E-3</c:v>
                </c:pt>
                <c:pt idx="785">
                  <c:v>1.124002298233261E-3</c:v>
                </c:pt>
                <c:pt idx="786">
                  <c:v>1.1215607280067365E-3</c:v>
                </c:pt>
                <c:pt idx="787">
                  <c:v>1.1190193416855891E-3</c:v>
                </c:pt>
                <c:pt idx="788">
                  <c:v>1.1163585809883282E-3</c:v>
                </c:pt>
                <c:pt idx="789">
                  <c:v>1.113555544273418E-3</c:v>
                </c:pt>
                <c:pt idx="790">
                  <c:v>1.1105839780809993E-3</c:v>
                </c:pt>
                <c:pt idx="791">
                  <c:v>1.107414521491314E-3</c:v>
                </c:pt>
                <c:pt idx="792">
                  <c:v>1.1040150377555557E-3</c:v>
                </c:pt>
                <c:pt idx="793">
                  <c:v>1.1003511728886752E-3</c:v>
                </c:pt>
                <c:pt idx="794">
                  <c:v>1.0963871383956009E-3</c:v>
                </c:pt>
                <c:pt idx="795">
                  <c:v>1.0920866039073108E-3</c:v>
                </c:pt>
                <c:pt idx="796">
                  <c:v>1.0874138660516475E-3</c:v>
                </c:pt>
                <c:pt idx="797">
                  <c:v>1.0823351532637054E-3</c:v>
                </c:pt>
                <c:pt idx="798">
                  <c:v>1.076820086072442E-3</c:v>
                </c:pt>
                <c:pt idx="799">
                  <c:v>1.0708432534491158E-3</c:v>
                </c:pt>
                <c:pt idx="800">
                  <c:v>1.0643858378660792E-3</c:v>
                </c:pt>
                <c:pt idx="801">
                  <c:v>1.0574372793237267E-3</c:v>
                </c:pt>
                <c:pt idx="802">
                  <c:v>1.0499968732409898E-3</c:v>
                </c:pt>
                <c:pt idx="803">
                  <c:v>1.042075254054644E-3</c:v>
                </c:pt>
                <c:pt idx="804">
                  <c:v>1.0336956912077979E-3</c:v>
                </c:pt>
                <c:pt idx="805">
                  <c:v>1.0248951228567086E-3</c:v>
                </c:pt>
                <c:pt idx="806">
                  <c:v>1.0157248836459678E-3</c:v>
                </c:pt>
                <c:pt idx="807">
                  <c:v>1.0062510045455264E-3</c:v>
                </c:pt>
                <c:pt idx="808">
                  <c:v>9.9655411348203494E-4</c:v>
                </c:pt>
                <c:pt idx="809">
                  <c:v>9.8672887392369847E-4</c:v>
                </c:pt>
                <c:pt idx="810">
                  <c:v>9.7688286568051717E-4</c:v>
                </c:pt>
                <c:pt idx="811">
                  <c:v>9.671350327776372E-4</c:v>
                </c:pt>
                <c:pt idx="812">
                  <c:v>9.5761363098521585E-4</c:v>
                </c:pt>
                <c:pt idx="813">
                  <c:v>9.4845373353874985E-4</c:v>
                </c:pt>
                <c:pt idx="814">
                  <c:v>9.3979436250768726E-4</c:v>
                </c:pt>
                <c:pt idx="815">
                  <c:v>9.3177532768486029E-4</c:v>
                </c:pt>
                <c:pt idx="816">
                  <c:v>9.2453385527829399E-4</c:v>
                </c:pt>
                <c:pt idx="817">
                  <c:v>9.1820112581285135E-4</c:v>
                </c:pt>
                <c:pt idx="818">
                  <c:v>9.1289884278213996E-4</c:v>
                </c:pt>
                <c:pt idx="819">
                  <c:v>9.087359400317158E-4</c:v>
                </c:pt>
                <c:pt idx="820">
                  <c:v>9.0580555870733157E-4</c:v>
                </c:pt>
                <c:pt idx="821">
                  <c:v>9.0418240107944506E-4</c:v>
                </c:pt>
                <c:pt idx="822">
                  <c:v>9.0392056220955583E-4</c:v>
                </c:pt>
                <c:pt idx="823">
                  <c:v>9.0505191474964488E-4</c:v>
                </c:pt>
                <c:pt idx="824">
                  <c:v>9.0758512239168178E-4</c:v>
                </c:pt>
                <c:pt idx="825">
                  <c:v>9.1150530082675745E-4</c:v>
                </c:pt>
                <c:pt idx="826">
                  <c:v>9.1677434570474714E-4</c:v>
                </c:pt>
                <c:pt idx="827">
                  <c:v>9.2333190758130622E-4</c:v>
                </c:pt>
                <c:pt idx="828">
                  <c:v>9.3109698137733103E-4</c:v>
                </c:pt>
                <c:pt idx="829">
                  <c:v>9.3997003658164173E-4</c:v>
                </c:pt>
                <c:pt idx="830">
                  <c:v>9.4983560908161045E-4</c:v>
                </c:pt>
                <c:pt idx="831">
                  <c:v>9.6056525946984625E-4</c:v>
                </c:pt>
                <c:pt idx="832">
                  <c:v>9.7202078583752828E-4</c:v>
                </c:pt>
                <c:pt idx="833">
                  <c:v>9.8405757843467298E-4</c:v>
                </c:pt>
                <c:pt idx="834">
                  <c:v>9.9652800367636563E-4</c:v>
                </c:pt>
                <c:pt idx="835">
                  <c:v>1.0092847071928239E-3</c:v>
                </c:pt>
                <c:pt idx="836">
                  <c:v>1.0221837341950215E-3</c:v>
                </c:pt>
                <c:pt idx="837">
                  <c:v>1.035087384838653E-3</c:v>
                </c:pt>
                <c:pt idx="838">
                  <c:v>1.0478667250328998E-3</c:v>
                </c:pt>
                <c:pt idx="839">
                  <c:v>1.0604037030669921E-3</c:v>
                </c:pt>
                <c:pt idx="840">
                  <c:v>1.0725928309811862E-3</c:v>
                </c:pt>
                <c:pt idx="841">
                  <c:v>1.0843424200491279E-3</c:v>
                </c:pt>
                <c:pt idx="842">
                  <c:v>1.0955753485090839E-3</c:v>
                </c:pt>
                <c:pt idx="843">
                  <c:v>1.1062294021022075E-3</c:v>
                </c:pt>
                <c:pt idx="844">
                  <c:v>1.1162571974828526E-3</c:v>
                </c:pt>
                <c:pt idx="845">
                  <c:v>1.1256257317580291E-3</c:v>
                </c:pt>
                <c:pt idx="846">
                  <c:v>1.1343156112774162E-3</c:v>
                </c:pt>
                <c:pt idx="847">
                  <c:v>1.1423200094723923E-3</c:v>
                </c:pt>
                <c:pt idx="848">
                  <c:v>1.1496434138837373E-3</c:v>
                </c:pt>
                <c:pt idx="849">
                  <c:v>1.1563002230808737E-3</c:v>
                </c:pt>
                <c:pt idx="850">
                  <c:v>1.1623132507616281E-3</c:v>
                </c:pt>
                <c:pt idx="851">
                  <c:v>1.1677121916185192E-3</c:v>
                </c:pt>
                <c:pt idx="852">
                  <c:v>1.172532099470116E-3</c:v>
                </c:pt>
                <c:pt idx="853">
                  <c:v>1.176811921163522E-3</c:v>
                </c:pt>
                <c:pt idx="854">
                  <c:v>1.1805931254972692E-3</c:v>
                </c:pt>
                <c:pt idx="855">
                  <c:v>1.1839184522879627E-3</c:v>
                </c:pt>
                <c:pt idx="856">
                  <c:v>1.1868308066726005E-3</c:v>
                </c:pt>
                <c:pt idx="857">
                  <c:v>1.1893723107709983E-3</c:v>
                </c:pt>
                <c:pt idx="858">
                  <c:v>1.1915835194990603E-3</c:v>
                </c:pt>
                <c:pt idx="859">
                  <c:v>1.1935028009684642E-3</c:v>
                </c:pt>
                <c:pt idx="860">
                  <c:v>1.1951658750767352E-3</c:v>
                </c:pt>
                <c:pt idx="861">
                  <c:v>1.1966054985889541E-3</c:v>
                </c:pt>
                <c:pt idx="862">
                  <c:v>1.197851304600634E-3</c:v>
                </c:pt>
                <c:pt idx="863">
                  <c:v>1.19892971842324E-3</c:v>
                </c:pt>
                <c:pt idx="864">
                  <c:v>1.199864005843378E-3</c:v>
                </c:pt>
                <c:pt idx="865">
                  <c:v>1.2006744034443878E-3</c:v>
                </c:pt>
                <c:pt idx="866">
                  <c:v>1.201378291350785E-3</c:v>
                </c:pt>
                <c:pt idx="867">
                  <c:v>1.201990428678124E-3</c:v>
                </c:pt>
                <c:pt idx="868">
                  <c:v>1.2025232099656768E-3</c:v>
                </c:pt>
                <c:pt idx="869">
                  <c:v>1.2029869385440457E-3</c:v>
                </c:pt>
                <c:pt idx="870">
                  <c:v>1.203390100385032E-3</c:v>
                </c:pt>
                <c:pt idx="871">
                  <c:v>1.203739635566223E-3</c:v>
                </c:pt>
                <c:pt idx="872">
                  <c:v>1.2040411906767197E-3</c:v>
                </c:pt>
                <c:pt idx="873">
                  <c:v>1.2042993547202135E-3</c:v>
                </c:pt>
                <c:pt idx="874">
                  <c:v>1.2045178688748625E-3</c:v>
                </c:pt>
                <c:pt idx="875">
                  <c:v>1.2046998150758899E-3</c:v>
                </c:pt>
                <c:pt idx="876">
                  <c:v>1.2048477773977744E-3</c:v>
                </c:pt>
                <c:pt idx="877">
                  <c:v>1.2049639764846001E-3</c:v>
                </c:pt>
                <c:pt idx="878">
                  <c:v>1.2050503820667901E-3</c:v>
                </c:pt>
                <c:pt idx="879">
                  <c:v>1.2051088056422904E-3</c:v>
                </c:pt>
                <c:pt idx="880">
                  <c:v>1.2051409710800369E-3</c:v>
                </c:pt>
                <c:pt idx="881">
                  <c:v>1.2051485696437264E-3</c:v>
                </c:pt>
                <c:pt idx="882">
                  <c:v>1.2051333106385326E-3</c:v>
                </c:pt>
                <c:pt idx="883">
                  <c:v>1.2050968811429458E-3</c:v>
                </c:pt>
                <c:pt idx="884">
                  <c:v>1.2050410100876976E-3</c:v>
                </c:pt>
                <c:pt idx="885">
                  <c:v>1.2049675509522581E-3</c:v>
                </c:pt>
                <c:pt idx="886">
                  <c:v>1.2048783388312848E-3</c:v>
                </c:pt>
                <c:pt idx="887">
                  <c:v>1.2047752668835534E-3</c:v>
                </c:pt>
                <c:pt idx="888">
                  <c:v>1.2046602373368691E-3</c:v>
                </c:pt>
                <c:pt idx="889">
                  <c:v>1.2045351488671455E-3</c:v>
                </c:pt>
                <c:pt idx="890">
                  <c:v>1.2044018658983128E-3</c:v>
                </c:pt>
                <c:pt idx="891">
                  <c:v>1.2042622076296136E-3</c:v>
                </c:pt>
                <c:pt idx="892">
                  <c:v>1.2041179246084872E-3</c:v>
                </c:pt>
                <c:pt idx="893">
                  <c:v>1.2039706546478756E-3</c:v>
                </c:pt>
                <c:pt idx="894">
                  <c:v>1.2038219333637135E-3</c:v>
                </c:pt>
                <c:pt idx="895">
                  <c:v>1.2036731500799718E-3</c:v>
                </c:pt>
                <c:pt idx="896">
                  <c:v>1.2035255339592609E-3</c:v>
                </c:pt>
                <c:pt idx="897">
                  <c:v>1.2033801641120703E-3</c:v>
                </c:pt>
                <c:pt idx="898">
                  <c:v>1.2032379424948341E-3</c:v>
                </c:pt>
                <c:pt idx="899">
                  <c:v>1.2030996000973728E-3</c:v>
                </c:pt>
                <c:pt idx="900">
                  <c:v>1.2029657008410981E-3</c:v>
                </c:pt>
                <c:pt idx="901">
                  <c:v>1.2028366421809758E-3</c:v>
                </c:pt>
                <c:pt idx="902">
                  <c:v>1.2027126852257341E-3</c:v>
                </c:pt>
                <c:pt idx="903">
                  <c:v>1.2025939502753435E-3</c:v>
                </c:pt>
                <c:pt idx="904">
                  <c:v>1.2024804513590525E-3</c:v>
                </c:pt>
                <c:pt idx="905">
                  <c:v>1.2023721208325544E-3</c:v>
                </c:pt>
                <c:pt idx="906">
                  <c:v>1.2022687938290559E-3</c:v>
                </c:pt>
                <c:pt idx="907">
                  <c:v>1.2021702610569686E-3</c:v>
                </c:pt>
                <c:pt idx="908">
                  <c:v>1.2020762911782823E-3</c:v>
                </c:pt>
                <c:pt idx="909">
                  <c:v>1.201986620542244E-3</c:v>
                </c:pt>
                <c:pt idx="910">
                  <c:v>1.2019010030990278E-3</c:v>
                </c:pt>
                <c:pt idx="911">
                  <c:v>1.2018191890998122E-3</c:v>
                </c:pt>
                <c:pt idx="912">
                  <c:v>1.2017409589911801E-3</c:v>
                </c:pt>
                <c:pt idx="913">
                  <c:v>1.201666120084516E-3</c:v>
                </c:pt>
                <c:pt idx="914">
                  <c:v>1.2015944920332558E-3</c:v>
                </c:pt>
                <c:pt idx="915">
                  <c:v>1.2015259411287834E-3</c:v>
                </c:pt>
                <c:pt idx="916">
                  <c:v>1.2014603516617463E-3</c:v>
                </c:pt>
                <c:pt idx="917">
                  <c:v>1.2013976286894704E-3</c:v>
                </c:pt>
                <c:pt idx="918">
                  <c:v>1.2013376930339898E-3</c:v>
                </c:pt>
                <c:pt idx="919">
                  <c:v>1.201280474270612E-3</c:v>
                </c:pt>
                <c:pt idx="920">
                  <c:v>1.2012259129403262E-3</c:v>
                </c:pt>
                <c:pt idx="921">
                  <c:v>1.2011739456424604E-3</c:v>
                </c:pt>
                <c:pt idx="922">
                  <c:v>1.2011245042432563E-3</c:v>
                </c:pt>
                <c:pt idx="923">
                  <c:v>1.2010775127660734E-3</c:v>
                </c:pt>
                <c:pt idx="924">
                  <c:v>1.2010328852948232E-3</c:v>
                </c:pt>
                <c:pt idx="925">
                  <c:v>1.2009905268479217E-3</c:v>
                </c:pt>
                <c:pt idx="926">
                  <c:v>1.200950325495265E-3</c:v>
                </c:pt>
                <c:pt idx="927">
                  <c:v>1.200912169996187E-3</c:v>
                </c:pt>
                <c:pt idx="928">
                  <c:v>1.2008759406958551E-3</c:v>
                </c:pt>
                <c:pt idx="929">
                  <c:v>1.2008415024906201E-3</c:v>
                </c:pt>
                <c:pt idx="930">
                  <c:v>1.2008087341774979E-3</c:v>
                </c:pt>
                <c:pt idx="931">
                  <c:v>1.2007775124503631E-3</c:v>
                </c:pt>
                <c:pt idx="932">
                  <c:v>1.2007477172001919E-3</c:v>
                </c:pt>
                <c:pt idx="933">
                  <c:v>1.2007192372200418E-3</c:v>
                </c:pt>
                <c:pt idx="934">
                  <c:v>1.2006919718701842E-3</c:v>
                </c:pt>
                <c:pt idx="935">
                  <c:v>1.2006658295239719E-3</c:v>
                </c:pt>
                <c:pt idx="936">
                  <c:v>1.2006407308573041E-3</c:v>
                </c:pt>
                <c:pt idx="937">
                  <c:v>1.2006166089063603E-3</c:v>
                </c:pt>
                <c:pt idx="938">
                  <c:v>1.200593405694385E-3</c:v>
                </c:pt>
                <c:pt idx="939">
                  <c:v>1.2005710736358861E-3</c:v>
                </c:pt>
                <c:pt idx="940">
                  <c:v>1.2005495734236941E-3</c:v>
                </c:pt>
                <c:pt idx="941">
                  <c:v>1.2005288724682922E-3</c:v>
                </c:pt>
                <c:pt idx="942">
                  <c:v>1.2005089430817575E-3</c:v>
                </c:pt>
                <c:pt idx="943">
                  <c:v>1.2004897630323885E-3</c:v>
                </c:pt>
                <c:pt idx="944">
                  <c:v>1.2004713105183322E-3</c:v>
                </c:pt>
                <c:pt idx="945">
                  <c:v>1.2004535653372854E-3</c:v>
                </c:pt>
                <c:pt idx="946">
                  <c:v>1.2004365079754541E-3</c:v>
                </c:pt>
                <c:pt idx="947">
                  <c:v>1.2004201201412268E-3</c:v>
                </c:pt>
                <c:pt idx="948">
                  <c:v>1.2004043820223304E-3</c:v>
                </c:pt>
                <c:pt idx="949">
                  <c:v>1.2003892732306506E-3</c:v>
                </c:pt>
                <c:pt idx="950">
                  <c:v>1.2003747736964133E-3</c:v>
                </c:pt>
                <c:pt idx="951">
                  <c:v>1.2003608629239759E-3</c:v>
                </c:pt>
                <c:pt idx="952">
                  <c:v>1.2003475205358523E-3</c:v>
                </c:pt>
                <c:pt idx="953">
                  <c:v>1.2003347266605544E-3</c:v>
                </c:pt>
                <c:pt idx="954">
                  <c:v>1.2003224618047806E-3</c:v>
                </c:pt>
                <c:pt idx="955">
                  <c:v>1.200310706822829E-3</c:v>
                </c:pt>
                <c:pt idx="956">
                  <c:v>1.2002994437551786E-3</c:v>
                </c:pt>
                <c:pt idx="957">
                  <c:v>1.2002886542510727E-3</c:v>
                </c:pt>
                <c:pt idx="958">
                  <c:v>1.2002783206216585E-3</c:v>
                </c:pt>
                <c:pt idx="959">
                  <c:v>1.2002684249942299E-3</c:v>
                </c:pt>
                <c:pt idx="960">
                  <c:v>1.2002589494987635E-3</c:v>
                </c:pt>
                <c:pt idx="961">
                  <c:v>1.2002498753922309E-3</c:v>
                </c:pt>
                <c:pt idx="962">
                  <c:v>1.2002411833911223E-3</c:v>
                </c:pt>
                <c:pt idx="963">
                  <c:v>1.2002328533661294E-3</c:v>
                </c:pt>
                <c:pt idx="964">
                  <c:v>1.2002248643566721E-3</c:v>
                </c:pt>
                <c:pt idx="965">
                  <c:v>1.200217194715493E-3</c:v>
                </c:pt>
                <c:pt idx="966">
                  <c:v>1.2002098223022251E-3</c:v>
                </c:pt>
                <c:pt idx="967">
                  <c:v>1.2002027247374316E-3</c:v>
                </c:pt>
                <c:pt idx="968">
                  <c:v>1.2001958800884141E-3</c:v>
                </c:pt>
                <c:pt idx="969">
                  <c:v>1.2001892672778619E-3</c:v>
                </c:pt>
                <c:pt idx="970">
                  <c:v>1.2001828656924983E-3</c:v>
                </c:pt>
                <c:pt idx="971">
                  <c:v>1.2001766566615455E-3</c:v>
                </c:pt>
                <c:pt idx="972">
                  <c:v>1.2001706233306883E-3</c:v>
                </c:pt>
                <c:pt idx="973">
                  <c:v>1.2001647514313727E-3</c:v>
                </c:pt>
                <c:pt idx="974">
                  <c:v>1.2001590287535981E-3</c:v>
                </c:pt>
                <c:pt idx="975">
                  <c:v>1.2001534458477047E-3</c:v>
                </c:pt>
                <c:pt idx="976">
                  <c:v>1.2001479957783709E-3</c:v>
                </c:pt>
                <c:pt idx="977">
                  <c:v>1.2001426738810384E-3</c:v>
                </c:pt>
                <c:pt idx="978">
                  <c:v>1.2001374776277145E-3</c:v>
                </c:pt>
                <c:pt idx="979">
                  <c:v>1.2001324063165991E-3</c:v>
                </c:pt>
                <c:pt idx="980">
                  <c:v>1.2001274604283142E-3</c:v>
                </c:pt>
                <c:pt idx="981">
                  <c:v>1.200122641440714E-3</c:v>
                </c:pt>
                <c:pt idx="982">
                  <c:v>1.2001179513405379E-3</c:v>
                </c:pt>
                <c:pt idx="983">
                  <c:v>1.2001133921415985E-3</c:v>
                </c:pt>
                <c:pt idx="984">
                  <c:v>1.2001089656886118E-3</c:v>
                </c:pt>
                <c:pt idx="985">
                  <c:v>1.2001046731528007E-3</c:v>
                </c:pt>
                <c:pt idx="986">
                  <c:v>1.2001005150193559E-3</c:v>
                </c:pt>
                <c:pt idx="987">
                  <c:v>1.2000964909251372E-3</c:v>
                </c:pt>
                <c:pt idx="988">
                  <c:v>1.2000925996323482E-3</c:v>
                </c:pt>
                <c:pt idx="989">
                  <c:v>1.2000888391260317E-3</c:v>
                </c:pt>
                <c:pt idx="990">
                  <c:v>1.2000852067847333E-3</c:v>
                </c:pt>
                <c:pt idx="991">
                  <c:v>1.2000816992633345E-3</c:v>
                </c:pt>
                <c:pt idx="992">
                  <c:v>1.2000783129903067E-3</c:v>
                </c:pt>
                <c:pt idx="993">
                  <c:v>1.200075044291652E-3</c:v>
                </c:pt>
                <c:pt idx="994">
                  <c:v>1.2000718895102112E-3</c:v>
                </c:pt>
                <c:pt idx="995">
                  <c:v>1.2000688453030093E-3</c:v>
                </c:pt>
                <c:pt idx="996">
                  <c:v>1.2000659086345276E-3</c:v>
                </c:pt>
                <c:pt idx="997">
                  <c:v>1.2000630769318634E-3</c:v>
                </c:pt>
                <c:pt idx="998">
                  <c:v>1.2000603481938561E-3</c:v>
                </c:pt>
                <c:pt idx="999">
                  <c:v>1.200057720758693E-3</c:v>
                </c:pt>
                <c:pt idx="1000">
                  <c:v>1.2000000000000001E-3</c:v>
                </c:pt>
                <c:pt idx="1001">
                  <c:v>1.1999999997699784E-3</c:v>
                </c:pt>
                <c:pt idx="1002">
                  <c:v>1.1999999992250954E-3</c:v>
                </c:pt>
                <c:pt idx="1003">
                  <c:v>1.1999999980515043E-3</c:v>
                </c:pt>
                <c:pt idx="1004">
                  <c:v>1.1999999955928668E-3</c:v>
                </c:pt>
                <c:pt idx="1005">
                  <c:v>1.1999999905875341E-3</c:v>
                </c:pt>
                <c:pt idx="1006">
                  <c:v>1.1999999806773893E-3</c:v>
                </c:pt>
                <c:pt idx="1007">
                  <c:v>1.1999999615933507E-3</c:v>
                </c:pt>
                <c:pt idx="1008">
                  <c:v>1.1999999258461925E-3</c:v>
                </c:pt>
                <c:pt idx="1009">
                  <c:v>1.1999998607185214E-3</c:v>
                </c:pt>
                <c:pt idx="1010">
                  <c:v>1.1999997453027659E-3</c:v>
                </c:pt>
                <c:pt idx="1011">
                  <c:v>1.1999995463525405E-3</c:v>
                </c:pt>
                <c:pt idx="1012">
                  <c:v>1.1999992127650514E-3</c:v>
                </c:pt>
                <c:pt idx="1013">
                  <c:v>1.1999986686869381E-3</c:v>
                </c:pt>
                <c:pt idx="1014">
                  <c:v>1.1999978054998003E-3</c:v>
                </c:pt>
                <c:pt idx="1015">
                  <c:v>1.1999964733710351E-3</c:v>
                </c:pt>
                <c:pt idx="1016">
                  <c:v>1.1999944735566655E-3</c:v>
                </c:pt>
                <c:pt idx="1017">
                  <c:v>1.19999155315739E-3</c:v>
                </c:pt>
                <c:pt idx="1018">
                  <c:v>1.199987404461295E-3</c:v>
                </c:pt>
                <c:pt idx="1019">
                  <c:v>1.1999816711353961E-3</c:v>
                </c:pt>
                <c:pt idx="1020">
                  <c:v>1.1999739631963818E-3</c:v>
                </c:pt>
                <c:pt idx="1021">
                  <c:v>1.1999638818276821E-3</c:v>
                </c:pt>
                <c:pt idx="1022">
                  <c:v>1.1999510536079428E-3</c:v>
                </c:pt>
                <c:pt idx="1023">
                  <c:v>1.1999351718519509E-3</c:v>
                </c:pt>
                <c:pt idx="1024">
                  <c:v>1.1999160407329705E-3</c:v>
                </c:pt>
                <c:pt idx="1025">
                  <c:v>1.1998936162452469E-3</c:v>
                </c:pt>
                <c:pt idx="1026">
                  <c:v>1.1998680372291644E-3</c:v>
                </c:pt>
                <c:pt idx="1027">
                  <c:v>1.1998396401369355E-3</c:v>
                </c:pt>
                <c:pt idx="1028">
                  <c:v>1.1998089529708354E-3</c:v>
                </c:pt>
                <c:pt idx="1029">
                  <c:v>1.1997766668255349E-3</c:v>
                </c:pt>
                <c:pt idx="1030">
                  <c:v>1.1997435870620043E-3</c:v>
                </c:pt>
                <c:pt idx="1031">
                  <c:v>1.1997105697192877E-3</c:v>
                </c:pt>
                <c:pt idx="1032">
                  <c:v>1.1996784514250226E-3</c:v>
                </c:pt>
                <c:pt idx="1033">
                  <c:v>1.1996479822583761E-3</c:v>
                </c:pt>
                <c:pt idx="1034">
                  <c:v>1.1996197704488944E-3</c:v>
                </c:pt>
                <c:pt idx="1035">
                  <c:v>1.199594245567938E-3</c:v>
                </c:pt>
                <c:pt idx="1036">
                  <c:v>1.1995716435629145E-3</c:v>
                </c:pt>
                <c:pt idx="1037">
                  <c:v>1.1995520133345713E-3</c:v>
                </c:pt>
                <c:pt idx="1038">
                  <c:v>1.1995352413020641E-3</c:v>
                </c:pt>
                <c:pt idx="1039">
                  <c:v>1.1995210882051572E-3</c:v>
                </c:pt>
                <c:pt idx="1040">
                  <c:v>1.1995092315047143E-3</c:v>
                </c:pt>
                <c:pt idx="1041">
                  <c:v>1.1994993071358692E-3</c:v>
                </c:pt>
                <c:pt idx="1042">
                  <c:v>1.1994909457576823E-3</c:v>
                </c:pt>
                <c:pt idx="1043">
                  <c:v>1.1994838005080775E-3</c:v>
                </c:pt>
                <c:pt idx="1044">
                  <c:v>1.1994775652132937E-3</c:v>
                </c:pt>
                <c:pt idx="1045">
                  <c:v>1.1994719835971123E-3</c:v>
                </c:pt>
                <c:pt idx="1046">
                  <c:v>1.1994668511059825E-3</c:v>
                </c:pt>
                <c:pt idx="1047">
                  <c:v>1.1994620114644421E-3</c:v>
                </c:pt>
                <c:pt idx="1048">
                  <c:v>1.199457350088783E-3</c:v>
                </c:pt>
                <c:pt idx="1049">
                  <c:v>1.1994527861717622E-3</c:v>
                </c:pt>
                <c:pt idx="1050">
                  <c:v>1.1994482647740576E-3</c:v>
                </c:pt>
                <c:pt idx="1051">
                  <c:v>1.199443749761047E-3</c:v>
                </c:pt>
                <c:pt idx="1052">
                  <c:v>1.1994392179946896E-3</c:v>
                </c:pt>
                <c:pt idx="1053">
                  <c:v>1.1994346548751806E-3</c:v>
                </c:pt>
                <c:pt idx="1054">
                  <c:v>1.1994300511276961E-3</c:v>
                </c:pt>
                <c:pt idx="1055">
                  <c:v>1.1994254006285445E-3</c:v>
                </c:pt>
                <c:pt idx="1056">
                  <c:v>1.1994206990335362E-3</c:v>
                </c:pt>
                <c:pt idx="1057">
                  <c:v>1.1994159429832519E-3</c:v>
                </c:pt>
                <c:pt idx="1058">
                  <c:v>1.1994111296916568E-3</c:v>
                </c:pt>
                <c:pt idx="1059">
                  <c:v>1.199406256774001E-3</c:v>
                </c:pt>
                <c:pt idx="1060">
                  <c:v>1.1994013221934164E-3</c:v>
                </c:pt>
                <c:pt idx="1061">
                  <c:v>1.1993963243058868E-3</c:v>
                </c:pt>
                <c:pt idx="1062">
                  <c:v>1.19939126171958E-3</c:v>
                </c:pt>
                <c:pt idx="1063">
                  <c:v>1.1993861334681009E-3</c:v>
                </c:pt>
                <c:pt idx="1064">
                  <c:v>1.19938093893397E-3</c:v>
                </c:pt>
                <c:pt idx="1065">
                  <c:v>1.1993756778202163E-3</c:v>
                </c:pt>
                <c:pt idx="1066">
                  <c:v>1.1993703501402106E-3</c:v>
                </c:pt>
                <c:pt idx="1067">
                  <c:v>1.1993649562226361E-3</c:v>
                </c:pt>
                <c:pt idx="1068">
                  <c:v>1.1993594967263735E-3</c:v>
                </c:pt>
                <c:pt idx="1069">
                  <c:v>1.1993539726639073E-3</c:v>
                </c:pt>
                <c:pt idx="1070">
                  <c:v>1.199348385425114E-3</c:v>
                </c:pt>
                <c:pt idx="1071">
                  <c:v>1.1993427367656645E-3</c:v>
                </c:pt>
                <c:pt idx="1072">
                  <c:v>1.1993370287604937E-3</c:v>
                </c:pt>
                <c:pt idx="1073">
                  <c:v>1.1993312636928821E-3</c:v>
                </c:pt>
                <c:pt idx="1074">
                  <c:v>1.1993254438912614E-3</c:v>
                </c:pt>
                <c:pt idx="1075">
                  <c:v>1.1993195715254621E-3</c:v>
                </c:pt>
                <c:pt idx="1076">
                  <c:v>1.1993136483788251E-3</c:v>
                </c:pt>
                <c:pt idx="1077">
                  <c:v>1.1993076756513339E-3</c:v>
                </c:pt>
                <c:pt idx="1078">
                  <c:v>1.1993016538122561E-3</c:v>
                </c:pt>
                <c:pt idx="1079">
                  <c:v>1.1992955825430981E-3</c:v>
                </c:pt>
                <c:pt idx="1080">
                  <c:v>1.1992894607939922E-3</c:v>
                </c:pt>
                <c:pt idx="1081">
                  <c:v>1.1992832869337266E-3</c:v>
                </c:pt>
                <c:pt idx="1082">
                  <c:v>1.1992770589952307E-3</c:v>
                </c:pt>
                <c:pt idx="1083">
                  <c:v>1.1992707749572536E-3</c:v>
                </c:pt>
                <c:pt idx="1084">
                  <c:v>1.1992644330322817E-3</c:v>
                </c:pt>
                <c:pt idx="1085">
                  <c:v>1.1992580319111646E-3</c:v>
                </c:pt>
                <c:pt idx="1086">
                  <c:v>1.1992515709269627E-3</c:v>
                </c:pt>
                <c:pt idx="1087">
                  <c:v>1.1992450501212349E-3</c:v>
                </c:pt>
                <c:pt idx="1088">
                  <c:v>1.1992384702248038E-3</c:v>
                </c:pt>
                <c:pt idx="1089">
                  <c:v>1.1992318325565665E-3</c:v>
                </c:pt>
                <c:pt idx="1090">
                  <c:v>1.1992251388900537E-3</c:v>
                </c:pt>
                <c:pt idx="1091">
                  <c:v>1.1992183913136867E-3</c:v>
                </c:pt>
                <c:pt idx="1092">
                  <c:v>1.1992115921225642E-3</c:v>
                </c:pt>
                <c:pt idx="1093">
                  <c:v>1.1992047437608944E-3</c:v>
                </c:pt>
                <c:pt idx="1094">
                  <c:v>1.1991978488166979E-3</c:v>
                </c:pt>
                <c:pt idx="1095">
                  <c:v>1.1991909100637708E-3</c:v>
                </c:pt>
                <c:pt idx="1096">
                  <c:v>1.1991839305304632E-3</c:v>
                </c:pt>
                <c:pt idx="1097">
                  <c:v>1.1991769135690415E-3</c:v>
                </c:pt>
                <c:pt idx="1098">
                  <c:v>1.1991698629122615E-3</c:v>
                </c:pt>
                <c:pt idx="1099">
                  <c:v>1.1991627826961821E-3</c:v>
                </c:pt>
                <c:pt idx="1100">
                  <c:v>1.1991556774608217E-3</c:v>
                </c:pt>
                <c:pt idx="1101">
                  <c:v>1.199148552124249E-3</c:v>
                </c:pt>
                <c:pt idx="1102">
                  <c:v>1.1991414119485889E-3</c:v>
                </c:pt>
                <c:pt idx="1103">
                  <c:v>1.1991342625202503E-3</c:v>
                </c:pt>
                <c:pt idx="1104">
                  <c:v>1.1991271097434399E-3</c:v>
                </c:pt>
                <c:pt idx="1105">
                  <c:v>1.1991199598639882E-3</c:v>
                </c:pt>
                <c:pt idx="1106">
                  <c:v>1.1991128195103329E-3</c:v>
                </c:pt>
                <c:pt idx="1107">
                  <c:v>1.1991056957550341E-3</c:v>
                </c:pt>
                <c:pt idx="1108">
                  <c:v>1.199098596168552E-3</c:v>
                </c:pt>
                <c:pt idx="1109">
                  <c:v>1.1990915288604142E-3</c:v>
                </c:pt>
                <c:pt idx="1110">
                  <c:v>1.199084502493877E-3</c:v>
                </c:pt>
                <c:pt idx="1111">
                  <c:v>1.1990775262650858E-3</c:v>
                </c:pt>
                <c:pt idx="1112">
                  <c:v>1.1990706098569364E-3</c:v>
                </c:pt>
                <c:pt idx="1113">
                  <c:v>1.1990637633792689E-3</c:v>
                </c:pt>
                <c:pt idx="1114">
                  <c:v>1.1990569973139035E-3</c:v>
                </c:pt>
                <c:pt idx="1115">
                  <c:v>1.1990503224940708E-3</c:v>
                </c:pt>
                <c:pt idx="1116">
                  <c:v>1.199043750137214E-3</c:v>
                </c:pt>
                <c:pt idx="1117">
                  <c:v>1.1990372919577436E-3</c:v>
                </c:pt>
                <c:pt idx="1118">
                  <c:v>1.1990309603595684E-3</c:v>
                </c:pt>
                <c:pt idx="1119">
                  <c:v>1.1990247686876744E-3</c:v>
                </c:pt>
                <c:pt idx="1120">
                  <c:v>1.1990187315225869E-3</c:v>
                </c:pt>
                <c:pt idx="1121">
                  <c:v>1.1990128651139847E-3</c:v>
                </c:pt>
                <c:pt idx="1122">
                  <c:v>1.199007187732267E-3</c:v>
                </c:pt>
                <c:pt idx="1123">
                  <c:v>1.1990017199588945E-3</c:v>
                </c:pt>
                <c:pt idx="1124">
                  <c:v>1.1989964849056815E-3</c:v>
                </c:pt>
                <c:pt idx="1125">
                  <c:v>1.19899150827608E-3</c:v>
                </c:pt>
                <c:pt idx="1126">
                  <c:v>1.198986818156992E-3</c:v>
                </c:pt>
                <c:pt idx="1127">
                  <c:v>1.1989824443900516E-3</c:v>
                </c:pt>
                <c:pt idx="1128">
                  <c:v>1.1989784172975067E-3</c:v>
                </c:pt>
                <c:pt idx="1129">
                  <c:v>1.1989747654384383E-3</c:v>
                </c:pt>
                <c:pt idx="1130">
                  <c:v>1.1989715120139521E-3</c:v>
                </c:pt>
                <c:pt idx="1131">
                  <c:v>1.1989686694810393E-3</c:v>
                </c:pt>
                <c:pt idx="1132">
                  <c:v>1.1989662319724201E-3</c:v>
                </c:pt>
                <c:pt idx="1133">
                  <c:v>1.1989641653024521E-3</c:v>
                </c:pt>
                <c:pt idx="1134">
                  <c:v>1.1989623946288114E-3</c:v>
                </c:pt>
                <c:pt idx="1135">
                  <c:v>1.1989607903872663E-3</c:v>
                </c:pt>
                <c:pt idx="1136">
                  <c:v>1.1989591537460583E-3</c:v>
                </c:pt>
                <c:pt idx="1137">
                  <c:v>1.1989572035871344E-3</c:v>
                </c:pt>
                <c:pt idx="1138">
                  <c:v>1.1989545676215469E-3</c:v>
                </c:pt>
                <c:pt idx="1139">
                  <c:v>1.1989507806186622E-3</c:v>
                </c:pt>
                <c:pt idx="1140">
                  <c:v>1.198945292557114E-3</c:v>
                </c:pt>
                <c:pt idx="1141">
                  <c:v>1.1989374887719482E-3</c:v>
                </c:pt>
                <c:pt idx="1142">
                  <c:v>1.1989267225817227E-3</c:v>
                </c:pt>
                <c:pt idx="1143">
                  <c:v>1.1989123588200302E-3</c:v>
                </c:pt>
                <c:pt idx="1144">
                  <c:v>1.1988938243794743E-3</c:v>
                </c:pt>
                <c:pt idx="1145">
                  <c:v>1.1988706595872126E-3</c:v>
                </c:pt>
                <c:pt idx="1146">
                  <c:v>1.1988425629514132E-3</c:v>
                </c:pt>
                <c:pt idx="1147">
                  <c:v>1.1988094214040494E-3</c:v>
                </c:pt>
                <c:pt idx="1148">
                  <c:v>1.1987713194630194E-3</c:v>
                </c:pt>
                <c:pt idx="1149">
                  <c:v>1.1987285233322213E-3</c:v>
                </c:pt>
                <c:pt idx="1150">
                  <c:v>1.1986814395683787E-3</c:v>
                </c:pt>
                <c:pt idx="1151">
                  <c:v>1.1986305523390822E-3</c:v>
                </c:pt>
                <c:pt idx="1152">
                  <c:v>1.1985763456452687E-3</c:v>
                </c:pt>
                <c:pt idx="1153">
                  <c:v>1.1985192219873728E-3</c:v>
                </c:pt>
                <c:pt idx="1154">
                  <c:v>1.1984594307486321E-3</c:v>
                </c:pt>
                <c:pt idx="1155">
                  <c:v>1.1983970131956413E-3</c:v>
                </c:pt>
                <c:pt idx="1156">
                  <c:v>1.1983317771074233E-3</c:v>
                </c:pt>
                <c:pt idx="1157">
                  <c:v>1.1982633053248851E-3</c:v>
                </c:pt>
                <c:pt idx="1158">
                  <c:v>1.1981910001583205E-3</c:v>
                </c:pt>
                <c:pt idx="1159">
                  <c:v>1.1981141607351094E-3</c:v>
                </c:pt>
                <c:pt idx="1160">
                  <c:v>1.1980320867121049E-3</c:v>
                </c:pt>
                <c:pt idx="1161">
                  <c:v>1.197944197056558E-3</c:v>
                </c:pt>
                <c:pt idx="1162">
                  <c:v>1.1978501514885761E-3</c:v>
                </c:pt>
                <c:pt idx="1163">
                  <c:v>1.1977499594459783E-3</c:v>
                </c:pt>
                <c:pt idx="1164">
                  <c:v>1.1976440628685887E-3</c:v>
                </c:pt>
                <c:pt idx="1165">
                  <c:v>1.1975333790889635E-3</c:v>
                </c:pt>
                <c:pt idx="1166">
                  <c:v>1.1974192945484422E-3</c:v>
                </c:pt>
                <c:pt idx="1167">
                  <c:v>1.1973036032158861E-3</c:v>
                </c:pt>
                <c:pt idx="1168">
                  <c:v>1.1971883890512104E-3</c:v>
                </c:pt>
                <c:pt idx="1169">
                  <c:v>1.1970758583500327E-3</c:v>
                </c:pt>
                <c:pt idx="1170">
                  <c:v>1.1969681337657431E-3</c:v>
                </c:pt>
                <c:pt idx="1171">
                  <c:v>1.1968670279911867E-3</c:v>
                </c:pt>
                <c:pt idx="1172">
                  <c:v>1.196773820300103E-3</c:v>
                </c:pt>
                <c:pt idx="1173">
                  <c:v>1.1966890624264389E-3</c:v>
                </c:pt>
                <c:pt idx="1174">
                  <c:v>1.1966124393645574E-3</c:v>
                </c:pt>
                <c:pt idx="1175">
                  <c:v>1.1965427088345231E-3</c:v>
                </c:pt>
                <c:pt idx="1176">
                  <c:v>1.19647772977065E-3</c:v>
                </c:pt>
                <c:pt idx="1177">
                  <c:v>1.1964145669350356E-3</c:v>
                </c:pt>
                <c:pt idx="1178">
                  <c:v>1.1963497100748303E-3</c:v>
                </c:pt>
                <c:pt idx="1179">
                  <c:v>1.1962793181238603E-3</c:v>
                </c:pt>
                <c:pt idx="1180">
                  <c:v>1.1961994972874489E-3</c:v>
                </c:pt>
                <c:pt idx="1181">
                  <c:v>1.196106568266582E-3</c:v>
                </c:pt>
                <c:pt idx="1182">
                  <c:v>1.19599729338856E-3</c:v>
                </c:pt>
                <c:pt idx="1183">
                  <c:v>1.1958690529928592E-3</c:v>
                </c:pt>
                <c:pt idx="1184">
                  <c:v>1.1957199682963078E-3</c:v>
                </c:pt>
                <c:pt idx="1185">
                  <c:v>1.1955489952949535E-3</c:v>
                </c:pt>
                <c:pt idx="1186">
                  <c:v>1.1953560224928603E-3</c:v>
                </c:pt>
                <c:pt idx="1187">
                  <c:v>1.1951419933461231E-3</c:v>
                </c:pt>
                <c:pt idx="1188">
                  <c:v>1.1949090802317406E-3</c:v>
                </c:pt>
                <c:pt idx="1189">
                  <c:v>1.1946609060391408E-3</c:v>
                </c:pt>
                <c:pt idx="1190">
                  <c:v>1.1944027704511181E-3</c:v>
                </c:pt>
                <c:pt idx="1191">
                  <c:v>1.1941418161308406E-3</c:v>
                </c:pt>
                <c:pt idx="1192">
                  <c:v>1.1938870413487298E-3</c:v>
                </c:pt>
                <c:pt idx="1193">
                  <c:v>1.1936490581343998E-3</c:v>
                </c:pt>
                <c:pt idx="1194">
                  <c:v>1.1934395220591042E-3</c:v>
                </c:pt>
                <c:pt idx="1195">
                  <c:v>1.1932701977796739E-3</c:v>
                </c:pt>
                <c:pt idx="1196">
                  <c:v>1.1931517060653988E-3</c:v>
                </c:pt>
                <c:pt idx="1197">
                  <c:v>1.1930920701922888E-3</c:v>
                </c:pt>
                <c:pt idx="1198">
                  <c:v>1.1930952613443523E-3</c:v>
                </c:pt>
                <c:pt idx="1199">
                  <c:v>1.1931599870192067E-3</c:v>
                </c:pt>
                <c:pt idx="1200">
                  <c:v>1.1932789684904704E-3</c:v>
                </c:pt>
                <c:pt idx="1201">
                  <c:v>1.193438901725159E-3</c:v>
                </c:pt>
                <c:pt idx="1202">
                  <c:v>1.1936211929025025E-3</c:v>
                </c:pt>
                <c:pt idx="1203">
                  <c:v>1.1938034249358461E-3</c:v>
                </c:pt>
                <c:pt idx="1204">
                  <c:v>1.193961373854838E-3</c:v>
                </c:pt>
                <c:pt idx="1205">
                  <c:v>1.1940712792582683E-3</c:v>
                </c:pt>
                <c:pt idx="1206">
                  <c:v>1.1941120293372262E-3</c:v>
                </c:pt>
                <c:pt idx="1207">
                  <c:v>1.1940669350049712E-3</c:v>
                </c:pt>
                <c:pt idx="1208">
                  <c:v>1.1939248030056859E-3</c:v>
                </c:pt>
                <c:pt idx="1209">
                  <c:v>1.1936802020176764E-3</c:v>
                </c:pt>
                <c:pt idx="1210">
                  <c:v>1.1933330458105758E-3</c:v>
                </c:pt>
                <c:pt idx="1211">
                  <c:v>1.1928874509426043E-3</c:v>
                </c:pt>
                <c:pt idx="1212">
                  <c:v>1.1923502482583904E-3</c:v>
                </c:pt>
                <c:pt idx="1213">
                  <c:v>1.1917293627082663E-3</c:v>
                </c:pt>
                <c:pt idx="1214">
                  <c:v>1.1910323505684901E-3</c:v>
                </c:pt>
                <c:pt idx="1215">
                  <c:v>1.1902653046408081E-3</c:v>
                </c:pt>
                <c:pt idx="1216">
                  <c:v>1.1894322351255228E-3</c:v>
                </c:pt>
                <c:pt idx="1217">
                  <c:v>1.1885351312102674E-3</c:v>
                </c:pt>
                <c:pt idx="1218">
                  <c:v>1.1875745961444219E-3</c:v>
                </c:pt>
                <c:pt idx="1219">
                  <c:v>1.1865510814643742E-3</c:v>
                </c:pt>
                <c:pt idx="1220">
                  <c:v>1.1854665907119111E-3</c:v>
                </c:pt>
                <c:pt idx="1221">
                  <c:v>1.1843266585209779E-3</c:v>
                </c:pt>
                <c:pt idx="1222">
                  <c:v>1.1831423313551298E-3</c:v>
                </c:pt>
                <c:pt idx="1223">
                  <c:v>1.1819318036593507E-3</c:v>
                </c:pt>
                <c:pt idx="1224">
                  <c:v>1.1807213097244562E-3</c:v>
                </c:pt>
                <c:pt idx="1225">
                  <c:v>1.1795448973280179E-3</c:v>
                </c:pt>
                <c:pt idx="1226">
                  <c:v>1.1784427977051457E-3</c:v>
                </c:pt>
                <c:pt idx="1227">
                  <c:v>1.1774582916531282E-3</c:v>
                </c:pt>
                <c:pt idx="1228">
                  <c:v>1.176633247778757E-3</c:v>
                </c:pt>
                <c:pt idx="1229">
                  <c:v>1.176002797798369E-3</c:v>
                </c:pt>
                <c:pt idx="1230">
                  <c:v>1.1755898856600259E-3</c:v>
                </c:pt>
                <c:pt idx="1231">
                  <c:v>1.1754005959063593E-3</c:v>
                </c:pt>
                <c:pt idx="1232">
                  <c:v>1.1754211541073346E-3</c:v>
                </c:pt>
                <c:pt idx="1233">
                  <c:v>1.1756172925593545E-3</c:v>
                </c:pt>
                <c:pt idx="1234">
                  <c:v>1.175936290678279E-3</c:v>
                </c:pt>
                <c:pt idx="1235">
                  <c:v>1.1763115074348122E-3</c:v>
                </c:pt>
                <c:pt idx="1236">
                  <c:v>1.1766687450031742E-3</c:v>
                </c:pt>
                <c:pt idx="1237">
                  <c:v>1.1769334004226133E-3</c:v>
                </c:pt>
                <c:pt idx="1238">
                  <c:v>1.1770371951353403E-3</c:v>
                </c:pt>
                <c:pt idx="1239">
                  <c:v>1.1769233015861112E-3</c:v>
                </c:pt>
                <c:pt idx="1240">
                  <c:v>1.1765496346480943E-3</c:v>
                </c:pt>
                <c:pt idx="1241">
                  <c:v>1.175889002374482E-3</c:v>
                </c:pt>
                <c:pt idx="1242">
                  <c:v>1.1749267462050181E-3</c:v>
                </c:pt>
                <c:pt idx="1243">
                  <c:v>1.1736566160055707E-3</c:v>
                </c:pt>
                <c:pt idx="1244">
                  <c:v>1.1720750757996841E-3</c:v>
                </c:pt>
                <c:pt idx="1245">
                  <c:v>1.1701748607820042E-3</c:v>
                </c:pt>
                <c:pt idx="1246">
                  <c:v>1.1679383638929543E-3</c:v>
                </c:pt>
                <c:pt idx="1247">
                  <c:v>1.16533107244843E-3</c:v>
                </c:pt>
                <c:pt idx="1248">
                  <c:v>1.1622954324696621E-3</c:v>
                </c:pt>
                <c:pt idx="1249">
                  <c:v>1.1587449986105315E-3</c:v>
                </c:pt>
                <c:pt idx="1250">
                  <c:v>1.1545592854459987E-3</c:v>
                </c:pt>
                <c:pt idx="1251">
                  <c:v>1.1495798394799228E-3</c:v>
                </c:pt>
                <c:pt idx="1252">
                  <c:v>1.1436083503731415E-3</c:v>
                </c:pt>
                <c:pt idx="1253">
                  <c:v>1.1364081458791499E-3</c:v>
                </c:pt>
                <c:pt idx="1254">
                  <c:v>1.127710720013259E-3</c:v>
                </c:pt>
                <c:pt idx="1255">
                  <c:v>1.1172287896508081E-3</c:v>
                </c:pt>
                <c:pt idx="1256">
                  <c:v>1.1046773603546286E-3</c:v>
                </c:pt>
                <c:pt idx="1257">
                  <c:v>1.0898030364784761E-3</c:v>
                </c:pt>
                <c:pt idx="1258">
                  <c:v>1.072420603402297E-3</c:v>
                </c:pt>
                <c:pt idx="1259">
                  <c:v>1.0524540336644861E-3</c:v>
                </c:pt>
                <c:pt idx="1260">
                  <c:v>1.0299771377956701E-3</c:v>
                </c:pt>
                <c:pt idx="1261">
                  <c:v>1.0052474692124741E-3</c:v>
                </c:pt>
                <c:pt idx="1262">
                  <c:v>9.7872641201153E-4</c:v>
                </c:pt>
                <c:pt idx="1263">
                  <c:v>9.5107887365399849E-4</c:v>
                </c:pt>
                <c:pt idx="1264">
                  <c:v>9.2314816046220151E-4</c:v>
                </c:pt>
                <c:pt idx="1265">
                  <c:v>8.959051185186283E-4</c:v>
                </c:pt>
                <c:pt idx="1266">
                  <c:v>8.7037503996995242E-4</c:v>
                </c:pt>
                <c:pt idx="1267">
                  <c:v>8.4755024773912867E-4</c:v>
                </c:pt>
                <c:pt idx="1268">
                  <c:v>8.2829974449911005E-4</c:v>
                </c:pt>
                <c:pt idx="1269">
                  <c:v>8.1328873224858838E-4</c:v>
                </c:pt>
                <c:pt idx="1270">
                  <c:v>8.0291993188253427E-4</c:v>
                </c:pt>
                <c:pt idx="1271">
                  <c:v>7.9730538921508648E-4</c:v>
                </c:pt>
                <c:pt idx="1272">
                  <c:v>7.9627212030527756E-4</c:v>
                </c:pt>
                <c:pt idx="1273">
                  <c:v>7.9939981442512425E-4</c:v>
                </c:pt>
                <c:pt idx="1274">
                  <c:v>8.060831712011627E-4</c:v>
                </c:pt>
                <c:pt idx="1275">
                  <c:v>8.1560825129065972E-4</c:v>
                </c:pt>
                <c:pt idx="1276">
                  <c:v>8.2723127576753066E-4</c:v>
                </c:pt>
                <c:pt idx="1277">
                  <c:v>8.4024904599959861E-4</c:v>
                </c:pt>
                <c:pt idx="1278">
                  <c:v>8.540532887250942E-4</c:v>
                </c:pt>
                <c:pt idx="1279">
                  <c:v>8.6816503323487531E-4</c:v>
                </c:pt>
                <c:pt idx="1280">
                  <c:v>8.8224870411227258E-4</c:v>
                </c:pt>
                <c:pt idx="1281">
                  <c:v>8.9610890039785367E-4</c:v>
                </c:pt>
                <c:pt idx="1282">
                  <c:v>9.09674281124896E-4</c:v>
                </c:pt>
                <c:pt idx="1283">
                  <c:v>9.2297381475644547E-4</c:v>
                </c:pt>
                <c:pt idx="1284">
                  <c:v>9.3610982612261277E-4</c:v>
                </c:pt>
                <c:pt idx="1285">
                  <c:v>9.4923119285039487E-4</c:v>
                </c:pt>
                <c:pt idx="1286">
                  <c:v>9.6250863039430787E-4</c:v>
                </c:pt>
                <c:pt idx="1287">
                  <c:v>9.7611280486643024E-4</c:v>
                </c:pt>
                <c:pt idx="1288">
                  <c:v>9.9019520797090713E-4</c:v>
                </c:pt>
                <c:pt idx="1289">
                  <c:v>1.0048714638845721E-3</c:v>
                </c:pt>
                <c:pt idx="1290">
                  <c:v>1.0202068875262641E-3</c:v>
                </c:pt>
                <c:pt idx="1291">
                  <c:v>1.0362045665836298E-3</c:v>
                </c:pt>
                <c:pt idx="1292">
                  <c:v>1.0527967826704518E-3</c:v>
                </c:pt>
                <c:pt idx="1293">
                  <c:v>1.0698410039980083E-3</c:v>
                </c:pt>
                <c:pt idx="1294">
                  <c:v>1.0871217856892378E-3</c:v>
                </c:pt>
                <c:pt idx="1295">
                  <c:v>1.1043596301331532E-3</c:v>
                </c:pt>
                <c:pt idx="1296">
                  <c:v>1.12122713375815E-3</c:v>
                </c:pt>
                <c:pt idx="1297">
                  <c:v>1.1373717192421598E-3</c:v>
                </c:pt>
                <c:pt idx="1298">
                  <c:v>1.152443085083352E-3</c:v>
                </c:pt>
                <c:pt idx="1299">
                  <c:v>1.166122499124156E-3</c:v>
                </c:pt>
                <c:pt idx="1300">
                  <c:v>1.1781502524525376E-3</c:v>
                </c:pt>
                <c:pt idx="1301">
                  <c:v>1.188348054703715E-3</c:v>
                </c:pt>
                <c:pt idx="1302">
                  <c:v>1.1966330176403901E-3</c:v>
                </c:pt>
                <c:pt idx="1303">
                  <c:v>1.2030214298137903E-3</c:v>
                </c:pt>
                <c:pt idx="1304">
                  <c:v>1.2076222171895779E-3</c:v>
                </c:pt>
                <c:pt idx="1305">
                  <c:v>1.2106212808818079E-3</c:v>
                </c:pt>
                <c:pt idx="1306">
                  <c:v>1.2122592646907331E-3</c:v>
                </c:pt>
                <c:pt idx="1307">
                  <c:v>1.2128062063188581E-3</c:v>
                </c:pt>
                <c:pt idx="1308">
                  <c:v>1.2125365335866748E-3</c:v>
                </c:pt>
                <c:pt idx="1309">
                  <c:v>1.2117076146994632E-3</c:v>
                </c:pt>
                <c:pt idx="1310">
                  <c:v>1.210543900704178E-3</c:v>
                </c:pt>
                <c:pt idx="1311">
                  <c:v>1.2092276859024499E-3</c:v>
                </c:pt>
                <c:pt idx="1312">
                  <c:v>1.2078963607731086E-3</c:v>
                </c:pt>
                <c:pt idx="1313">
                  <c:v>1.2066450775008043E-3</c:v>
                </c:pt>
                <c:pt idx="1314">
                  <c:v>1.2055332086531739E-3</c:v>
                </c:pt>
                <c:pt idx="1315">
                  <c:v>1.2045928177426349E-3</c:v>
                </c:pt>
                <c:pt idx="1316">
                  <c:v>1.2038374125137121E-3</c:v>
                </c:pt>
                <c:pt idx="1317">
                  <c:v>1.2032697555534773E-3</c:v>
                </c:pt>
                <c:pt idx="1318">
                  <c:v>1.2028878418114466E-3</c:v>
                </c:pt>
                <c:pt idx="1319">
                  <c:v>1.2026886738121961E-3</c:v>
                </c:pt>
                <c:pt idx="1320">
                  <c:v>1.202669843363262E-3</c:v>
                </c:pt>
                <c:pt idx="1321">
                  <c:v>1.2028292254053017E-3</c:v>
                </c:pt>
                <c:pt idx="1322">
                  <c:v>1.2031632632537271E-3</c:v>
                </c:pt>
                <c:pt idx="1323">
                  <c:v>1.2036644596967985E-3</c:v>
                </c:pt>
                <c:pt idx="1324">
                  <c:v>1.2043187026843966E-3</c:v>
                </c:pt>
                <c:pt idx="1325">
                  <c:v>1.2051030455522665E-3</c:v>
                </c:pt>
                <c:pt idx="1326">
                  <c:v>1.2059844767340969E-3</c:v>
                </c:pt>
                <c:pt idx="1327">
                  <c:v>1.2069200762149538E-3</c:v>
                </c:pt>
                <c:pt idx="1328">
                  <c:v>1.2078587359527384E-3</c:v>
                </c:pt>
                <c:pt idx="1329">
                  <c:v>1.2087443927238722E-3</c:v>
                </c:pt>
                <c:pt idx="1330">
                  <c:v>1.2095204321323039E-3</c:v>
                </c:pt>
                <c:pt idx="1331">
                  <c:v>1.2101347077529958E-3</c:v>
                </c:pt>
                <c:pt idx="1332">
                  <c:v>1.210544496856426E-3</c:v>
                </c:pt>
                <c:pt idx="1333">
                  <c:v>1.2107205545233517E-3</c:v>
                </c:pt>
                <c:pt idx="1334">
                  <c:v>1.2106497651065528E-3</c:v>
                </c:pt>
                <c:pt idx="1335">
                  <c:v>1.2103359600052327E-3</c:v>
                </c:pt>
                <c:pt idx="1336">
                  <c:v>1.2097987492658848E-3</c:v>
                </c:pt>
                <c:pt idx="1337">
                  <c:v>1.2090706938198998E-3</c:v>
                </c:pt>
                <c:pt idx="1338">
                  <c:v>1.2081932630710549E-3</c:v>
                </c:pt>
                <c:pt idx="1339">
                  <c:v>1.2072122483681351E-3</c:v>
                </c:pt>
                <c:pt idx="1340">
                  <c:v>1.2061733082756071E-3</c:v>
                </c:pt>
                <c:pt idx="1341">
                  <c:v>1.2051181957078026E-3</c:v>
                </c:pt>
                <c:pt idx="1342">
                  <c:v>1.2040821091947626E-3</c:v>
                </c:pt>
                <c:pt idx="1343">
                  <c:v>1.2030922591124355E-3</c:v>
                </c:pt>
                <c:pt idx="1344">
                  <c:v>1.2021676534536129E-3</c:v>
                </c:pt>
                <c:pt idx="1345">
                  <c:v>1.2013198752559798E-3</c:v>
                </c:pt>
                <c:pt idx="1346">
                  <c:v>1.2005545415826686E-3</c:v>
                </c:pt>
                <c:pt idx="1347">
                  <c:v>1.1998731181103622E-3</c:v>
                </c:pt>
                <c:pt idx="1348">
                  <c:v>1.199274789741768E-3</c:v>
                </c:pt>
                <c:pt idx="1349">
                  <c:v>1.1987581395675087E-3</c:v>
                </c:pt>
                <c:pt idx="1350">
                  <c:v>1.1983224594224301E-3</c:v>
                </c:pt>
                <c:pt idx="1351">
                  <c:v>1.1979685749623525E-3</c:v>
                </c:pt>
                <c:pt idx="1352">
                  <c:v>1.1976991279798066E-3</c:v>
                </c:pt>
                <c:pt idx="1353">
                  <c:v>1.1975182828244258E-3</c:v>
                </c:pt>
                <c:pt idx="1354">
                  <c:v>1.1974309061682984E-3</c:v>
                </c:pt>
                <c:pt idx="1355">
                  <c:v>1.1974412883030629E-3</c:v>
                </c:pt>
                <c:pt idx="1356">
                  <c:v>1.1975515492111805E-3</c:v>
                </c:pt>
                <c:pt idx="1357">
                  <c:v>1.1977599416479936E-3</c:v>
                </c:pt>
                <c:pt idx="1358">
                  <c:v>1.1980593120899381E-3</c:v>
                </c:pt>
                <c:pt idx="1359">
                  <c:v>1.1984360096897321E-3</c:v>
                </c:pt>
                <c:pt idx="1360">
                  <c:v>1.1988695175663324E-3</c:v>
                </c:pt>
                <c:pt idx="1361">
                  <c:v>1.1993330044626628E-3</c:v>
                </c:pt>
                <c:pt idx="1362">
                  <c:v>1.199794870702616E-3</c:v>
                </c:pt>
                <c:pt idx="1363">
                  <c:v>1.2002211941403119E-3</c:v>
                </c:pt>
                <c:pt idx="1364">
                  <c:v>1.2005788187390857E-3</c:v>
                </c:pt>
                <c:pt idx="1365">
                  <c:v>1.2008386608851061E-3</c:v>
                </c:pt>
                <c:pt idx="1366">
                  <c:v>1.2009787747766687E-3</c:v>
                </c:pt>
                <c:pt idx="1367">
                  <c:v>1.2009866921395679E-3</c:v>
                </c:pt>
                <c:pt idx="1368">
                  <c:v>1.2008606702683519E-3</c:v>
                </c:pt>
                <c:pt idx="1369">
                  <c:v>1.2006096491299979E-3</c:v>
                </c:pt>
                <c:pt idx="1370">
                  <c:v>1.2002519448582861E-3</c:v>
                </c:pt>
                <c:pt idx="1371">
                  <c:v>1.1998128867214313E-3</c:v>
                </c:pt>
                <c:pt idx="1372">
                  <c:v>1.1993217858504504E-3</c:v>
                </c:pt>
                <c:pt idx="1373">
                  <c:v>1.1988086803380396E-3</c:v>
                </c:pt>
                <c:pt idx="1374">
                  <c:v>1.198301311199048E-3</c:v>
                </c:pt>
                <c:pt idx="1375">
                  <c:v>1.1978227120348118E-3</c:v>
                </c:pt>
                <c:pt idx="1376">
                  <c:v>1.1973896418065355E-3</c:v>
                </c:pt>
                <c:pt idx="1377">
                  <c:v>1.1970119596801324E-3</c:v>
                </c:pt>
                <c:pt idx="1378">
                  <c:v>1.1966928899971952E-3</c:v>
                </c:pt>
                <c:pt idx="1379">
                  <c:v>1.1964300025063843E-3</c:v>
                </c:pt>
                <c:pt idx="1380">
                  <c:v>1.1962166657738208E-3</c:v>
                </c:pt>
                <c:pt idx="1381">
                  <c:v>1.1960436994252893E-3</c:v>
                </c:pt>
                <c:pt idx="1382">
                  <c:v>1.195900963687438E-3</c:v>
                </c:pt>
                <c:pt idx="1383">
                  <c:v>1.1957786719795941E-3</c:v>
                </c:pt>
                <c:pt idx="1384">
                  <c:v>1.1956682848391759E-3</c:v>
                </c:pt>
                <c:pt idx="1385">
                  <c:v>1.1955629205296862E-3</c:v>
                </c:pt>
                <c:pt idx="1386">
                  <c:v>1.1954573049342994E-3</c:v>
                </c:pt>
                <c:pt idx="1387">
                  <c:v>1.1953473652527593E-3</c:v>
                </c:pt>
                <c:pt idx="1388">
                  <c:v>1.1952295113450335E-3</c:v>
                </c:pt>
                <c:pt idx="1389">
                  <c:v>1.1950999360866392E-3</c:v>
                </c:pt>
                <c:pt idx="1390">
                  <c:v>1.194953974247862E-3</c:v>
                </c:pt>
                <c:pt idx="1391">
                  <c:v>1.1947856723785355E-3</c:v>
                </c:pt>
                <c:pt idx="1392">
                  <c:v>1.1945877098276383E-3</c:v>
                </c:pt>
                <c:pt idx="1393">
                  <c:v>1.1943516824106147E-3</c:v>
                </c:pt>
                <c:pt idx="1394">
                  <c:v>1.1940687658148197E-3</c:v>
                </c:pt>
                <c:pt idx="1395">
                  <c:v>1.1937306823664624E-3</c:v>
                </c:pt>
                <c:pt idx="1396">
                  <c:v>1.193330881518052E-3</c:v>
                </c:pt>
                <c:pt idx="1397">
                  <c:v>1.192865831051001E-3</c:v>
                </c:pt>
                <c:pt idx="1398">
                  <c:v>1.1923362807335252E-3</c:v>
                </c:pt>
                <c:pt idx="1399">
                  <c:v>1.191748375971731E-3</c:v>
                </c:pt>
                <c:pt idx="1400">
                  <c:v>1.1911145194938235E-3</c:v>
                </c:pt>
                <c:pt idx="1401">
                  <c:v>1.1904538311043643E-3</c:v>
                </c:pt>
                <c:pt idx="1402">
                  <c:v>1.1897920866533868E-3</c:v>
                </c:pt>
                <c:pt idx="1403">
                  <c:v>1.1891609841518283E-3</c:v>
                </c:pt>
                <c:pt idx="1404">
                  <c:v>1.1885965587094473E-3</c:v>
                </c:pt>
                <c:pt idx="1405">
                  <c:v>1.188136745384781E-3</c:v>
                </c:pt>
                <c:pt idx="1406">
                  <c:v>1.1878179725440929E-3</c:v>
                </c:pt>
                <c:pt idx="1407">
                  <c:v>1.1876710015782577E-3</c:v>
                </c:pt>
                <c:pt idx="1408">
                  <c:v>1.1877163511295177E-3</c:v>
                </c:pt>
                <c:pt idx="1409">
                  <c:v>1.1879598716223805E-3</c:v>
                </c:pt>
                <c:pt idx="1410">
                  <c:v>1.1883892013944781E-3</c:v>
                </c:pt>
                <c:pt idx="1411">
                  <c:v>1.1889718894832772E-3</c:v>
                </c:pt>
                <c:pt idx="1412">
                  <c:v>1.1896558643728354E-3</c:v>
                </c:pt>
                <c:pt idx="1413">
                  <c:v>1.190372650344004E-3</c:v>
                </c:pt>
                <c:pt idx="1414">
                  <c:v>1.1910432928875861E-3</c:v>
                </c:pt>
                <c:pt idx="1415">
                  <c:v>1.1915864554815278E-3</c:v>
                </c:pt>
                <c:pt idx="1416">
                  <c:v>1.1919276826580221E-3</c:v>
                </c:pt>
                <c:pt idx="1417">
                  <c:v>1.1920084994610563E-3</c:v>
                </c:pt>
                <c:pt idx="1418">
                  <c:v>1.1917939232520753E-3</c:v>
                </c:pt>
                <c:pt idx="1419">
                  <c:v>1.1912771620189969E-3</c:v>
                </c:pt>
                <c:pt idx="1420">
                  <c:v>1.1904806961349635E-3</c:v>
                </c:pt>
                <c:pt idx="1421">
                  <c:v>1.1894535127722314E-3</c:v>
                </c:pt>
                <c:pt idx="1422">
                  <c:v>1.1882649209499589E-3</c:v>
                </c:pt>
                <c:pt idx="1423">
                  <c:v>1.1869958723693104E-3</c:v>
                </c:pt>
                <c:pt idx="1424">
                  <c:v>1.1857291208041761E-3</c:v>
                </c:pt>
                <c:pt idx="1425">
                  <c:v>1.1845396262509622E-3</c:v>
                </c:pt>
                <c:pt idx="1426">
                  <c:v>1.1834865240026675E-3</c:v>
                </c:pt>
                <c:pt idx="1427">
                  <c:v>1.1826076437070521E-3</c:v>
                </c:pt>
                <c:pt idx="1428">
                  <c:v>1.1819171169233094E-3</c:v>
                </c:pt>
                <c:pt idx="1429">
                  <c:v>1.1814061171028221E-3</c:v>
                </c:pt>
                <c:pt idx="1430">
                  <c:v>1.1810463136215585E-3</c:v>
                </c:pt>
                <c:pt idx="1431">
                  <c:v>1.180795279618043E-3</c:v>
                </c:pt>
                <c:pt idx="1432">
                  <c:v>1.1806028633308584E-3</c:v>
                </c:pt>
                <c:pt idx="1433">
                  <c:v>1.1804175141776989E-3</c:v>
                </c:pt>
                <c:pt idx="1434">
                  <c:v>1.1801916755325825E-3</c:v>
                </c:pt>
                <c:pt idx="1435">
                  <c:v>1.1798855778916747E-3</c:v>
                </c:pt>
                <c:pt idx="1436">
                  <c:v>1.1794691152066201E-3</c:v>
                </c:pt>
                <c:pt idx="1437">
                  <c:v>1.1789217881492944E-3</c:v>
                </c:pt>
                <c:pt idx="1438">
                  <c:v>1.1782309159366045E-3</c:v>
                </c:pt>
                <c:pt idx="1439">
                  <c:v>1.1773892593881939E-3</c:v>
                </c:pt>
                <c:pt idx="1440">
                  <c:v>1.1763909758432715E-3</c:v>
                </c:pt>
                <c:pt idx="1441">
                  <c:v>1.1752281610608805E-3</c:v>
                </c:pt>
                <c:pt idx="1442">
                  <c:v>1.1738873234021345E-3</c:v>
                </c:pt>
                <c:pt idx="1443">
                  <c:v>1.1723462148614211E-3</c:v>
                </c:pt>
                <c:pt idx="1444">
                  <c:v>1.1705708547887824E-3</c:v>
                </c:pt>
                <c:pt idx="1445">
                  <c:v>1.1685127432559438E-3</c:v>
                </c:pt>
                <c:pt idx="1446">
                  <c:v>1.1661058911562952E-3</c:v>
                </c:pt>
                <c:pt idx="1447">
                  <c:v>1.1632635151193726E-3</c:v>
                </c:pt>
                <c:pt idx="1448">
                  <c:v>1.1598744354915248E-3</c:v>
                </c:pt>
                <c:pt idx="1449">
                  <c:v>1.1557993167265049E-3</c:v>
                </c:pt>
                <c:pt idx="1450">
                  <c:v>1.1508674902704255E-3</c:v>
                </c:pt>
                <c:pt idx="1451">
                  <c:v>1.1448753474231211E-3</c:v>
                </c:pt>
                <c:pt idx="1452">
                  <c:v>1.1375877532264764E-3</c:v>
                </c:pt>
                <c:pt idx="1453">
                  <c:v>1.1287440889999009E-3</c:v>
                </c:pt>
                <c:pt idx="1454">
                  <c:v>1.1180706022088688E-3</c:v>
                </c:pt>
                <c:pt idx="1455">
                  <c:v>1.1053002121692559E-3</c:v>
                </c:pt>
                <c:pt idx="1456">
                  <c:v>1.0901997264410952E-3</c:v>
                </c:pt>
                <c:pt idx="1457">
                  <c:v>1.0726036307004529E-3</c:v>
                </c:pt>
                <c:pt idx="1458">
                  <c:v>1.0524513175697969E-3</c:v>
                </c:pt>
                <c:pt idx="1459">
                  <c:v>1.029823220568512E-3</c:v>
                </c:pt>
                <c:pt idx="1460">
                  <c:v>1.004969954167502E-3</c:v>
                </c:pt>
                <c:pt idx="1461">
                  <c:v>9.7832820964876524E-4</c:v>
                </c:pt>
                <c:pt idx="1462">
                  <c:v>9.5051786498045825E-4</c:v>
                </c:pt>
                <c:pt idx="1463">
                  <c:v>9.2231694241613098E-4</c:v>
                </c:pt>
                <c:pt idx="1464">
                  <c:v>8.9461425039182279E-4</c:v>
                </c:pt>
                <c:pt idx="1465">
                  <c:v>8.6834338209830584E-4</c:v>
                </c:pt>
                <c:pt idx="1466">
                  <c:v>8.444054139287886E-4</c:v>
                </c:pt>
                <c:pt idx="1467">
                  <c:v>8.2359017293776287E-4</c:v>
                </c:pt>
                <c:pt idx="1468">
                  <c:v>8.065069167983212E-4</c:v>
                </c:pt>
                <c:pt idx="1469">
                  <c:v>7.9353415813926886E-4</c:v>
                </c:pt>
                <c:pt idx="1470">
                  <c:v>7.8479534702156092E-4</c:v>
                </c:pt>
                <c:pt idx="1471">
                  <c:v>7.8016305073020438E-4</c:v>
                </c:pt>
                <c:pt idx="1472">
                  <c:v>7.7928963532786742E-4</c:v>
                </c:pt>
                <c:pt idx="1473">
                  <c:v>7.8165857198871623E-4</c:v>
                </c:pt>
                <c:pt idx="1474">
                  <c:v>7.8664787582644492E-4</c:v>
                </c:pt>
                <c:pt idx="1475">
                  <c:v>7.9359629843477042E-4</c:v>
                </c:pt>
                <c:pt idx="1476">
                  <c:v>8.0186363987370284E-4</c:v>
                </c:pt>
                <c:pt idx="1477">
                  <c:v>8.1087871394548542E-4</c:v>
                </c:pt>
                <c:pt idx="1478">
                  <c:v>8.2017119582141384E-4</c:v>
                </c:pt>
                <c:pt idx="1479">
                  <c:v>8.2938651118273231E-4</c:v>
                </c:pt>
                <c:pt idx="1480">
                  <c:v>8.3828536854318059E-4</c:v>
                </c:pt>
                <c:pt idx="1481">
                  <c:v>8.4673129453290683E-4</c:v>
                </c:pt>
                <c:pt idx="1482">
                  <c:v>8.5467041867035324E-4</c:v>
                </c:pt>
                <c:pt idx="1483">
                  <c:v>8.6210790685912087E-4</c:v>
                </c:pt>
                <c:pt idx="1484">
                  <c:v>8.6908483207276659E-4</c:v>
                </c:pt>
                <c:pt idx="1485">
                  <c:v>8.7565853329265588E-4</c:v>
                </c:pt>
                <c:pt idx="1486">
                  <c:v>8.8188809168495634E-4</c:v>
                </c:pt>
                <c:pt idx="1487">
                  <c:v>8.8782568385829277E-4</c:v>
                </c:pt>
                <c:pt idx="1488">
                  <c:v>8.9351336310062777E-4</c:v>
                </c:pt>
                <c:pt idx="1489">
                  <c:v>8.9898418504370673E-4</c:v>
                </c:pt>
                <c:pt idx="1490">
                  <c:v>9.0426606693744336E-4</c:v>
                </c:pt>
                <c:pt idx="1491">
                  <c:v>9.0938711250707982E-4</c:v>
                </c:pt>
                <c:pt idx="1492">
                  <c:v>9.1438065706187768E-4</c:v>
                </c:pt>
                <c:pt idx="1493">
                  <c:v>9.1928927619059915E-4</c:v>
                </c:pt>
                <c:pt idx="1494">
                  <c:v>9.2416721777351812E-4</c:v>
                </c:pt>
                <c:pt idx="1495">
                  <c:v>9.2908124882418283E-4</c:v>
                </c:pt>
                <c:pt idx="1496">
                  <c:v>9.3411005030623947E-4</c:v>
                </c:pt>
                <c:pt idx="1497">
                  <c:v>9.3934268778698244E-4</c:v>
                </c:pt>
                <c:pt idx="1498">
                  <c:v>9.4487659340673465E-4</c:v>
                </c:pt>
                <c:pt idx="1499">
                  <c:v>9.5081518012166198E-4</c:v>
                </c:pt>
                <c:pt idx="1500">
                  <c:v>9.5726574210951599E-4</c:v>
                </c:pt>
                <c:pt idx="1501">
                  <c:v>9.6433673132824307E-4</c:v>
                </c:pt>
                <c:pt idx="1502">
                  <c:v>9.7213472082393227E-4</c:v>
                </c:pt>
                <c:pt idx="1503">
                  <c:v>9.8076043051612471E-4</c:v>
                </c:pt>
                <c:pt idx="1504">
                  <c:v>9.903034946231262E-4</c:v>
                </c:pt>
                <c:pt idx="1505">
                  <c:v>1.0008357194962909E-3</c:v>
                </c:pt>
                <c:pt idx="1506">
                  <c:v>1.0124028619561867E-3</c:v>
                </c:pt>
                <c:pt idx="1507">
                  <c:v>1.0250155401125983E-3</c:v>
                </c:pt>
                <c:pt idx="1508">
                  <c:v>1.0386400293973565E-3</c:v>
                </c:pt>
                <c:pt idx="1509">
                  <c:v>1.0531902813831439E-3</c:v>
                </c:pt>
                <c:pt idx="1510">
                  <c:v>1.0685226395445461E-3</c:v>
                </c:pt>
                <c:pt idx="1511">
                  <c:v>1.0844347427667986E-3</c:v>
                </c:pt>
                <c:pt idx="1512">
                  <c:v>1.1006697739144534E-3</c:v>
                </c:pt>
                <c:pt idx="1513">
                  <c:v>1.1169266410237463E-3</c:v>
                </c:pt>
                <c:pt idx="1514">
                  <c:v>1.1328757827901948E-3</c:v>
                </c:pt>
                <c:pt idx="1515">
                  <c:v>1.1481794167824003E-3</c:v>
                </c:pt>
                <c:pt idx="1516">
                  <c:v>1.1625142393781463E-3</c:v>
                </c:pt>
                <c:pt idx="1517">
                  <c:v>1.1755938243245951E-3</c:v>
                </c:pt>
                <c:pt idx="1518">
                  <c:v>1.1871881274805854E-3</c:v>
                </c:pt>
                <c:pt idx="1519">
                  <c:v>1.1971377056177114E-3</c:v>
                </c:pt>
                <c:pt idx="1520">
                  <c:v>1.205361051784676E-3</c:v>
                </c:pt>
                <c:pt idx="1521">
                  <c:v>1.2118545737005823E-3</c:v>
                </c:pt>
                <c:pt idx="1522">
                  <c:v>1.2166858325594373E-3</c:v>
                </c:pt>
                <c:pt idx="1523">
                  <c:v>1.2199815841786802E-3</c:v>
                </c:pt>
                <c:pt idx="1524">
                  <c:v>1.221912693166358E-3</c:v>
                </c:pt>
                <c:pt idx="1525">
                  <c:v>1.2226781034656577E-3</c:v>
                </c:pt>
                <c:pt idx="1526">
                  <c:v>1.2224897285445088E-3</c:v>
                </c:pt>
                <c:pt idx="1527">
                  <c:v>1.2215595608049681E-3</c:v>
                </c:pt>
                <c:pt idx="1528">
                  <c:v>1.2200896108694639E-3</c:v>
                </c:pt>
                <c:pt idx="1529">
                  <c:v>1.2182647185586658E-3</c:v>
                </c:pt>
                <c:pt idx="1530">
                  <c:v>1.2162479034851968E-3</c:v>
                </c:pt>
                <c:pt idx="1531">
                  <c:v>1.2141777154390039E-3</c:v>
                </c:pt>
                <c:pt idx="1532">
                  <c:v>1.2121671141077657E-3</c:v>
                </c:pt>
                <c:pt idx="1533">
                  <c:v>1.2103034934707743E-3</c:v>
                </c:pt>
                <c:pt idx="1534">
                  <c:v>1.20864961183336E-3</c:v>
                </c:pt>
                <c:pt idx="1535">
                  <c:v>1.207245284541609E-3</c:v>
                </c:pt>
                <c:pt idx="1536">
                  <c:v>1.2061097089693898E-3</c:v>
                </c:pt>
                <c:pt idx="1537">
                  <c:v>1.2052442510940961E-3</c:v>
                </c:pt>
                <c:pt idx="1538">
                  <c:v>1.2046355307136574E-3</c:v>
                </c:pt>
                <c:pt idx="1539">
                  <c:v>1.2042585813585615E-3</c:v>
                </c:pt>
                <c:pt idx="1540">
                  <c:v>1.2040799270470381E-3</c:v>
                </c:pt>
                <c:pt idx="1541">
                  <c:v>1.2040604593397575E-3</c:v>
                </c:pt>
                <c:pt idx="1542">
                  <c:v>1.2041581286556021E-3</c:v>
                </c:pt>
                <c:pt idx="1543">
                  <c:v>1.2043304244662469E-3</c:v>
                </c:pt>
                <c:pt idx="1544">
                  <c:v>1.2045367175840878E-3</c:v>
                </c:pt>
                <c:pt idx="1545">
                  <c:v>1.2047404503803341E-3</c:v>
                </c:pt>
                <c:pt idx="1546">
                  <c:v>1.2049111529649499E-3</c:v>
                </c:pt>
                <c:pt idx="1547">
                  <c:v>1.2050261213071281E-3</c:v>
                </c:pt>
                <c:pt idx="1548">
                  <c:v>1.205071649235278E-3</c:v>
                </c:pt>
                <c:pt idx="1549">
                  <c:v>1.205043657084164E-3</c:v>
                </c:pt>
                <c:pt idx="1550">
                  <c:v>1.2049476322083721E-3</c:v>
                </c:pt>
                <c:pt idx="1551">
                  <c:v>1.2047977831434139E-3</c:v>
                </c:pt>
                <c:pt idx="1552">
                  <c:v>1.2046156338429087E-3</c:v>
                </c:pt>
                <c:pt idx="1553">
                  <c:v>1.2044280575842818E-3</c:v>
                </c:pt>
                <c:pt idx="1554">
                  <c:v>1.2042649588597082E-3</c:v>
                </c:pt>
                <c:pt idx="1555">
                  <c:v>1.2041567694987137E-3</c:v>
                </c:pt>
                <c:pt idx="1556">
                  <c:v>1.2041319458738623E-3</c:v>
                </c:pt>
                <c:pt idx="1557">
                  <c:v>1.2042145379640601E-3</c:v>
                </c:pt>
                <c:pt idx="1558">
                  <c:v>1.2044219581083904E-3</c:v>
                </c:pt>
                <c:pt idx="1559">
                  <c:v>1.2047630765436722E-3</c:v>
                </c:pt>
                <c:pt idx="1560">
                  <c:v>1.2052367445112323E-3</c:v>
                </c:pt>
                <c:pt idx="1561">
                  <c:v>1.2058309173830011E-3</c:v>
                </c:pt>
                <c:pt idx="1562">
                  <c:v>1.2065225510456863E-3</c:v>
                </c:pt>
                <c:pt idx="1563">
                  <c:v>1.2072784277712279E-3</c:v>
                </c:pt>
                <c:pt idx="1564">
                  <c:v>1.2080569997607461E-3</c:v>
                </c:pt>
                <c:pt idx="1565">
                  <c:v>1.2088112187256912E-3</c:v>
                </c:pt>
                <c:pt idx="1566">
                  <c:v>1.2094922067462561E-3</c:v>
                </c:pt>
                <c:pt idx="1567">
                  <c:v>1.2100533640184553E-3</c:v>
                </c:pt>
                <c:pt idx="1568">
                  <c:v>1.2104545284429048E-3</c:v>
                </c:pt>
                <c:pt idx="1569">
                  <c:v>1.2106656400951684E-3</c:v>
                </c:pt>
                <c:pt idx="1570">
                  <c:v>1.2106694349592563E-3</c:v>
                </c:pt>
                <c:pt idx="1571">
                  <c:v>1.2104628176958362E-3</c:v>
                </c:pt>
                <c:pt idx="1572">
                  <c:v>1.210056750067598E-3</c:v>
                </c:pt>
                <c:pt idx="1573">
                  <c:v>1.2094747073811414E-3</c:v>
                </c:pt>
                <c:pt idx="1574">
                  <c:v>1.2087499639767843E-3</c:v>
                </c:pt>
                <c:pt idx="1575">
                  <c:v>1.2079221095732209E-3</c:v>
                </c:pt>
                <c:pt idx="1576">
                  <c:v>1.2070332708752657E-3</c:v>
                </c:pt>
                <c:pt idx="1577">
                  <c:v>1.2061244943567947E-3</c:v>
                </c:pt>
                <c:pt idx="1578">
                  <c:v>1.2052326691070461E-3</c:v>
                </c:pt>
                <c:pt idx="1579">
                  <c:v>1.2043882346500466E-3</c:v>
                </c:pt>
                <c:pt idx="1580">
                  <c:v>1.2036138127004298E-3</c:v>
                </c:pt>
                <c:pt idx="1581">
                  <c:v>1.2029237427286699E-3</c:v>
                </c:pt>
                <c:pt idx="1582">
                  <c:v>1.202324433534268E-3</c:v>
                </c:pt>
                <c:pt idx="1583">
                  <c:v>1.2018153587579077E-3</c:v>
                </c:pt>
                <c:pt idx="1584">
                  <c:v>1.201390502139044E-3</c:v>
                </c:pt>
                <c:pt idx="1585">
                  <c:v>1.201040031374108E-3</c:v>
                </c:pt>
                <c:pt idx="1586">
                  <c:v>1.2007520046084838E-3</c:v>
                </c:pt>
                <c:pt idx="1587">
                  <c:v>1.2005139239602385E-3</c:v>
                </c:pt>
                <c:pt idx="1588">
                  <c:v>1.2003140060548509E-3</c:v>
                </c:pt>
                <c:pt idx="1589">
                  <c:v>1.2001420836370228E-3</c:v>
                </c:pt>
                <c:pt idx="1590">
                  <c:v>1.1999901103764451E-3</c:v>
                </c:pt>
                <c:pt idx="1591">
                  <c:v>1.1998522961254739E-3</c:v>
                </c:pt>
                <c:pt idx="1592">
                  <c:v>1.1997249398443641E-3</c:v>
                </c:pt>
                <c:pt idx="1593">
                  <c:v>1.199606072404898E-3</c:v>
                </c:pt>
                <c:pt idx="1594">
                  <c:v>1.1994949910798479E-3</c:v>
                </c:pt>
                <c:pt idx="1595">
                  <c:v>1.1993917936774878E-3</c:v>
                </c:pt>
                <c:pt idx="1596">
                  <c:v>1.1992969853422577E-3</c:v>
                </c:pt>
                <c:pt idx="1597">
                  <c:v>1.1992111934103137E-3</c:v>
                </c:pt>
                <c:pt idx="1598">
                  <c:v>1.1991350018319676E-3</c:v>
                </c:pt>
                <c:pt idx="1599">
                  <c:v>1.1990689010306034E-3</c:v>
                </c:pt>
                <c:pt idx="1600">
                  <c:v>1.1990133181492143E-3</c:v>
                </c:pt>
                <c:pt idx="1601">
                  <c:v>1.1989686931015077E-3</c:v>
                </c:pt>
                <c:pt idx="1602">
                  <c:v>1.1989355544697452E-3</c:v>
                </c:pt>
                <c:pt idx="1603">
                  <c:v>1.1989145784369263E-3</c:v>
                </c:pt>
                <c:pt idx="1604">
                  <c:v>1.1989065890208909E-3</c:v>
                </c:pt>
                <c:pt idx="1605">
                  <c:v>1.1989124748682317E-3</c:v>
                </c:pt>
                <c:pt idx="1606">
                  <c:v>1.1989330274606205E-3</c:v>
                </c:pt>
                <c:pt idx="1607">
                  <c:v>1.1989686924325251E-3</c:v>
                </c:pt>
                <c:pt idx="1608">
                  <c:v>1.1990192561125643E-3</c:v>
                </c:pt>
                <c:pt idx="1609">
                  <c:v>1.1990834995925089E-3</c:v>
                </c:pt>
                <c:pt idx="1610">
                  <c:v>1.1991588738839215E-3</c:v>
                </c:pt>
                <c:pt idx="1611">
                  <c:v>1.1992412518517365E-3</c:v>
                </c:pt>
                <c:pt idx="1612">
                  <c:v>1.1993248239734683E-3</c:v>
                </c:pt>
                <c:pt idx="1613">
                  <c:v>1.1994021922720481E-3</c:v>
                </c:pt>
                <c:pt idx="1614">
                  <c:v>1.1994646968124599E-3</c:v>
                </c:pt>
                <c:pt idx="1615">
                  <c:v>1.1995029727333438E-3</c:v>
                </c:pt>
                <c:pt idx="1616">
                  <c:v>1.1995076933193388E-3</c:v>
                </c:pt>
                <c:pt idx="1617">
                  <c:v>1.1994704179366183E-3</c:v>
                </c:pt>
                <c:pt idx="1618">
                  <c:v>1.1993844235747705E-3</c:v>
                </c:pt>
                <c:pt idx="1619">
                  <c:v>1.1992453944404903E-3</c:v>
                </c:pt>
                <c:pt idx="1620">
                  <c:v>1.1990518589699206E-3</c:v>
                </c:pt>
                <c:pt idx="1621">
                  <c:v>1.1988053070159355E-3</c:v>
                </c:pt>
                <c:pt idx="1622">
                  <c:v>1.1985098684962555E-3</c:v>
                </c:pt>
                <c:pt idx="1623">
                  <c:v>1.1981717762762543E-3</c:v>
                </c:pt>
                <c:pt idx="1624">
                  <c:v>1.1977985410343143E-3</c:v>
                </c:pt>
                <c:pt idx="1625">
                  <c:v>1.1973980368586888E-3</c:v>
                </c:pt>
                <c:pt idx="1626">
                  <c:v>1.1969776483844161E-3</c:v>
                </c:pt>
                <c:pt idx="1627">
                  <c:v>1.1965436111720691E-3</c:v>
                </c:pt>
                <c:pt idx="1628">
                  <c:v>1.1961006766523247E-3</c:v>
                </c:pt>
                <c:pt idx="1629">
                  <c:v>1.1956521402624101E-3</c:v>
                </c:pt>
                <c:pt idx="1630">
                  <c:v>1.1952003060798641E-3</c:v>
                </c:pt>
                <c:pt idx="1631">
                  <c:v>1.1947473205968593E-3</c:v>
                </c:pt>
                <c:pt idx="1632">
                  <c:v>1.1942963413419799E-3</c:v>
                </c:pt>
                <c:pt idx="1633">
                  <c:v>1.1938529232327826E-3</c:v>
                </c:pt>
                <c:pt idx="1634">
                  <c:v>1.1934264726968064E-3</c:v>
                </c:pt>
                <c:pt idx="1635">
                  <c:v>1.1930315729233641E-3</c:v>
                </c:pt>
                <c:pt idx="1636">
                  <c:v>1.1926889378629309E-3</c:v>
                </c:pt>
                <c:pt idx="1637">
                  <c:v>1.192425725494217E-3</c:v>
                </c:pt>
                <c:pt idx="1638">
                  <c:v>1.1922749417497534E-3</c:v>
                </c:pt>
                <c:pt idx="1639">
                  <c:v>1.1922737240686067E-3</c:v>
                </c:pt>
                <c:pt idx="1640">
                  <c:v>1.1924604125570345E-3</c:v>
                </c:pt>
                <c:pt idx="1641">
                  <c:v>1.1928705055499903E-3</c:v>
                </c:pt>
                <c:pt idx="1642">
                  <c:v>1.1935318305135961E-3</c:v>
                </c:pt>
                <c:pt idx="1643">
                  <c:v>1.1944595012816953E-3</c:v>
                </c:pt>
                <c:pt idx="1644">
                  <c:v>1.1956514205743282E-3</c:v>
                </c:pt>
                <c:pt idx="1645">
                  <c:v>1.197085162693404E-3</c:v>
                </c:pt>
                <c:pt idx="1646">
                  <c:v>1.1987169824487793E-3</c:v>
                </c:pt>
                <c:pt idx="1647">
                  <c:v>1.2004834434373207E-3</c:v>
                </c:pt>
                <c:pt idx="1648">
                  <c:v>1.2023057513741247E-3</c:v>
                </c:pt>
                <c:pt idx="1649">
                  <c:v>1.2040964049131503E-3</c:v>
                </c:pt>
                <c:pt idx="1650">
                  <c:v>1.2057673307222861E-3</c:v>
                </c:pt>
                <c:pt idx="1651">
                  <c:v>1.2072383640982258E-3</c:v>
                </c:pt>
                <c:pt idx="1652">
                  <c:v>1.208444829556338E-3</c:v>
                </c:pt>
                <c:pt idx="1653">
                  <c:v>1.2093431237571843E-3</c:v>
                </c:pt>
                <c:pt idx="1654">
                  <c:v>1.2099135640083975E-3</c:v>
                </c:pt>
                <c:pt idx="1655">
                  <c:v>1.210160234067616E-3</c:v>
                </c:pt>
                <c:pt idx="1656">
                  <c:v>1.2101080726274484E-3</c:v>
                </c:pt>
                <c:pt idx="1657">
                  <c:v>1.2097978704139777E-3</c:v>
                </c:pt>
                <c:pt idx="1658">
                  <c:v>1.2092800813479291E-3</c:v>
                </c:pt>
                <c:pt idx="1659">
                  <c:v>1.2086084211615257E-3</c:v>
                </c:pt>
                <c:pt idx="1660">
                  <c:v>1.2078341019415061E-3</c:v>
                </c:pt>
                <c:pt idx="1661">
                  <c:v>1.2070013102918121E-3</c:v>
                </c:pt>
                <c:pt idx="1662">
                  <c:v>1.2061442244088543E-3</c:v>
                </c:pt>
                <c:pt idx="1663">
                  <c:v>1.2052856021141211E-3</c:v>
                </c:pt>
                <c:pt idx="1664">
                  <c:v>1.204436814532689E-3</c:v>
                </c:pt>
                <c:pt idx="1665">
                  <c:v>1.2035989272557962E-3</c:v>
                </c:pt>
                <c:pt idx="1666">
                  <c:v>1.2027645609514503E-3</c:v>
                </c:pt>
                <c:pt idx="1667">
                  <c:v>1.2019201821791264E-3</c:v>
                </c:pt>
                <c:pt idx="1668">
                  <c:v>1.2010485809636142E-3</c:v>
                </c:pt>
                <c:pt idx="1669">
                  <c:v>1.2001313554336438E-3</c:v>
                </c:pt>
                <c:pt idx="1670">
                  <c:v>1.1991512893123615E-3</c:v>
                </c:pt>
                <c:pt idx="1671">
                  <c:v>1.1980945463580643E-3</c:v>
                </c:pt>
                <c:pt idx="1672">
                  <c:v>1.1969526277630219E-3</c:v>
                </c:pt>
                <c:pt idx="1673">
                  <c:v>1.1957240294864396E-3</c:v>
                </c:pt>
                <c:pt idx="1674">
                  <c:v>1.1944155193846237E-3</c:v>
                </c:pt>
                <c:pt idx="1675">
                  <c:v>1.1930429310549565E-3</c:v>
                </c:pt>
                <c:pt idx="1676">
                  <c:v>1.1916313562534591E-3</c:v>
                </c:pt>
                <c:pt idx="1677">
                  <c:v>1.1902146143193057E-3</c:v>
                </c:pt>
                <c:pt idx="1678">
                  <c:v>1.1888339044680816E-3</c:v>
                </c:pt>
                <c:pt idx="1679">
                  <c:v>1.1875355960747193E-3</c:v>
                </c:pt>
                <c:pt idx="1680">
                  <c:v>1.1863681996627236E-3</c:v>
                </c:pt>
                <c:pt idx="1681">
                  <c:v>1.1853786689219915E-3</c:v>
                </c:pt>
                <c:pt idx="1682">
                  <c:v>1.1846083378603057E-3</c:v>
                </c:pt>
                <c:pt idx="1683">
                  <c:v>1.1840888255258927E-3</c:v>
                </c:pt>
                <c:pt idx="1684">
                  <c:v>1.1838384729632042E-3</c:v>
                </c:pt>
                <c:pt idx="1685">
                  <c:v>1.1838597673135181E-3</c:v>
                </c:pt>
                <c:pt idx="1686">
                  <c:v>1.1841382005177241E-3</c:v>
                </c:pt>
                <c:pt idx="1687">
                  <c:v>1.1846428541180609E-3</c:v>
                </c:pt>
                <c:pt idx="1688">
                  <c:v>1.1853287611417248E-3</c:v>
                </c:pt>
                <c:pt idx="1689">
                  <c:v>1.1861408458358302E-3</c:v>
                </c:pt>
                <c:pt idx="1690">
                  <c:v>1.187018953617705E-3</c:v>
                </c:pt>
                <c:pt idx="1691">
                  <c:v>1.1879033363224041E-3</c:v>
                </c:pt>
                <c:pt idx="1692">
                  <c:v>1.1887398438817488E-3</c:v>
                </c:pt>
                <c:pt idx="1693">
                  <c:v>1.1894841531593821E-3</c:v>
                </c:pt>
                <c:pt idx="1694">
                  <c:v>1.190104533817771E-3</c:v>
                </c:pt>
                <c:pt idx="1695">
                  <c:v>1.1905829135955418E-3</c:v>
                </c:pt>
                <c:pt idx="1696">
                  <c:v>1.1909142947017211E-3</c:v>
                </c:pt>
                <c:pt idx="1697">
                  <c:v>1.1911048189272803E-3</c:v>
                </c:pt>
                <c:pt idx="1698">
                  <c:v>1.1911689527551851E-3</c:v>
                </c:pt>
                <c:pt idx="1699">
                  <c:v>1.1911263223662288E-3</c:v>
                </c:pt>
                <c:pt idx="1700">
                  <c:v>1.1909986869085328E-3</c:v>
                </c:pt>
                <c:pt idx="1701">
                  <c:v>1.1908074174176808E-3</c:v>
                </c:pt>
                <c:pt idx="1702">
                  <c:v>1.1905716823954267E-3</c:v>
                </c:pt>
                <c:pt idx="1703">
                  <c:v>1.1903073936058392E-3</c:v>
                </c:pt>
                <c:pt idx="1704">
                  <c:v>1.1900268258233152E-3</c:v>
                </c:pt>
                <c:pt idx="1705">
                  <c:v>1.1897387436557794E-3</c:v>
                </c:pt>
                <c:pt idx="1706">
                  <c:v>1.1894488603381471E-3</c:v>
                </c:pt>
                <c:pt idx="1707">
                  <c:v>1.1891604291368542E-3</c:v>
                </c:pt>
                <c:pt idx="1708">
                  <c:v>1.1888748533854707E-3</c:v>
                </c:pt>
                <c:pt idx="1709">
                  <c:v>1.1885922058183004E-3</c:v>
                </c:pt>
                <c:pt idx="1710">
                  <c:v>1.1883116358190058E-3</c:v>
                </c:pt>
                <c:pt idx="1711">
                  <c:v>1.1880316387742383E-3</c:v>
                </c:pt>
                <c:pt idx="1712">
                  <c:v>1.1877502283367388E-3</c:v>
                </c:pt>
                <c:pt idx="1713">
                  <c:v>1.1874650205012558E-3</c:v>
                </c:pt>
                <c:pt idx="1714">
                  <c:v>1.1871732709366513E-3</c:v>
                </c:pt>
                <c:pt idx="1715">
                  <c:v>1.186871889333157E-3</c:v>
                </c:pt>
                <c:pt idx="1716">
                  <c:v>1.1865574507361496E-3</c:v>
                </c:pt>
                <c:pt idx="1717">
                  <c:v>1.1862262138740403E-3</c:v>
                </c:pt>
                <c:pt idx="1718">
                  <c:v>1.1858741493142851E-3</c:v>
                </c:pt>
                <c:pt idx="1719">
                  <c:v>1.1854969721898721E-3</c:v>
                </c:pt>
                <c:pt idx="1720">
                  <c:v>1.185090165573874E-3</c:v>
                </c:pt>
                <c:pt idx="1721">
                  <c:v>1.1846489788602955E-3</c:v>
                </c:pt>
                <c:pt idx="1722">
                  <c:v>1.1841683676537369E-3</c:v>
                </c:pt>
                <c:pt idx="1723">
                  <c:v>1.1836428660450928E-3</c:v>
                </c:pt>
                <c:pt idx="1724">
                  <c:v>1.1830663351563573E-3</c:v>
                </c:pt>
                <c:pt idx="1725">
                  <c:v>1.1824316123508003E-3</c:v>
                </c:pt>
                <c:pt idx="1726">
                  <c:v>1.1817299272354101E-3</c:v>
                </c:pt>
                <c:pt idx="1727">
                  <c:v>1.1809504670118297E-3</c:v>
                </c:pt>
                <c:pt idx="1728">
                  <c:v>1.1800796097320037E-3</c:v>
                </c:pt>
                <c:pt idx="1729">
                  <c:v>1.1790997514448274E-3</c:v>
                </c:pt>
                <c:pt idx="1730">
                  <c:v>1.1779883673720243E-3</c:v>
                </c:pt>
                <c:pt idx="1731">
                  <c:v>1.1767165863195174E-3</c:v>
                </c:pt>
                <c:pt idx="1732">
                  <c:v>1.1752475695359504E-3</c:v>
                </c:pt>
                <c:pt idx="1733">
                  <c:v>1.1735343653602175E-3</c:v>
                </c:pt>
                <c:pt idx="1734">
                  <c:v>1.1715174133081082E-3</c:v>
                </c:pt>
                <c:pt idx="1735">
                  <c:v>1.1691213642689743E-3</c:v>
                </c:pt>
                <c:pt idx="1736">
                  <c:v>1.1662515839494236E-3</c:v>
                </c:pt>
                <c:pt idx="1737">
                  <c:v>1.1627903757289383E-3</c:v>
                </c:pt>
                <c:pt idx="1738">
                  <c:v>1.1585935057352517E-3</c:v>
                </c:pt>
                <c:pt idx="1739">
                  <c:v>1.153487818118421E-3</c:v>
                </c:pt>
                <c:pt idx="1740">
                  <c:v>1.1472710673750561E-3</c:v>
                </c:pt>
                <c:pt idx="1741">
                  <c:v>1.1397153293368099E-3</c:v>
                </c:pt>
                <c:pt idx="1742">
                  <c:v>1.1305754427492977E-3</c:v>
                </c:pt>
                <c:pt idx="1743">
                  <c:v>1.1196037055388353E-3</c:v>
                </c:pt>
                <c:pt idx="1744">
                  <c:v>1.106571415174876E-3</c:v>
                </c:pt>
                <c:pt idx="1745">
                  <c:v>1.0912968179182939E-3</c:v>
                </c:pt>
                <c:pt idx="1746">
                  <c:v>1.0736776061480663E-3</c:v>
                </c:pt>
                <c:pt idx="1747">
                  <c:v>1.053724543490508E-3</c:v>
                </c:pt>
                <c:pt idx="1748">
                  <c:v>1.0315914244599469E-3</c:v>
                </c:pt>
                <c:pt idx="1749">
                  <c:v>1.0075957484035241E-3</c:v>
                </c:pt>
                <c:pt idx="1750">
                  <c:v>9.822246682767682E-4</c:v>
                </c:pt>
                <c:pt idx="1751">
                  <c:v>9.561221114864054E-4</c:v>
                </c:pt>
                <c:pt idx="1752">
                  <c:v>9.3005546440333886E-4</c:v>
                </c:pt>
                <c:pt idx="1753">
                  <c:v>9.0486338806737695E-4</c:v>
                </c:pt>
                <c:pt idx="1754">
                  <c:v>8.8139022857946917E-4</c:v>
                </c:pt>
                <c:pt idx="1755">
                  <c:v>8.6041489222231696E-4</c:v>
                </c:pt>
                <c:pt idx="1756">
                  <c:v>8.4258399854802426E-4</c:v>
                </c:pt>
                <c:pt idx="1757">
                  <c:v>8.2835886310427594E-4</c:v>
                </c:pt>
                <c:pt idx="1758">
                  <c:v>8.1798384866190409E-4</c:v>
                </c:pt>
                <c:pt idx="1759">
                  <c:v>8.1148016473535183E-4</c:v>
                </c:pt>
                <c:pt idx="1760">
                  <c:v>8.0866501288775865E-4</c:v>
                </c:pt>
                <c:pt idx="1761">
                  <c:v>8.0919197527200705E-4</c:v>
                </c:pt>
                <c:pt idx="1762">
                  <c:v>8.1260554258355511E-4</c:v>
                </c:pt>
                <c:pt idx="1763">
                  <c:v>8.1840119307591286E-4</c:v>
                </c:pt>
                <c:pt idx="1764">
                  <c:v>8.2608260812082768E-4</c:v>
                </c:pt>
                <c:pt idx="1765">
                  <c:v>8.3520915914509733E-4</c:v>
                </c:pt>
                <c:pt idx="1766">
                  <c:v>8.454292006286377E-4</c:v>
                </c:pt>
                <c:pt idx="1767">
                  <c:v>8.5649735318269187E-4</c:v>
                </c:pt>
                <c:pt idx="1768">
                  <c:v>8.6827627638698108E-4</c:v>
                </c:pt>
                <c:pt idx="1769">
                  <c:v>8.8072515104647151E-4</c:v>
                </c:pt>
                <c:pt idx="1770">
                  <c:v>8.9387804698752571E-4</c:v>
                </c:pt>
                <c:pt idx="1771">
                  <c:v>9.0781572731034809E-4</c:v>
                </c:pt>
                <c:pt idx="1772">
                  <c:v>9.2263437493619296E-4</c:v>
                </c:pt>
                <c:pt idx="1773">
                  <c:v>9.384145043043969E-4</c:v>
                </c:pt>
                <c:pt idx="1774">
                  <c:v>9.5519301160932376E-4</c:v>
                </c:pt>
                <c:pt idx="1775">
                  <c:v>9.7294100145337112E-4</c:v>
                </c:pt>
                <c:pt idx="1776">
                  <c:v>9.9154960845063969E-4</c:v>
                </c:pt>
                <c:pt idx="1777">
                  <c:v>1.0108254189508021E-3</c:v>
                </c:pt>
                <c:pt idx="1778">
                  <c:v>1.030496216728608E-3</c:v>
                </c:pt>
                <c:pt idx="1779">
                  <c:v>1.0502266415732603E-3</c:v>
                </c:pt>
                <c:pt idx="1780">
                  <c:v>1.069642092006136E-3</c:v>
                </c:pt>
                <c:pt idx="1781">
                  <c:v>1.0883580305001688E-3</c:v>
                </c:pt>
                <c:pt idx="1782">
                  <c:v>1.1060110221497667E-3</c:v>
                </c:pt>
                <c:pt idx="1783">
                  <c:v>1.1222875400583978E-3</c:v>
                </c:pt>
                <c:pt idx="1784">
                  <c:v>1.136946947172944E-3</c:v>
                </c:pt>
                <c:pt idx="1785">
                  <c:v>1.1498360095115409E-3</c:v>
                </c:pt>
                <c:pt idx="1786">
                  <c:v>1.1608936922537325E-3</c:v>
                </c:pt>
                <c:pt idx="1787">
                  <c:v>1.1701463874479411E-3</c:v>
                </c:pt>
                <c:pt idx="1788">
                  <c:v>1.1776953696519851E-3</c:v>
                </c:pt>
                <c:pt idx="1789">
                  <c:v>1.1836989103271769E-3</c:v>
                </c:pt>
                <c:pt idx="1790">
                  <c:v>1.1883517915132228E-3</c:v>
                </c:pt>
                <c:pt idx="1791">
                  <c:v>1.1918653434978481E-3</c:v>
                </c:pt>
                <c:pt idx="1792">
                  <c:v>1.1944500157527733E-3</c:v>
                </c:pt>
                <c:pt idx="1793">
                  <c:v>1.196302002305384E-3</c:v>
                </c:pt>
                <c:pt idx="1794">
                  <c:v>1.1975943660063326E-3</c:v>
                </c:pt>
                <c:pt idx="1795">
                  <c:v>1.1984725871582108E-3</c:v>
                </c:pt>
                <c:pt idx="1796">
                  <c:v>1.1990536860766038E-3</c:v>
                </c:pt>
                <c:pt idx="1797">
                  <c:v>1.1994280437268921E-3</c:v>
                </c:pt>
                <c:pt idx="1798">
                  <c:v>1.1996628348312664E-3</c:v>
                </c:pt>
                <c:pt idx="1799">
                  <c:v>1.1998061878365823E-3</c:v>
                </c:pt>
                <c:pt idx="1800">
                  <c:v>1.1998913866958121E-3</c:v>
                </c:pt>
                <c:pt idx="1801">
                  <c:v>1.1999406745554779E-3</c:v>
                </c:pt>
                <c:pt idx="1802">
                  <c:v>1.199968427401844E-3</c:v>
                </c:pt>
                <c:pt idx="1803">
                  <c:v>1.1999836363290621E-3</c:v>
                </c:pt>
                <c:pt idx="1804">
                  <c:v>1.1999917477393933E-3</c:v>
                </c:pt>
                <c:pt idx="1805">
                  <c:v>1.1999959575807863E-3</c:v>
                </c:pt>
                <c:pt idx="1806">
                  <c:v>1.1999980832647905E-3</c:v>
                </c:pt>
                <c:pt idx="1807">
                  <c:v>1.1999991271978182E-3</c:v>
                </c:pt>
                <c:pt idx="1808">
                  <c:v>1.1999996245484811E-3</c:v>
                </c:pt>
                <c:pt idx="1809">
                  <c:v>1.1999998535477201E-3</c:v>
                </c:pt>
                <c:pt idx="1810">
                  <c:v>1.1999999546466859E-3</c:v>
                </c:pt>
                <c:pt idx="1811">
                  <c:v>1.1999999943971907E-3</c:v>
                </c:pt>
                <c:pt idx="1812">
                  <c:v>1.1999999990555041E-3</c:v>
                </c:pt>
                <c:pt idx="1813">
                  <c:v>1.1999999990555041E-3</c:v>
                </c:pt>
                <c:pt idx="1814">
                  <c:v>1.1999999990555041E-3</c:v>
                </c:pt>
                <c:pt idx="1815">
                  <c:v>1.1999999990555041E-3</c:v>
                </c:pt>
                <c:pt idx="1816">
                  <c:v>1.1999999990555041E-3</c:v>
                </c:pt>
                <c:pt idx="1817">
                  <c:v>1.1999999990555041E-3</c:v>
                </c:pt>
                <c:pt idx="1818">
                  <c:v>1.1999999990555041E-3</c:v>
                </c:pt>
                <c:pt idx="1819">
                  <c:v>1.1999999990555041E-3</c:v>
                </c:pt>
                <c:pt idx="1820">
                  <c:v>1.1999999990555041E-3</c:v>
                </c:pt>
                <c:pt idx="1821">
                  <c:v>1.1999999990555041E-3</c:v>
                </c:pt>
                <c:pt idx="1822">
                  <c:v>1.1999999990555041E-3</c:v>
                </c:pt>
                <c:pt idx="1823">
                  <c:v>1.1999999990555041E-3</c:v>
                </c:pt>
                <c:pt idx="1824">
                  <c:v>1.1999999990555041E-3</c:v>
                </c:pt>
                <c:pt idx="1825">
                  <c:v>1.1999999990555041E-3</c:v>
                </c:pt>
                <c:pt idx="1826">
                  <c:v>1.1999999990555041E-3</c:v>
                </c:pt>
                <c:pt idx="1827">
                  <c:v>1.1999999990555041E-3</c:v>
                </c:pt>
                <c:pt idx="1828">
                  <c:v>1.1999999990555041E-3</c:v>
                </c:pt>
                <c:pt idx="1829">
                  <c:v>1.1999999990555041E-3</c:v>
                </c:pt>
                <c:pt idx="1830">
                  <c:v>1.1999999990555041E-3</c:v>
                </c:pt>
                <c:pt idx="1831">
                  <c:v>1.1999999990555041E-3</c:v>
                </c:pt>
                <c:pt idx="1832">
                  <c:v>1.1999999990555041E-3</c:v>
                </c:pt>
                <c:pt idx="1833">
                  <c:v>1.1999999990555041E-3</c:v>
                </c:pt>
                <c:pt idx="1834">
                  <c:v>1.1999999990555041E-3</c:v>
                </c:pt>
                <c:pt idx="1835">
                  <c:v>1.1999999990555041E-3</c:v>
                </c:pt>
                <c:pt idx="1836">
                  <c:v>1.1999999990555041E-3</c:v>
                </c:pt>
                <c:pt idx="1837">
                  <c:v>1.1999999990555041E-3</c:v>
                </c:pt>
                <c:pt idx="1838">
                  <c:v>1.1999999990555041E-3</c:v>
                </c:pt>
                <c:pt idx="1839">
                  <c:v>1.1999999990555041E-3</c:v>
                </c:pt>
                <c:pt idx="1840">
                  <c:v>1.1999999990555041E-3</c:v>
                </c:pt>
                <c:pt idx="1841">
                  <c:v>1.1999999990555041E-3</c:v>
                </c:pt>
                <c:pt idx="1842">
                  <c:v>1.1999999990555041E-3</c:v>
                </c:pt>
                <c:pt idx="1843">
                  <c:v>1.1999999990555041E-3</c:v>
                </c:pt>
                <c:pt idx="1844">
                  <c:v>1.1999999990555041E-3</c:v>
                </c:pt>
                <c:pt idx="1845">
                  <c:v>1.1999999990555041E-3</c:v>
                </c:pt>
                <c:pt idx="1846">
                  <c:v>1.1999999990555041E-3</c:v>
                </c:pt>
                <c:pt idx="1847">
                  <c:v>1.1999999990555041E-3</c:v>
                </c:pt>
                <c:pt idx="1848">
                  <c:v>1.1999999990555041E-3</c:v>
                </c:pt>
                <c:pt idx="1849">
                  <c:v>1.1999999990555041E-3</c:v>
                </c:pt>
                <c:pt idx="1850">
                  <c:v>1.1999999990555041E-3</c:v>
                </c:pt>
                <c:pt idx="1851">
                  <c:v>1.1999999990555041E-3</c:v>
                </c:pt>
                <c:pt idx="1852">
                  <c:v>1.1999999990555041E-3</c:v>
                </c:pt>
                <c:pt idx="1853">
                  <c:v>1.1999999990555043E-3</c:v>
                </c:pt>
                <c:pt idx="1854">
                  <c:v>1.1999999990555065E-3</c:v>
                </c:pt>
                <c:pt idx="1855">
                  <c:v>1.1999999990555117E-3</c:v>
                </c:pt>
                <c:pt idx="1856">
                  <c:v>1.1999999990555173E-3</c:v>
                </c:pt>
                <c:pt idx="1857">
                  <c:v>1.1999999990555321E-3</c:v>
                </c:pt>
                <c:pt idx="1858">
                  <c:v>1.1999999990555581E-3</c:v>
                </c:pt>
                <c:pt idx="1859">
                  <c:v>1.1999999990556043E-3</c:v>
                </c:pt>
                <c:pt idx="1860">
                  <c:v>1.199999999055688E-3</c:v>
                </c:pt>
                <c:pt idx="1861">
                  <c:v>1.1999999990558315E-3</c:v>
                </c:pt>
                <c:pt idx="1862">
                  <c:v>1.1999999990560722E-3</c:v>
                </c:pt>
                <c:pt idx="1863">
                  <c:v>1.1999999990564621E-3</c:v>
                </c:pt>
                <c:pt idx="1864">
                  <c:v>1.1999999990570786E-3</c:v>
                </c:pt>
                <c:pt idx="1865">
                  <c:v>1.1999999990580281E-3</c:v>
                </c:pt>
                <c:pt idx="1866">
                  <c:v>1.1999999990594458E-3</c:v>
                </c:pt>
                <c:pt idx="1867">
                  <c:v>1.1999999990615154E-3</c:v>
                </c:pt>
                <c:pt idx="1868">
                  <c:v>1.1999999990644358E-3</c:v>
                </c:pt>
                <c:pt idx="1869">
                  <c:v>1.1999999990684599E-3</c:v>
                </c:pt>
                <c:pt idx="1870">
                  <c:v>1.1999999990738475E-3</c:v>
                </c:pt>
                <c:pt idx="1871">
                  <c:v>1.1999999990808584E-3</c:v>
                </c:pt>
                <c:pt idx="1872">
                  <c:v>1.1999999990897384E-3</c:v>
                </c:pt>
                <c:pt idx="1873">
                  <c:v>1.1999999991006752E-3</c:v>
                </c:pt>
                <c:pt idx="1874">
                  <c:v>1.1999999991137763E-3</c:v>
                </c:pt>
                <c:pt idx="1875">
                  <c:v>1.1999999991290399E-3</c:v>
                </c:pt>
                <c:pt idx="1876">
                  <c:v>1.1999999991463375E-3</c:v>
                </c:pt>
                <c:pt idx="1877">
                  <c:v>1.1999999991653975E-3</c:v>
                </c:pt>
                <c:pt idx="1878">
                  <c:v>1.1999999991858319E-3</c:v>
                </c:pt>
                <c:pt idx="1879">
                  <c:v>1.1999999992071324E-3</c:v>
                </c:pt>
                <c:pt idx="1880">
                  <c:v>1.1999999992287345E-3</c:v>
                </c:pt>
                <c:pt idx="1881">
                  <c:v>1.1999999992500347E-3</c:v>
                </c:pt>
                <c:pt idx="1882">
                  <c:v>1.1999999992704671E-3</c:v>
                </c:pt>
                <c:pt idx="1883">
                  <c:v>1.1999999992895289E-3</c:v>
                </c:pt>
                <c:pt idx="1884">
                  <c:v>1.1999999993068269E-3</c:v>
                </c:pt>
                <c:pt idx="1885">
                  <c:v>1.1999999993220888E-3</c:v>
                </c:pt>
                <c:pt idx="1886">
                  <c:v>1.1999999993351899E-3</c:v>
                </c:pt>
                <c:pt idx="1887">
                  <c:v>1.1999999993461267E-3</c:v>
                </c:pt>
                <c:pt idx="1888">
                  <c:v>1.1999999993550067E-3</c:v>
                </c:pt>
                <c:pt idx="1889">
                  <c:v>1.1999999993620191E-3</c:v>
                </c:pt>
                <c:pt idx="1890">
                  <c:v>1.1999999993674052E-3</c:v>
                </c:pt>
                <c:pt idx="1891">
                  <c:v>1.1999999993714287E-3</c:v>
                </c:pt>
                <c:pt idx="1892">
                  <c:v>1.1999999993743519E-3</c:v>
                </c:pt>
                <c:pt idx="1893">
                  <c:v>1.1999999993764175E-3</c:v>
                </c:pt>
                <c:pt idx="1894">
                  <c:v>1.1999999993778381E-3</c:v>
                </c:pt>
                <c:pt idx="1895">
                  <c:v>1.1999999993787863E-3</c:v>
                </c:pt>
                <c:pt idx="1896">
                  <c:v>1.1999999993794034E-3</c:v>
                </c:pt>
                <c:pt idx="1897">
                  <c:v>1.1999999993797935E-3</c:v>
                </c:pt>
                <c:pt idx="1898">
                  <c:v>1.1999999993800342E-3</c:v>
                </c:pt>
                <c:pt idx="1899">
                  <c:v>1.1999999993801769E-3</c:v>
                </c:pt>
                <c:pt idx="1900">
                  <c:v>1.1999999993802621E-3</c:v>
                </c:pt>
                <c:pt idx="1901">
                  <c:v>1.1999999993803081E-3</c:v>
                </c:pt>
                <c:pt idx="1902">
                  <c:v>1.1999999993803341E-3</c:v>
                </c:pt>
                <c:pt idx="1903">
                  <c:v>1.1999999993803482E-3</c:v>
                </c:pt>
                <c:pt idx="1904">
                  <c:v>1.1999999993803547E-3</c:v>
                </c:pt>
                <c:pt idx="1905">
                  <c:v>1.1999999993803586E-3</c:v>
                </c:pt>
                <c:pt idx="1906">
                  <c:v>1.1999999993803601E-3</c:v>
                </c:pt>
                <c:pt idx="1907">
                  <c:v>1.1999999993803621E-3</c:v>
                </c:pt>
                <c:pt idx="1908">
                  <c:v>1.1999999993803621E-3</c:v>
                </c:pt>
                <c:pt idx="1909">
                  <c:v>1.1999999993803621E-3</c:v>
                </c:pt>
                <c:pt idx="1910">
                  <c:v>1.1999999993803621E-3</c:v>
                </c:pt>
                <c:pt idx="1911">
                  <c:v>1.1999999993803621E-3</c:v>
                </c:pt>
                <c:pt idx="1912">
                  <c:v>1.1999999993803621E-3</c:v>
                </c:pt>
                <c:pt idx="1913">
                  <c:v>1.1999999993803621E-3</c:v>
                </c:pt>
                <c:pt idx="1914">
                  <c:v>1.1999999993803621E-3</c:v>
                </c:pt>
                <c:pt idx="1915">
                  <c:v>1.1999999993803621E-3</c:v>
                </c:pt>
                <c:pt idx="1916">
                  <c:v>1.1999999993803621E-3</c:v>
                </c:pt>
                <c:pt idx="1917">
                  <c:v>1.1999999993803621E-3</c:v>
                </c:pt>
                <c:pt idx="1918">
                  <c:v>1.1999999993803621E-3</c:v>
                </c:pt>
                <c:pt idx="1919">
                  <c:v>1.1999999993803621E-3</c:v>
                </c:pt>
                <c:pt idx="1920">
                  <c:v>1.1999999993803621E-3</c:v>
                </c:pt>
                <c:pt idx="1921">
                  <c:v>1.1999999993803621E-3</c:v>
                </c:pt>
                <c:pt idx="1922">
                  <c:v>1.1999999993803621E-3</c:v>
                </c:pt>
                <c:pt idx="1923">
                  <c:v>1.1999999993803621E-3</c:v>
                </c:pt>
                <c:pt idx="1924">
                  <c:v>1.1999999993803621E-3</c:v>
                </c:pt>
                <c:pt idx="1925">
                  <c:v>1.1999999993803621E-3</c:v>
                </c:pt>
                <c:pt idx="1926">
                  <c:v>1.1999999993803621E-3</c:v>
                </c:pt>
                <c:pt idx="1927">
                  <c:v>1.1999999993803621E-3</c:v>
                </c:pt>
                <c:pt idx="1928">
                  <c:v>1.1999999993803621E-3</c:v>
                </c:pt>
                <c:pt idx="1929">
                  <c:v>1.1999999993803621E-3</c:v>
                </c:pt>
                <c:pt idx="1930">
                  <c:v>1.1999999993803621E-3</c:v>
                </c:pt>
                <c:pt idx="1931">
                  <c:v>1.1999999993803621E-3</c:v>
                </c:pt>
                <c:pt idx="1932">
                  <c:v>1.1999999993803621E-3</c:v>
                </c:pt>
                <c:pt idx="1933">
                  <c:v>1.1999999993803621E-3</c:v>
                </c:pt>
                <c:pt idx="1934">
                  <c:v>1.1999999993803621E-3</c:v>
                </c:pt>
                <c:pt idx="1935">
                  <c:v>1.1999999993803621E-3</c:v>
                </c:pt>
                <c:pt idx="1936">
                  <c:v>1.1999999993803621E-3</c:v>
                </c:pt>
                <c:pt idx="1937">
                  <c:v>1.1999999993803621E-3</c:v>
                </c:pt>
                <c:pt idx="1938">
                  <c:v>1.1999999993803621E-3</c:v>
                </c:pt>
                <c:pt idx="1939">
                  <c:v>1.1999999993803621E-3</c:v>
                </c:pt>
                <c:pt idx="1940">
                  <c:v>1.1999999993803621E-3</c:v>
                </c:pt>
                <c:pt idx="1941">
                  <c:v>1.1999999993803621E-3</c:v>
                </c:pt>
                <c:pt idx="1942">
                  <c:v>1.1999999993803621E-3</c:v>
                </c:pt>
                <c:pt idx="1943">
                  <c:v>1.1999999993803621E-3</c:v>
                </c:pt>
                <c:pt idx="1944">
                  <c:v>1.1999999993803621E-3</c:v>
                </c:pt>
                <c:pt idx="1945">
                  <c:v>1.1999999993803621E-3</c:v>
                </c:pt>
                <c:pt idx="1946">
                  <c:v>1.1999999993803621E-3</c:v>
                </c:pt>
                <c:pt idx="1947">
                  <c:v>1.1999999993803621E-3</c:v>
                </c:pt>
                <c:pt idx="1948">
                  <c:v>1.1999999993803621E-3</c:v>
                </c:pt>
                <c:pt idx="1949">
                  <c:v>1.1999999993803621E-3</c:v>
                </c:pt>
                <c:pt idx="1950">
                  <c:v>1.1999999993803621E-3</c:v>
                </c:pt>
              </c:numCache>
            </c:numRef>
          </c:yVal>
        </c:ser>
        <c:ser>
          <c:idx val="5"/>
          <c:order val="5"/>
          <c:tx>
            <c:strRef>
              <c:f>'Y signal'!$T$4</c:f>
              <c:strCache>
                <c:ptCount val="1"/>
                <c:pt idx="0">
                  <c:v>ch  6</c:v>
                </c:pt>
              </c:strCache>
            </c:strRef>
          </c:tx>
          <c:marker>
            <c:symbol val="none"/>
          </c:marker>
          <c:xVal>
            <c:numRef>
              <c:f>'Y signal'!$N$5:$N$1955</c:f>
              <c:numCache>
                <c:formatCode>General</c:formatCode>
                <c:ptCount val="1951"/>
                <c:pt idx="0">
                  <c:v>0</c:v>
                </c:pt>
                <c:pt idx="1">
                  <c:v>5.0000000000000024E-2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8.3500000000000068</c:v>
                </c:pt>
                <c:pt idx="168">
                  <c:v>8.4</c:v>
                </c:pt>
                <c:pt idx="169">
                  <c:v>8.4500000000000028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8.8500000000000068</c:v>
                </c:pt>
                <c:pt idx="178">
                  <c:v>8.9</c:v>
                </c:pt>
                <c:pt idx="179">
                  <c:v>8.9500000000000028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9.3500000000000068</c:v>
                </c:pt>
                <c:pt idx="188">
                  <c:v>9.4</c:v>
                </c:pt>
                <c:pt idx="189">
                  <c:v>9.4500000000000028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9.8500000000000068</c:v>
                </c:pt>
                <c:pt idx="198">
                  <c:v>9.9</c:v>
                </c:pt>
                <c:pt idx="199">
                  <c:v>9.9500000000000028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10.350000000000014</c:v>
                </c:pt>
                <c:pt idx="208">
                  <c:v>10.4</c:v>
                </c:pt>
                <c:pt idx="209">
                  <c:v>10.450000000000006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10.850000000000014</c:v>
                </c:pt>
                <c:pt idx="218">
                  <c:v>10.9</c:v>
                </c:pt>
                <c:pt idx="219">
                  <c:v>10.950000000000006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11.350000000000014</c:v>
                </c:pt>
                <c:pt idx="228">
                  <c:v>11.4</c:v>
                </c:pt>
                <c:pt idx="229">
                  <c:v>11.450000000000006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11.850000000000014</c:v>
                </c:pt>
                <c:pt idx="238">
                  <c:v>11.9</c:v>
                </c:pt>
                <c:pt idx="239">
                  <c:v>11.950000000000006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12.350000000000014</c:v>
                </c:pt>
                <c:pt idx="248">
                  <c:v>12.4</c:v>
                </c:pt>
                <c:pt idx="249">
                  <c:v>12.450000000000006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12.850000000000014</c:v>
                </c:pt>
                <c:pt idx="258">
                  <c:v>12.9</c:v>
                </c:pt>
                <c:pt idx="259">
                  <c:v>12.950000000000006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13.350000000000014</c:v>
                </c:pt>
                <c:pt idx="268">
                  <c:v>13.4</c:v>
                </c:pt>
                <c:pt idx="269">
                  <c:v>13.450000000000006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13.850000000000014</c:v>
                </c:pt>
                <c:pt idx="278">
                  <c:v>13.9</c:v>
                </c:pt>
                <c:pt idx="279">
                  <c:v>13.950000000000006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14.350000000000014</c:v>
                </c:pt>
                <c:pt idx="288">
                  <c:v>14.4</c:v>
                </c:pt>
                <c:pt idx="289">
                  <c:v>14.450000000000006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14.850000000000014</c:v>
                </c:pt>
                <c:pt idx="298">
                  <c:v>14.9</c:v>
                </c:pt>
                <c:pt idx="299">
                  <c:v>14.950000000000006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15.350000000000014</c:v>
                </c:pt>
                <c:pt idx="308">
                  <c:v>15.4</c:v>
                </c:pt>
                <c:pt idx="309">
                  <c:v>15.450000000000006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15.850000000000014</c:v>
                </c:pt>
                <c:pt idx="318">
                  <c:v>15.9</c:v>
                </c:pt>
                <c:pt idx="319">
                  <c:v>15.950000000000006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20.650000000000027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21.150000000000027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21.650000000000027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22.150000000000027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22.650000000000027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23.150000000000027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23.650000000000027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24.150000000000027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24.650000000000027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25.150000000000027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25.650000000000027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26.150000000000027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26.650000000000027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27.150000000000027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27.650000000000027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28.150000000000027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28.650000000000027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29.150000000000027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29.650000000000027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30.150000000000027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30.650000000000027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31.150000000000027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31.650000000000027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45.899999999999913</c:v>
                </c:pt>
                <c:pt idx="919">
                  <c:v>45.949999999999903</c:v>
                </c:pt>
                <c:pt idx="920">
                  <c:v>45.999999999999957</c:v>
                </c:pt>
                <c:pt idx="921">
                  <c:v>46.049999999999912</c:v>
                </c:pt>
                <c:pt idx="922">
                  <c:v>46.099999999999966</c:v>
                </c:pt>
                <c:pt idx="923">
                  <c:v>46.149999999999913</c:v>
                </c:pt>
                <c:pt idx="924">
                  <c:v>46.199999999999974</c:v>
                </c:pt>
                <c:pt idx="925">
                  <c:v>46.249999999999957</c:v>
                </c:pt>
                <c:pt idx="926">
                  <c:v>46.29999999999999</c:v>
                </c:pt>
                <c:pt idx="927">
                  <c:v>46.349999999999902</c:v>
                </c:pt>
                <c:pt idx="928">
                  <c:v>46.399999999999913</c:v>
                </c:pt>
                <c:pt idx="929">
                  <c:v>46.449999999999903</c:v>
                </c:pt>
                <c:pt idx="930">
                  <c:v>46.499999999999957</c:v>
                </c:pt>
                <c:pt idx="931">
                  <c:v>46.549999999999912</c:v>
                </c:pt>
                <c:pt idx="932">
                  <c:v>46.599999999999966</c:v>
                </c:pt>
                <c:pt idx="933">
                  <c:v>46.649999999999913</c:v>
                </c:pt>
                <c:pt idx="934">
                  <c:v>46.699999999999974</c:v>
                </c:pt>
                <c:pt idx="935">
                  <c:v>46.749999999999957</c:v>
                </c:pt>
                <c:pt idx="936">
                  <c:v>46.79999999999999</c:v>
                </c:pt>
                <c:pt idx="937">
                  <c:v>46.849999999999902</c:v>
                </c:pt>
                <c:pt idx="938">
                  <c:v>46.899999999999913</c:v>
                </c:pt>
                <c:pt idx="939">
                  <c:v>46.949999999999903</c:v>
                </c:pt>
                <c:pt idx="940">
                  <c:v>46.999999999999957</c:v>
                </c:pt>
                <c:pt idx="941">
                  <c:v>47.049999999999912</c:v>
                </c:pt>
                <c:pt idx="942">
                  <c:v>47.099999999999966</c:v>
                </c:pt>
                <c:pt idx="943">
                  <c:v>47.149999999999913</c:v>
                </c:pt>
                <c:pt idx="944">
                  <c:v>47.199999999999974</c:v>
                </c:pt>
                <c:pt idx="945">
                  <c:v>47.249999999999957</c:v>
                </c:pt>
                <c:pt idx="946">
                  <c:v>47.29999999999999</c:v>
                </c:pt>
                <c:pt idx="947">
                  <c:v>47.349999999999902</c:v>
                </c:pt>
                <c:pt idx="948">
                  <c:v>47.399999999999913</c:v>
                </c:pt>
                <c:pt idx="949">
                  <c:v>47.449999999999903</c:v>
                </c:pt>
                <c:pt idx="950">
                  <c:v>47.499999999999957</c:v>
                </c:pt>
                <c:pt idx="951">
                  <c:v>47.549999999999912</c:v>
                </c:pt>
                <c:pt idx="952">
                  <c:v>47.599999999999966</c:v>
                </c:pt>
                <c:pt idx="953">
                  <c:v>47.649999999999856</c:v>
                </c:pt>
                <c:pt idx="954">
                  <c:v>47.699999999999875</c:v>
                </c:pt>
                <c:pt idx="955">
                  <c:v>47.749999999999865</c:v>
                </c:pt>
                <c:pt idx="956">
                  <c:v>47.799999999999891</c:v>
                </c:pt>
                <c:pt idx="957">
                  <c:v>47.849999999999802</c:v>
                </c:pt>
                <c:pt idx="958">
                  <c:v>47.899999999999856</c:v>
                </c:pt>
                <c:pt idx="959">
                  <c:v>47.949999999999811</c:v>
                </c:pt>
                <c:pt idx="960">
                  <c:v>47.999999999999865</c:v>
                </c:pt>
                <c:pt idx="961">
                  <c:v>48.049999999999812</c:v>
                </c:pt>
                <c:pt idx="962">
                  <c:v>48.099999999999874</c:v>
                </c:pt>
                <c:pt idx="963">
                  <c:v>48.149999999999856</c:v>
                </c:pt>
                <c:pt idx="964">
                  <c:v>48.199999999999875</c:v>
                </c:pt>
                <c:pt idx="965">
                  <c:v>48.249999999999865</c:v>
                </c:pt>
                <c:pt idx="966">
                  <c:v>48.299999999999891</c:v>
                </c:pt>
                <c:pt idx="967">
                  <c:v>48.349999999999802</c:v>
                </c:pt>
                <c:pt idx="968">
                  <c:v>48.399999999999856</c:v>
                </c:pt>
                <c:pt idx="969">
                  <c:v>48.449999999999811</c:v>
                </c:pt>
                <c:pt idx="970">
                  <c:v>48.499999999999865</c:v>
                </c:pt>
                <c:pt idx="971">
                  <c:v>48.549999999999812</c:v>
                </c:pt>
                <c:pt idx="972">
                  <c:v>48.599999999999874</c:v>
                </c:pt>
                <c:pt idx="973">
                  <c:v>48.649999999999856</c:v>
                </c:pt>
                <c:pt idx="974">
                  <c:v>48.699999999999875</c:v>
                </c:pt>
                <c:pt idx="975">
                  <c:v>48.749999999999865</c:v>
                </c:pt>
                <c:pt idx="976">
                  <c:v>48.799999999999891</c:v>
                </c:pt>
                <c:pt idx="977">
                  <c:v>48.849999999999802</c:v>
                </c:pt>
                <c:pt idx="978">
                  <c:v>48.899999999999856</c:v>
                </c:pt>
                <c:pt idx="979">
                  <c:v>48.949999999999811</c:v>
                </c:pt>
                <c:pt idx="980">
                  <c:v>48.999999999999865</c:v>
                </c:pt>
                <c:pt idx="981">
                  <c:v>49.049999999999812</c:v>
                </c:pt>
                <c:pt idx="982">
                  <c:v>49.099999999999874</c:v>
                </c:pt>
                <c:pt idx="983">
                  <c:v>49.149999999999856</c:v>
                </c:pt>
                <c:pt idx="984">
                  <c:v>49.199999999999875</c:v>
                </c:pt>
                <c:pt idx="985">
                  <c:v>49.249999999999865</c:v>
                </c:pt>
                <c:pt idx="986">
                  <c:v>49.299999999999891</c:v>
                </c:pt>
                <c:pt idx="987">
                  <c:v>49.349999999999802</c:v>
                </c:pt>
                <c:pt idx="988">
                  <c:v>49.399999999999757</c:v>
                </c:pt>
                <c:pt idx="989">
                  <c:v>49.449999999999697</c:v>
                </c:pt>
                <c:pt idx="990">
                  <c:v>49.499999999999766</c:v>
                </c:pt>
                <c:pt idx="991">
                  <c:v>49.549999999999699</c:v>
                </c:pt>
                <c:pt idx="992">
                  <c:v>49.599999999999774</c:v>
                </c:pt>
                <c:pt idx="993">
                  <c:v>49.649999999999757</c:v>
                </c:pt>
                <c:pt idx="994">
                  <c:v>49.69999999999979</c:v>
                </c:pt>
                <c:pt idx="995">
                  <c:v>49.749999999999766</c:v>
                </c:pt>
                <c:pt idx="996">
                  <c:v>49.799999999999798</c:v>
                </c:pt>
                <c:pt idx="997">
                  <c:v>49.849999999999703</c:v>
                </c:pt>
                <c:pt idx="998">
                  <c:v>49.899999999999757</c:v>
                </c:pt>
                <c:pt idx="999">
                  <c:v>49.949999999999697</c:v>
                </c:pt>
                <c:pt idx="1000">
                  <c:v>50</c:v>
                </c:pt>
                <c:pt idx="1001">
                  <c:v>50.1</c:v>
                </c:pt>
                <c:pt idx="1002">
                  <c:v>50.2</c:v>
                </c:pt>
                <c:pt idx="1003">
                  <c:v>50.3</c:v>
                </c:pt>
                <c:pt idx="1004">
                  <c:v>50.4</c:v>
                </c:pt>
                <c:pt idx="1005">
                  <c:v>50.5</c:v>
                </c:pt>
                <c:pt idx="1006">
                  <c:v>50.6</c:v>
                </c:pt>
                <c:pt idx="1007">
                  <c:v>50.7</c:v>
                </c:pt>
                <c:pt idx="1008">
                  <c:v>50.8</c:v>
                </c:pt>
                <c:pt idx="1009">
                  <c:v>50.9</c:v>
                </c:pt>
                <c:pt idx="1010">
                  <c:v>51</c:v>
                </c:pt>
                <c:pt idx="1011">
                  <c:v>51.1</c:v>
                </c:pt>
                <c:pt idx="1012">
                  <c:v>51.2</c:v>
                </c:pt>
                <c:pt idx="1013">
                  <c:v>51.3</c:v>
                </c:pt>
                <c:pt idx="1014">
                  <c:v>51.4</c:v>
                </c:pt>
                <c:pt idx="1015">
                  <c:v>51.5</c:v>
                </c:pt>
                <c:pt idx="1016">
                  <c:v>51.6</c:v>
                </c:pt>
                <c:pt idx="1017">
                  <c:v>51.7</c:v>
                </c:pt>
                <c:pt idx="1018">
                  <c:v>51.8</c:v>
                </c:pt>
                <c:pt idx="1019">
                  <c:v>51.9</c:v>
                </c:pt>
                <c:pt idx="1020">
                  <c:v>52</c:v>
                </c:pt>
                <c:pt idx="1021">
                  <c:v>52.1</c:v>
                </c:pt>
                <c:pt idx="1022">
                  <c:v>52.2</c:v>
                </c:pt>
                <c:pt idx="1023">
                  <c:v>52.3</c:v>
                </c:pt>
                <c:pt idx="1024">
                  <c:v>52.4</c:v>
                </c:pt>
                <c:pt idx="1025">
                  <c:v>52.5</c:v>
                </c:pt>
                <c:pt idx="1026">
                  <c:v>52.6</c:v>
                </c:pt>
                <c:pt idx="1027">
                  <c:v>52.7</c:v>
                </c:pt>
                <c:pt idx="1028">
                  <c:v>52.8</c:v>
                </c:pt>
                <c:pt idx="1029">
                  <c:v>52.9</c:v>
                </c:pt>
                <c:pt idx="1030">
                  <c:v>53</c:v>
                </c:pt>
                <c:pt idx="1031">
                  <c:v>53.1</c:v>
                </c:pt>
                <c:pt idx="1032">
                  <c:v>53.200000000000102</c:v>
                </c:pt>
                <c:pt idx="1033">
                  <c:v>53.3</c:v>
                </c:pt>
                <c:pt idx="1034">
                  <c:v>53.4</c:v>
                </c:pt>
                <c:pt idx="1035">
                  <c:v>53.5</c:v>
                </c:pt>
                <c:pt idx="1036">
                  <c:v>53.600000000000101</c:v>
                </c:pt>
                <c:pt idx="1037">
                  <c:v>53.700000000000102</c:v>
                </c:pt>
                <c:pt idx="1038">
                  <c:v>53.8</c:v>
                </c:pt>
                <c:pt idx="1039">
                  <c:v>53.900000000000098</c:v>
                </c:pt>
                <c:pt idx="1040">
                  <c:v>54.000000000000099</c:v>
                </c:pt>
                <c:pt idx="1041">
                  <c:v>54.100000000000101</c:v>
                </c:pt>
                <c:pt idx="1042">
                  <c:v>54.200000000000102</c:v>
                </c:pt>
                <c:pt idx="1043">
                  <c:v>54.300000000000097</c:v>
                </c:pt>
                <c:pt idx="1044">
                  <c:v>54.400000000000098</c:v>
                </c:pt>
                <c:pt idx="1045">
                  <c:v>54.500000000000099</c:v>
                </c:pt>
                <c:pt idx="1046">
                  <c:v>54.600000000000101</c:v>
                </c:pt>
                <c:pt idx="1047">
                  <c:v>54.700000000000102</c:v>
                </c:pt>
                <c:pt idx="1048">
                  <c:v>54.800000000000097</c:v>
                </c:pt>
                <c:pt idx="1049">
                  <c:v>54.900000000000098</c:v>
                </c:pt>
                <c:pt idx="1050">
                  <c:v>55.000000000000099</c:v>
                </c:pt>
                <c:pt idx="1051">
                  <c:v>55.100000000000101</c:v>
                </c:pt>
                <c:pt idx="1052">
                  <c:v>55.200000000000102</c:v>
                </c:pt>
                <c:pt idx="1053">
                  <c:v>55.300000000000097</c:v>
                </c:pt>
                <c:pt idx="1054">
                  <c:v>55.400000000000098</c:v>
                </c:pt>
                <c:pt idx="1055">
                  <c:v>55.500000000000099</c:v>
                </c:pt>
                <c:pt idx="1056">
                  <c:v>55.600000000000101</c:v>
                </c:pt>
                <c:pt idx="1057">
                  <c:v>55.700000000000102</c:v>
                </c:pt>
                <c:pt idx="1058">
                  <c:v>55.800000000000097</c:v>
                </c:pt>
                <c:pt idx="1059">
                  <c:v>55.900000000000098</c:v>
                </c:pt>
                <c:pt idx="1060">
                  <c:v>56.000000000000099</c:v>
                </c:pt>
                <c:pt idx="1061">
                  <c:v>56.100000000000101</c:v>
                </c:pt>
                <c:pt idx="1062">
                  <c:v>56.200000000000102</c:v>
                </c:pt>
                <c:pt idx="1063">
                  <c:v>56.300000000000097</c:v>
                </c:pt>
                <c:pt idx="1064">
                  <c:v>56.400000000000098</c:v>
                </c:pt>
                <c:pt idx="1065">
                  <c:v>56.500000000000099</c:v>
                </c:pt>
                <c:pt idx="1066">
                  <c:v>56.600000000000101</c:v>
                </c:pt>
                <c:pt idx="1067">
                  <c:v>56.700000000000102</c:v>
                </c:pt>
                <c:pt idx="1068">
                  <c:v>56.800000000000097</c:v>
                </c:pt>
                <c:pt idx="1069">
                  <c:v>56.900000000000098</c:v>
                </c:pt>
                <c:pt idx="1070">
                  <c:v>57.000000000000099</c:v>
                </c:pt>
                <c:pt idx="1071">
                  <c:v>57.100000000000101</c:v>
                </c:pt>
                <c:pt idx="1072">
                  <c:v>57.200000000000102</c:v>
                </c:pt>
                <c:pt idx="1073">
                  <c:v>57.300000000000097</c:v>
                </c:pt>
                <c:pt idx="1074">
                  <c:v>57.400000000000098</c:v>
                </c:pt>
                <c:pt idx="1075">
                  <c:v>57.500000000000099</c:v>
                </c:pt>
                <c:pt idx="1076">
                  <c:v>57.600000000000101</c:v>
                </c:pt>
                <c:pt idx="1077">
                  <c:v>57.700000000000102</c:v>
                </c:pt>
                <c:pt idx="1078">
                  <c:v>57.800000000000097</c:v>
                </c:pt>
                <c:pt idx="1079">
                  <c:v>57.900000000000098</c:v>
                </c:pt>
                <c:pt idx="1080">
                  <c:v>58.000000000000099</c:v>
                </c:pt>
                <c:pt idx="1081">
                  <c:v>58.100000000000101</c:v>
                </c:pt>
                <c:pt idx="1082">
                  <c:v>58.200000000000102</c:v>
                </c:pt>
                <c:pt idx="1083">
                  <c:v>58.300000000000097</c:v>
                </c:pt>
                <c:pt idx="1084">
                  <c:v>58.400000000000098</c:v>
                </c:pt>
                <c:pt idx="1085">
                  <c:v>58.500000000000099</c:v>
                </c:pt>
                <c:pt idx="1086">
                  <c:v>58.600000000000101</c:v>
                </c:pt>
                <c:pt idx="1087">
                  <c:v>58.700000000000102</c:v>
                </c:pt>
                <c:pt idx="1088">
                  <c:v>58.800000000000097</c:v>
                </c:pt>
                <c:pt idx="1089">
                  <c:v>58.900000000000098</c:v>
                </c:pt>
                <c:pt idx="1090">
                  <c:v>59.000000000000099</c:v>
                </c:pt>
                <c:pt idx="1091">
                  <c:v>59.100000000000101</c:v>
                </c:pt>
                <c:pt idx="1092">
                  <c:v>59.200000000000102</c:v>
                </c:pt>
                <c:pt idx="1093">
                  <c:v>59.300000000000097</c:v>
                </c:pt>
                <c:pt idx="1094">
                  <c:v>59.400000000000098</c:v>
                </c:pt>
                <c:pt idx="1095">
                  <c:v>59.500000000000099</c:v>
                </c:pt>
                <c:pt idx="1096">
                  <c:v>59.600000000000101</c:v>
                </c:pt>
                <c:pt idx="1097">
                  <c:v>59.700000000000102</c:v>
                </c:pt>
                <c:pt idx="1098">
                  <c:v>59.800000000000097</c:v>
                </c:pt>
                <c:pt idx="1099">
                  <c:v>59.900000000000098</c:v>
                </c:pt>
                <c:pt idx="1100">
                  <c:v>60.000000000000099</c:v>
                </c:pt>
                <c:pt idx="1101">
                  <c:v>60.100000000000101</c:v>
                </c:pt>
                <c:pt idx="1102">
                  <c:v>60.200000000000102</c:v>
                </c:pt>
                <c:pt idx="1103">
                  <c:v>60.300000000000097</c:v>
                </c:pt>
                <c:pt idx="1104">
                  <c:v>60.400000000000098</c:v>
                </c:pt>
                <c:pt idx="1105">
                  <c:v>60.500000000000099</c:v>
                </c:pt>
                <c:pt idx="1106">
                  <c:v>60.6000000000002</c:v>
                </c:pt>
                <c:pt idx="1107">
                  <c:v>60.700000000000202</c:v>
                </c:pt>
                <c:pt idx="1108">
                  <c:v>60.800000000000196</c:v>
                </c:pt>
                <c:pt idx="1109">
                  <c:v>60.900000000000198</c:v>
                </c:pt>
                <c:pt idx="1110">
                  <c:v>61.000000000000199</c:v>
                </c:pt>
                <c:pt idx="1111">
                  <c:v>61.1000000000002</c:v>
                </c:pt>
                <c:pt idx="1112">
                  <c:v>61.200000000000202</c:v>
                </c:pt>
                <c:pt idx="1113">
                  <c:v>61.300000000000196</c:v>
                </c:pt>
                <c:pt idx="1114">
                  <c:v>61.400000000000198</c:v>
                </c:pt>
                <c:pt idx="1115">
                  <c:v>61.500000000000199</c:v>
                </c:pt>
                <c:pt idx="1116">
                  <c:v>61.6000000000002</c:v>
                </c:pt>
                <c:pt idx="1117">
                  <c:v>61.700000000000202</c:v>
                </c:pt>
                <c:pt idx="1118">
                  <c:v>61.800000000000196</c:v>
                </c:pt>
                <c:pt idx="1119">
                  <c:v>61.900000000000198</c:v>
                </c:pt>
                <c:pt idx="1120">
                  <c:v>62.000000000000199</c:v>
                </c:pt>
                <c:pt idx="1121">
                  <c:v>62.1000000000002</c:v>
                </c:pt>
                <c:pt idx="1122">
                  <c:v>62.200000000000202</c:v>
                </c:pt>
                <c:pt idx="1123">
                  <c:v>62.300000000000196</c:v>
                </c:pt>
                <c:pt idx="1124">
                  <c:v>62.400000000000198</c:v>
                </c:pt>
                <c:pt idx="1125">
                  <c:v>62.500000000000199</c:v>
                </c:pt>
                <c:pt idx="1126">
                  <c:v>62.6000000000002</c:v>
                </c:pt>
                <c:pt idx="1127">
                  <c:v>62.700000000000202</c:v>
                </c:pt>
                <c:pt idx="1128">
                  <c:v>62.800000000000196</c:v>
                </c:pt>
                <c:pt idx="1129">
                  <c:v>62.900000000000198</c:v>
                </c:pt>
                <c:pt idx="1130">
                  <c:v>63.000000000000199</c:v>
                </c:pt>
                <c:pt idx="1131">
                  <c:v>63.1000000000002</c:v>
                </c:pt>
                <c:pt idx="1132">
                  <c:v>63.200000000000202</c:v>
                </c:pt>
                <c:pt idx="1133">
                  <c:v>63.300000000000196</c:v>
                </c:pt>
                <c:pt idx="1134">
                  <c:v>63.400000000000198</c:v>
                </c:pt>
                <c:pt idx="1135">
                  <c:v>63.500000000000199</c:v>
                </c:pt>
                <c:pt idx="1136">
                  <c:v>63.6000000000002</c:v>
                </c:pt>
                <c:pt idx="1137">
                  <c:v>63.700000000000202</c:v>
                </c:pt>
                <c:pt idx="1138">
                  <c:v>63.800000000000196</c:v>
                </c:pt>
                <c:pt idx="1139">
                  <c:v>63.900000000000198</c:v>
                </c:pt>
                <c:pt idx="1140">
                  <c:v>64.000000000000199</c:v>
                </c:pt>
                <c:pt idx="1141">
                  <c:v>64.100000000000179</c:v>
                </c:pt>
                <c:pt idx="1142">
                  <c:v>64.200000000000202</c:v>
                </c:pt>
                <c:pt idx="1143">
                  <c:v>64.300000000000182</c:v>
                </c:pt>
                <c:pt idx="1144">
                  <c:v>64.400000000000205</c:v>
                </c:pt>
                <c:pt idx="1145">
                  <c:v>64.500000000000199</c:v>
                </c:pt>
                <c:pt idx="1146">
                  <c:v>64.600000000000179</c:v>
                </c:pt>
                <c:pt idx="1147">
                  <c:v>64.700000000000202</c:v>
                </c:pt>
                <c:pt idx="1148">
                  <c:v>64.800000000000182</c:v>
                </c:pt>
                <c:pt idx="1149">
                  <c:v>64.900000000000205</c:v>
                </c:pt>
                <c:pt idx="1150">
                  <c:v>65.000000000000199</c:v>
                </c:pt>
                <c:pt idx="1151">
                  <c:v>65.099999999999994</c:v>
                </c:pt>
                <c:pt idx="1152">
                  <c:v>65.2</c:v>
                </c:pt>
                <c:pt idx="1153">
                  <c:v>65.3</c:v>
                </c:pt>
                <c:pt idx="1154">
                  <c:v>65.400000000000006</c:v>
                </c:pt>
                <c:pt idx="1155">
                  <c:v>65.5</c:v>
                </c:pt>
                <c:pt idx="1156">
                  <c:v>65.599999999999994</c:v>
                </c:pt>
                <c:pt idx="1157">
                  <c:v>65.7</c:v>
                </c:pt>
                <c:pt idx="1158">
                  <c:v>65.8</c:v>
                </c:pt>
                <c:pt idx="1159">
                  <c:v>65.900000000000006</c:v>
                </c:pt>
                <c:pt idx="1160">
                  <c:v>66</c:v>
                </c:pt>
                <c:pt idx="1161">
                  <c:v>66.099999999999994</c:v>
                </c:pt>
                <c:pt idx="1162">
                  <c:v>66.199999999999903</c:v>
                </c:pt>
                <c:pt idx="1163">
                  <c:v>66.299999999999926</c:v>
                </c:pt>
                <c:pt idx="1164">
                  <c:v>66.399999999999906</c:v>
                </c:pt>
                <c:pt idx="1165">
                  <c:v>66.5</c:v>
                </c:pt>
                <c:pt idx="1166">
                  <c:v>66.599999999999895</c:v>
                </c:pt>
                <c:pt idx="1167">
                  <c:v>66.699999999999903</c:v>
                </c:pt>
                <c:pt idx="1168">
                  <c:v>66.799999999999926</c:v>
                </c:pt>
                <c:pt idx="1169">
                  <c:v>66.899999999999906</c:v>
                </c:pt>
                <c:pt idx="1170">
                  <c:v>67</c:v>
                </c:pt>
                <c:pt idx="1171">
                  <c:v>67.099999999999895</c:v>
                </c:pt>
                <c:pt idx="1172">
                  <c:v>67.199999999999903</c:v>
                </c:pt>
                <c:pt idx="1173">
                  <c:v>67.299999999999926</c:v>
                </c:pt>
                <c:pt idx="1174">
                  <c:v>67.399999999999906</c:v>
                </c:pt>
                <c:pt idx="1175">
                  <c:v>67.5</c:v>
                </c:pt>
                <c:pt idx="1176">
                  <c:v>67.599999999999895</c:v>
                </c:pt>
                <c:pt idx="1177">
                  <c:v>67.699999999999903</c:v>
                </c:pt>
                <c:pt idx="1178">
                  <c:v>67.799999999999926</c:v>
                </c:pt>
                <c:pt idx="1179">
                  <c:v>67.899999999999807</c:v>
                </c:pt>
                <c:pt idx="1180">
                  <c:v>67.999999999999929</c:v>
                </c:pt>
                <c:pt idx="1181">
                  <c:v>68.099999999999795</c:v>
                </c:pt>
                <c:pt idx="1182">
                  <c:v>68.199999999999804</c:v>
                </c:pt>
                <c:pt idx="1183">
                  <c:v>68.299999999999827</c:v>
                </c:pt>
                <c:pt idx="1184">
                  <c:v>68.399999999999807</c:v>
                </c:pt>
                <c:pt idx="1185">
                  <c:v>68.499999999999929</c:v>
                </c:pt>
                <c:pt idx="1186">
                  <c:v>68.599999999999795</c:v>
                </c:pt>
                <c:pt idx="1187">
                  <c:v>68.699999999999804</c:v>
                </c:pt>
                <c:pt idx="1188">
                  <c:v>68.799999999999827</c:v>
                </c:pt>
                <c:pt idx="1189">
                  <c:v>68.899999999999807</c:v>
                </c:pt>
                <c:pt idx="1190">
                  <c:v>68.999999999999929</c:v>
                </c:pt>
                <c:pt idx="1191">
                  <c:v>69.099999999999795</c:v>
                </c:pt>
                <c:pt idx="1192">
                  <c:v>69.199999999999804</c:v>
                </c:pt>
                <c:pt idx="1193">
                  <c:v>69.299999999999827</c:v>
                </c:pt>
                <c:pt idx="1194">
                  <c:v>69.399999999999807</c:v>
                </c:pt>
                <c:pt idx="1195">
                  <c:v>69.499999999999929</c:v>
                </c:pt>
                <c:pt idx="1196">
                  <c:v>69.599999999999795</c:v>
                </c:pt>
                <c:pt idx="1197">
                  <c:v>69.699999999999704</c:v>
                </c:pt>
                <c:pt idx="1198">
                  <c:v>69.799999999999727</c:v>
                </c:pt>
                <c:pt idx="1199">
                  <c:v>69.899999999999693</c:v>
                </c:pt>
                <c:pt idx="1200">
                  <c:v>69.999999999999829</c:v>
                </c:pt>
                <c:pt idx="1201">
                  <c:v>70.099999999999696</c:v>
                </c:pt>
                <c:pt idx="1202">
                  <c:v>70.199999999999704</c:v>
                </c:pt>
                <c:pt idx="1203">
                  <c:v>70.299999999999727</c:v>
                </c:pt>
                <c:pt idx="1204">
                  <c:v>70.399999999999693</c:v>
                </c:pt>
                <c:pt idx="1205">
                  <c:v>70.499999999999829</c:v>
                </c:pt>
                <c:pt idx="1206">
                  <c:v>70.599999999999696</c:v>
                </c:pt>
                <c:pt idx="1207">
                  <c:v>70.699999999999704</c:v>
                </c:pt>
                <c:pt idx="1208">
                  <c:v>70.799999999999727</c:v>
                </c:pt>
                <c:pt idx="1209">
                  <c:v>70.899999999999693</c:v>
                </c:pt>
                <c:pt idx="1210">
                  <c:v>70.999999999999829</c:v>
                </c:pt>
                <c:pt idx="1211">
                  <c:v>71.099999999999696</c:v>
                </c:pt>
                <c:pt idx="1212">
                  <c:v>71.199999999999704</c:v>
                </c:pt>
                <c:pt idx="1213">
                  <c:v>71.299999999999727</c:v>
                </c:pt>
                <c:pt idx="1214">
                  <c:v>71.399999999999693</c:v>
                </c:pt>
                <c:pt idx="1215">
                  <c:v>71.49999999999973</c:v>
                </c:pt>
                <c:pt idx="1216">
                  <c:v>71.599999999999596</c:v>
                </c:pt>
                <c:pt idx="1217">
                  <c:v>71.699999999999605</c:v>
                </c:pt>
                <c:pt idx="1218">
                  <c:v>71.799999999999713</c:v>
                </c:pt>
                <c:pt idx="1219">
                  <c:v>71.899999999999594</c:v>
                </c:pt>
                <c:pt idx="1220">
                  <c:v>71.99999999999973</c:v>
                </c:pt>
                <c:pt idx="1221">
                  <c:v>72.099999999999596</c:v>
                </c:pt>
                <c:pt idx="1222">
                  <c:v>72.199999999999605</c:v>
                </c:pt>
                <c:pt idx="1223">
                  <c:v>72.299999999999713</c:v>
                </c:pt>
                <c:pt idx="1224">
                  <c:v>72.399999999999594</c:v>
                </c:pt>
                <c:pt idx="1225">
                  <c:v>72.49999999999973</c:v>
                </c:pt>
                <c:pt idx="1226">
                  <c:v>72.599999999999596</c:v>
                </c:pt>
                <c:pt idx="1227">
                  <c:v>72.699999999999605</c:v>
                </c:pt>
                <c:pt idx="1228">
                  <c:v>72.799999999999713</c:v>
                </c:pt>
                <c:pt idx="1229">
                  <c:v>72.899999999999594</c:v>
                </c:pt>
                <c:pt idx="1230">
                  <c:v>72.99999999999973</c:v>
                </c:pt>
                <c:pt idx="1231">
                  <c:v>73.099999999999596</c:v>
                </c:pt>
                <c:pt idx="1232">
                  <c:v>73.199999999999505</c:v>
                </c:pt>
                <c:pt idx="1233">
                  <c:v>73.299999999999613</c:v>
                </c:pt>
                <c:pt idx="1234">
                  <c:v>73.399999999999494</c:v>
                </c:pt>
                <c:pt idx="1235">
                  <c:v>73.499999999999645</c:v>
                </c:pt>
                <c:pt idx="1236">
                  <c:v>73.599999999999497</c:v>
                </c:pt>
                <c:pt idx="1237">
                  <c:v>73.699999999999505</c:v>
                </c:pt>
                <c:pt idx="1238">
                  <c:v>73.799999999999613</c:v>
                </c:pt>
                <c:pt idx="1239">
                  <c:v>73.899999999999494</c:v>
                </c:pt>
                <c:pt idx="1240">
                  <c:v>73.999999999999645</c:v>
                </c:pt>
                <c:pt idx="1241">
                  <c:v>74.099999999999497</c:v>
                </c:pt>
                <c:pt idx="1242">
                  <c:v>74.199999999999505</c:v>
                </c:pt>
                <c:pt idx="1243">
                  <c:v>74.299999999999613</c:v>
                </c:pt>
                <c:pt idx="1244">
                  <c:v>74.399999999999494</c:v>
                </c:pt>
                <c:pt idx="1245">
                  <c:v>74.499999999999645</c:v>
                </c:pt>
                <c:pt idx="1246">
                  <c:v>74.599999999999497</c:v>
                </c:pt>
                <c:pt idx="1247">
                  <c:v>74.699999999999505</c:v>
                </c:pt>
                <c:pt idx="1248">
                  <c:v>74.799999999999613</c:v>
                </c:pt>
                <c:pt idx="1249">
                  <c:v>74.899999999999494</c:v>
                </c:pt>
                <c:pt idx="1250">
                  <c:v>74.999999999999531</c:v>
                </c:pt>
                <c:pt idx="1251">
                  <c:v>75.099999999999397</c:v>
                </c:pt>
                <c:pt idx="1252">
                  <c:v>75.199999999999406</c:v>
                </c:pt>
                <c:pt idx="1253">
                  <c:v>75.299999999999514</c:v>
                </c:pt>
                <c:pt idx="1254">
                  <c:v>75.399999999999395</c:v>
                </c:pt>
                <c:pt idx="1255">
                  <c:v>75.499999999999531</c:v>
                </c:pt>
                <c:pt idx="1256">
                  <c:v>75.599999999999397</c:v>
                </c:pt>
                <c:pt idx="1257">
                  <c:v>75.699999999999406</c:v>
                </c:pt>
                <c:pt idx="1258">
                  <c:v>75.799999999999514</c:v>
                </c:pt>
                <c:pt idx="1259">
                  <c:v>75.899999999999395</c:v>
                </c:pt>
                <c:pt idx="1260">
                  <c:v>75.999999999999531</c:v>
                </c:pt>
                <c:pt idx="1261">
                  <c:v>76.099999999999397</c:v>
                </c:pt>
                <c:pt idx="1262">
                  <c:v>76.199999999999406</c:v>
                </c:pt>
                <c:pt idx="1263">
                  <c:v>76.299999999999514</c:v>
                </c:pt>
                <c:pt idx="1264">
                  <c:v>76.399999999999395</c:v>
                </c:pt>
                <c:pt idx="1265">
                  <c:v>76.499999999999531</c:v>
                </c:pt>
                <c:pt idx="1266">
                  <c:v>76.599999999999397</c:v>
                </c:pt>
                <c:pt idx="1267">
                  <c:v>76.699999999999307</c:v>
                </c:pt>
                <c:pt idx="1268">
                  <c:v>76.799999999999429</c:v>
                </c:pt>
                <c:pt idx="1269">
                  <c:v>76.899999999999295</c:v>
                </c:pt>
                <c:pt idx="1270">
                  <c:v>76.999999999999446</c:v>
                </c:pt>
                <c:pt idx="1271">
                  <c:v>77.099999999999326</c:v>
                </c:pt>
                <c:pt idx="1272">
                  <c:v>77.199999999999307</c:v>
                </c:pt>
                <c:pt idx="1273">
                  <c:v>77.299999999999429</c:v>
                </c:pt>
                <c:pt idx="1274">
                  <c:v>77.399999999999295</c:v>
                </c:pt>
                <c:pt idx="1275">
                  <c:v>77.499999999999446</c:v>
                </c:pt>
                <c:pt idx="1276">
                  <c:v>77.599999999999326</c:v>
                </c:pt>
                <c:pt idx="1277">
                  <c:v>77.699999999999307</c:v>
                </c:pt>
                <c:pt idx="1278">
                  <c:v>77.799999999999429</c:v>
                </c:pt>
                <c:pt idx="1279">
                  <c:v>77.899999999999295</c:v>
                </c:pt>
                <c:pt idx="1280">
                  <c:v>77.999999999999446</c:v>
                </c:pt>
                <c:pt idx="1281">
                  <c:v>78.099999999999326</c:v>
                </c:pt>
                <c:pt idx="1282">
                  <c:v>78.199999999999307</c:v>
                </c:pt>
                <c:pt idx="1283">
                  <c:v>78.299999999999429</c:v>
                </c:pt>
                <c:pt idx="1284">
                  <c:v>78.399999999999196</c:v>
                </c:pt>
                <c:pt idx="1285">
                  <c:v>78.499999999999361</c:v>
                </c:pt>
                <c:pt idx="1286">
                  <c:v>78.599999999999227</c:v>
                </c:pt>
                <c:pt idx="1287">
                  <c:v>78.699999999999207</c:v>
                </c:pt>
                <c:pt idx="1288">
                  <c:v>78.799999999999329</c:v>
                </c:pt>
                <c:pt idx="1289">
                  <c:v>78.899999999999196</c:v>
                </c:pt>
                <c:pt idx="1290">
                  <c:v>78.999999999999361</c:v>
                </c:pt>
                <c:pt idx="1291">
                  <c:v>79.099999999999227</c:v>
                </c:pt>
                <c:pt idx="1292">
                  <c:v>79.199999999999207</c:v>
                </c:pt>
                <c:pt idx="1293">
                  <c:v>79.299999999999329</c:v>
                </c:pt>
                <c:pt idx="1294">
                  <c:v>79.399999999999196</c:v>
                </c:pt>
                <c:pt idx="1295">
                  <c:v>79.499999999999361</c:v>
                </c:pt>
                <c:pt idx="1296">
                  <c:v>79.599999999999227</c:v>
                </c:pt>
                <c:pt idx="1297">
                  <c:v>79.699999999999207</c:v>
                </c:pt>
                <c:pt idx="1298">
                  <c:v>79.799999999999329</c:v>
                </c:pt>
                <c:pt idx="1299">
                  <c:v>79.899999999999196</c:v>
                </c:pt>
                <c:pt idx="1300">
                  <c:v>79.999999999999361</c:v>
                </c:pt>
                <c:pt idx="1301">
                  <c:v>80.099999999999227</c:v>
                </c:pt>
                <c:pt idx="1302">
                  <c:v>80.199999999999093</c:v>
                </c:pt>
                <c:pt idx="1303">
                  <c:v>80.29999999999923</c:v>
                </c:pt>
                <c:pt idx="1304">
                  <c:v>80.399999999999096</c:v>
                </c:pt>
                <c:pt idx="1305">
                  <c:v>80.499999999999247</c:v>
                </c:pt>
                <c:pt idx="1306">
                  <c:v>80.599999999999127</c:v>
                </c:pt>
                <c:pt idx="1307">
                  <c:v>80.699999999999093</c:v>
                </c:pt>
                <c:pt idx="1308">
                  <c:v>80.79999999999923</c:v>
                </c:pt>
                <c:pt idx="1309">
                  <c:v>80.899999999999096</c:v>
                </c:pt>
                <c:pt idx="1310">
                  <c:v>80.999999999999247</c:v>
                </c:pt>
                <c:pt idx="1311">
                  <c:v>81.099999999999127</c:v>
                </c:pt>
                <c:pt idx="1312">
                  <c:v>81.199999999999093</c:v>
                </c:pt>
                <c:pt idx="1313">
                  <c:v>81.29999999999923</c:v>
                </c:pt>
                <c:pt idx="1314">
                  <c:v>81.399999999999096</c:v>
                </c:pt>
                <c:pt idx="1315">
                  <c:v>81.499999999999247</c:v>
                </c:pt>
                <c:pt idx="1316">
                  <c:v>81.599999999999127</c:v>
                </c:pt>
                <c:pt idx="1317">
                  <c:v>81.699999999999093</c:v>
                </c:pt>
                <c:pt idx="1318">
                  <c:v>81.79999999999923</c:v>
                </c:pt>
                <c:pt idx="1319">
                  <c:v>81.899999999999096</c:v>
                </c:pt>
                <c:pt idx="1320">
                  <c:v>81.999999999999162</c:v>
                </c:pt>
                <c:pt idx="1321">
                  <c:v>82.099999999999113</c:v>
                </c:pt>
                <c:pt idx="1322">
                  <c:v>82.199999999998994</c:v>
                </c:pt>
                <c:pt idx="1323">
                  <c:v>82.299999999999145</c:v>
                </c:pt>
                <c:pt idx="1324">
                  <c:v>82.399999999998997</c:v>
                </c:pt>
                <c:pt idx="1325">
                  <c:v>82.499999999999162</c:v>
                </c:pt>
                <c:pt idx="1326">
                  <c:v>82.599999999999113</c:v>
                </c:pt>
                <c:pt idx="1327">
                  <c:v>82.699999999998994</c:v>
                </c:pt>
                <c:pt idx="1328">
                  <c:v>82.799999999999145</c:v>
                </c:pt>
                <c:pt idx="1329">
                  <c:v>82.899999999998997</c:v>
                </c:pt>
                <c:pt idx="1330">
                  <c:v>82.999999999999162</c:v>
                </c:pt>
                <c:pt idx="1331">
                  <c:v>83.099999999999113</c:v>
                </c:pt>
                <c:pt idx="1332">
                  <c:v>83.199999999998994</c:v>
                </c:pt>
                <c:pt idx="1333">
                  <c:v>83.299999999999145</c:v>
                </c:pt>
                <c:pt idx="1334">
                  <c:v>83.399999999998997</c:v>
                </c:pt>
                <c:pt idx="1335">
                  <c:v>83.499999999999162</c:v>
                </c:pt>
                <c:pt idx="1336">
                  <c:v>83.599999999999113</c:v>
                </c:pt>
                <c:pt idx="1337">
                  <c:v>83.699999999998894</c:v>
                </c:pt>
                <c:pt idx="1338">
                  <c:v>83.799999999999031</c:v>
                </c:pt>
                <c:pt idx="1339">
                  <c:v>83.899999999998897</c:v>
                </c:pt>
                <c:pt idx="1340">
                  <c:v>83.999999999999048</c:v>
                </c:pt>
                <c:pt idx="1341">
                  <c:v>84.099999999999014</c:v>
                </c:pt>
                <c:pt idx="1342">
                  <c:v>84.199999999998894</c:v>
                </c:pt>
                <c:pt idx="1343">
                  <c:v>84.299999999999031</c:v>
                </c:pt>
                <c:pt idx="1344">
                  <c:v>84.399999999998897</c:v>
                </c:pt>
                <c:pt idx="1345">
                  <c:v>84.499999999999048</c:v>
                </c:pt>
                <c:pt idx="1346">
                  <c:v>84.599999999999014</c:v>
                </c:pt>
                <c:pt idx="1347">
                  <c:v>84.699999999998894</c:v>
                </c:pt>
                <c:pt idx="1348">
                  <c:v>84.799999999999031</c:v>
                </c:pt>
                <c:pt idx="1349">
                  <c:v>84.899999999998897</c:v>
                </c:pt>
                <c:pt idx="1350">
                  <c:v>84.999999999999048</c:v>
                </c:pt>
                <c:pt idx="1351">
                  <c:v>85.099999999999014</c:v>
                </c:pt>
                <c:pt idx="1352">
                  <c:v>85.199999999998894</c:v>
                </c:pt>
                <c:pt idx="1353">
                  <c:v>85.299999999999031</c:v>
                </c:pt>
                <c:pt idx="1354">
                  <c:v>85.399999999998897</c:v>
                </c:pt>
                <c:pt idx="1355">
                  <c:v>85.499999999998934</c:v>
                </c:pt>
                <c:pt idx="1356">
                  <c:v>85.599999999998914</c:v>
                </c:pt>
                <c:pt idx="1357">
                  <c:v>85.699999999998795</c:v>
                </c:pt>
                <c:pt idx="1358">
                  <c:v>85.799999999998946</c:v>
                </c:pt>
                <c:pt idx="1359">
                  <c:v>85.899999999998826</c:v>
                </c:pt>
                <c:pt idx="1360">
                  <c:v>85.999999999998934</c:v>
                </c:pt>
                <c:pt idx="1361">
                  <c:v>86.099999999998914</c:v>
                </c:pt>
                <c:pt idx="1362">
                  <c:v>86.199999999998795</c:v>
                </c:pt>
                <c:pt idx="1363">
                  <c:v>86.299999999998946</c:v>
                </c:pt>
                <c:pt idx="1364">
                  <c:v>86.399999999998826</c:v>
                </c:pt>
                <c:pt idx="1365">
                  <c:v>86.499999999998934</c:v>
                </c:pt>
                <c:pt idx="1366">
                  <c:v>86.599999999998914</c:v>
                </c:pt>
                <c:pt idx="1367">
                  <c:v>86.699999999998795</c:v>
                </c:pt>
                <c:pt idx="1368">
                  <c:v>86.799999999998946</c:v>
                </c:pt>
                <c:pt idx="1369">
                  <c:v>86.899999999998826</c:v>
                </c:pt>
                <c:pt idx="1370">
                  <c:v>86.999999999998934</c:v>
                </c:pt>
                <c:pt idx="1371">
                  <c:v>87.099999999998914</c:v>
                </c:pt>
                <c:pt idx="1372">
                  <c:v>87.199999999998695</c:v>
                </c:pt>
                <c:pt idx="1373">
                  <c:v>87.29999999999886</c:v>
                </c:pt>
                <c:pt idx="1374">
                  <c:v>87.399999999998727</c:v>
                </c:pt>
                <c:pt idx="1375">
                  <c:v>87.499999999998849</c:v>
                </c:pt>
                <c:pt idx="1376">
                  <c:v>87.599999999998829</c:v>
                </c:pt>
                <c:pt idx="1377">
                  <c:v>87.699999999998695</c:v>
                </c:pt>
                <c:pt idx="1378">
                  <c:v>87.79999999999886</c:v>
                </c:pt>
                <c:pt idx="1379">
                  <c:v>87.899999999998727</c:v>
                </c:pt>
                <c:pt idx="1380">
                  <c:v>87.999999999998849</c:v>
                </c:pt>
                <c:pt idx="1381">
                  <c:v>88.099999999998829</c:v>
                </c:pt>
                <c:pt idx="1382">
                  <c:v>88.199999999998695</c:v>
                </c:pt>
                <c:pt idx="1383">
                  <c:v>88.29999999999886</c:v>
                </c:pt>
                <c:pt idx="1384">
                  <c:v>88.399999999998727</c:v>
                </c:pt>
                <c:pt idx="1385">
                  <c:v>88.499999999998849</c:v>
                </c:pt>
                <c:pt idx="1386">
                  <c:v>88.599999999998829</c:v>
                </c:pt>
                <c:pt idx="1387">
                  <c:v>88.699999999998695</c:v>
                </c:pt>
                <c:pt idx="1388">
                  <c:v>88.79999999999886</c:v>
                </c:pt>
                <c:pt idx="1389">
                  <c:v>88.899999999998727</c:v>
                </c:pt>
                <c:pt idx="1390">
                  <c:v>88.999999999998735</c:v>
                </c:pt>
                <c:pt idx="1391">
                  <c:v>89.09999999999873</c:v>
                </c:pt>
                <c:pt idx="1392">
                  <c:v>89.199999999998596</c:v>
                </c:pt>
                <c:pt idx="1393">
                  <c:v>89.299999999998747</c:v>
                </c:pt>
                <c:pt idx="1394">
                  <c:v>89.399999999998627</c:v>
                </c:pt>
                <c:pt idx="1395">
                  <c:v>89.499999999998735</c:v>
                </c:pt>
                <c:pt idx="1396">
                  <c:v>89.59999999999873</c:v>
                </c:pt>
                <c:pt idx="1397">
                  <c:v>89.699999999998596</c:v>
                </c:pt>
                <c:pt idx="1398">
                  <c:v>89.799999999998747</c:v>
                </c:pt>
                <c:pt idx="1399">
                  <c:v>89.899999999998627</c:v>
                </c:pt>
                <c:pt idx="1400">
                  <c:v>89.999999999998735</c:v>
                </c:pt>
                <c:pt idx="1401">
                  <c:v>90.09999999999873</c:v>
                </c:pt>
                <c:pt idx="1402">
                  <c:v>90.199999999998596</c:v>
                </c:pt>
                <c:pt idx="1403">
                  <c:v>90.299999999998747</c:v>
                </c:pt>
                <c:pt idx="1404">
                  <c:v>90.399999999998627</c:v>
                </c:pt>
                <c:pt idx="1405">
                  <c:v>90.499999999998735</c:v>
                </c:pt>
                <c:pt idx="1406">
                  <c:v>90.59999999999873</c:v>
                </c:pt>
                <c:pt idx="1407">
                  <c:v>90.699999999998596</c:v>
                </c:pt>
                <c:pt idx="1408">
                  <c:v>90.799999999998661</c:v>
                </c:pt>
                <c:pt idx="1409">
                  <c:v>90.899999999998613</c:v>
                </c:pt>
                <c:pt idx="1410">
                  <c:v>90.99999999999865</c:v>
                </c:pt>
                <c:pt idx="1411">
                  <c:v>91.09999999999863</c:v>
                </c:pt>
                <c:pt idx="1412">
                  <c:v>91.199999999998496</c:v>
                </c:pt>
                <c:pt idx="1413">
                  <c:v>91.299999999998661</c:v>
                </c:pt>
                <c:pt idx="1414">
                  <c:v>91.399999999998613</c:v>
                </c:pt>
                <c:pt idx="1415">
                  <c:v>91.49999999999865</c:v>
                </c:pt>
                <c:pt idx="1416">
                  <c:v>91.59999999999863</c:v>
                </c:pt>
                <c:pt idx="1417">
                  <c:v>91.699999999998496</c:v>
                </c:pt>
                <c:pt idx="1418">
                  <c:v>91.799999999998661</c:v>
                </c:pt>
                <c:pt idx="1419">
                  <c:v>91.899999999998613</c:v>
                </c:pt>
                <c:pt idx="1420">
                  <c:v>91.99999999999865</c:v>
                </c:pt>
                <c:pt idx="1421">
                  <c:v>92.09999999999863</c:v>
                </c:pt>
                <c:pt idx="1422">
                  <c:v>92.199999999998496</c:v>
                </c:pt>
                <c:pt idx="1423">
                  <c:v>92.299999999998661</c:v>
                </c:pt>
                <c:pt idx="1424">
                  <c:v>92.399999999998613</c:v>
                </c:pt>
                <c:pt idx="1425">
                  <c:v>92.499999999998579</c:v>
                </c:pt>
                <c:pt idx="1426">
                  <c:v>92.599999999998531</c:v>
                </c:pt>
                <c:pt idx="1427">
                  <c:v>92.699999999998397</c:v>
                </c:pt>
                <c:pt idx="1428">
                  <c:v>92.799999999998548</c:v>
                </c:pt>
                <c:pt idx="1429">
                  <c:v>92.899999999998514</c:v>
                </c:pt>
                <c:pt idx="1430">
                  <c:v>92.999999999998579</c:v>
                </c:pt>
                <c:pt idx="1431">
                  <c:v>93.099999999998531</c:v>
                </c:pt>
                <c:pt idx="1432">
                  <c:v>93.199999999998397</c:v>
                </c:pt>
                <c:pt idx="1433">
                  <c:v>93.299999999998548</c:v>
                </c:pt>
                <c:pt idx="1434">
                  <c:v>93.399999999998514</c:v>
                </c:pt>
                <c:pt idx="1435">
                  <c:v>93.499999999998579</c:v>
                </c:pt>
                <c:pt idx="1436">
                  <c:v>93.599999999998531</c:v>
                </c:pt>
                <c:pt idx="1437">
                  <c:v>93.699999999998397</c:v>
                </c:pt>
                <c:pt idx="1438">
                  <c:v>93.799999999998548</c:v>
                </c:pt>
                <c:pt idx="1439">
                  <c:v>93.899999999998514</c:v>
                </c:pt>
                <c:pt idx="1440">
                  <c:v>93.999999999998579</c:v>
                </c:pt>
                <c:pt idx="1441">
                  <c:v>94.099999999998531</c:v>
                </c:pt>
                <c:pt idx="1442">
                  <c:v>94.199999999998397</c:v>
                </c:pt>
                <c:pt idx="1443">
                  <c:v>94.299999999998434</c:v>
                </c:pt>
                <c:pt idx="1444">
                  <c:v>94.399999999998414</c:v>
                </c:pt>
                <c:pt idx="1445">
                  <c:v>94.499999999998479</c:v>
                </c:pt>
                <c:pt idx="1446">
                  <c:v>94.599999999998431</c:v>
                </c:pt>
                <c:pt idx="1447">
                  <c:v>94.699999999998326</c:v>
                </c:pt>
                <c:pt idx="1448">
                  <c:v>94.799999999998434</c:v>
                </c:pt>
                <c:pt idx="1449">
                  <c:v>94.899999999998414</c:v>
                </c:pt>
                <c:pt idx="1450">
                  <c:v>94.999999999998479</c:v>
                </c:pt>
                <c:pt idx="1451">
                  <c:v>95.099999999998431</c:v>
                </c:pt>
                <c:pt idx="1452">
                  <c:v>95.199999999998326</c:v>
                </c:pt>
                <c:pt idx="1453">
                  <c:v>95.299999999998434</c:v>
                </c:pt>
                <c:pt idx="1454">
                  <c:v>95.399999999998414</c:v>
                </c:pt>
                <c:pt idx="1455">
                  <c:v>95.499999999998479</c:v>
                </c:pt>
                <c:pt idx="1456">
                  <c:v>95.599999999998431</c:v>
                </c:pt>
                <c:pt idx="1457">
                  <c:v>95.699999999998326</c:v>
                </c:pt>
                <c:pt idx="1458">
                  <c:v>95.799999999998434</c:v>
                </c:pt>
                <c:pt idx="1459">
                  <c:v>95.899999999998414</c:v>
                </c:pt>
                <c:pt idx="1460">
                  <c:v>95.99999999999838</c:v>
                </c:pt>
                <c:pt idx="1461">
                  <c:v>96.099999999998346</c:v>
                </c:pt>
                <c:pt idx="1462">
                  <c:v>96.199999999998226</c:v>
                </c:pt>
                <c:pt idx="1463">
                  <c:v>96.299999999998349</c:v>
                </c:pt>
                <c:pt idx="1464">
                  <c:v>96.399999999998329</c:v>
                </c:pt>
                <c:pt idx="1465">
                  <c:v>96.49999999999838</c:v>
                </c:pt>
                <c:pt idx="1466">
                  <c:v>96.599999999998346</c:v>
                </c:pt>
                <c:pt idx="1467">
                  <c:v>96.699999999998226</c:v>
                </c:pt>
                <c:pt idx="1468">
                  <c:v>96.799999999998349</c:v>
                </c:pt>
                <c:pt idx="1469">
                  <c:v>96.899999999998329</c:v>
                </c:pt>
                <c:pt idx="1470">
                  <c:v>96.99999999999838</c:v>
                </c:pt>
                <c:pt idx="1471">
                  <c:v>97.099999999998346</c:v>
                </c:pt>
                <c:pt idx="1472">
                  <c:v>97.199999999998226</c:v>
                </c:pt>
                <c:pt idx="1473">
                  <c:v>97.299999999998349</c:v>
                </c:pt>
                <c:pt idx="1474">
                  <c:v>97.399999999998329</c:v>
                </c:pt>
                <c:pt idx="1475">
                  <c:v>97.49999999999838</c:v>
                </c:pt>
                <c:pt idx="1476">
                  <c:v>97.599999999998346</c:v>
                </c:pt>
                <c:pt idx="1477">
                  <c:v>97.699999999998226</c:v>
                </c:pt>
                <c:pt idx="1478">
                  <c:v>97.799999999998235</c:v>
                </c:pt>
                <c:pt idx="1479">
                  <c:v>97.899999999998229</c:v>
                </c:pt>
                <c:pt idx="1480">
                  <c:v>97.99999999999828</c:v>
                </c:pt>
                <c:pt idx="1481">
                  <c:v>98.099999999998246</c:v>
                </c:pt>
                <c:pt idx="1482">
                  <c:v>98.199999999998127</c:v>
                </c:pt>
                <c:pt idx="1483">
                  <c:v>98.299999999998235</c:v>
                </c:pt>
                <c:pt idx="1484">
                  <c:v>98.399999999998229</c:v>
                </c:pt>
                <c:pt idx="1485">
                  <c:v>98.49999999999828</c:v>
                </c:pt>
                <c:pt idx="1486">
                  <c:v>98.599999999998246</c:v>
                </c:pt>
                <c:pt idx="1487">
                  <c:v>98.699999999998127</c:v>
                </c:pt>
                <c:pt idx="1488">
                  <c:v>98.799999999998235</c:v>
                </c:pt>
                <c:pt idx="1489">
                  <c:v>98.899999999998229</c:v>
                </c:pt>
                <c:pt idx="1490">
                  <c:v>98.99999999999828</c:v>
                </c:pt>
                <c:pt idx="1491">
                  <c:v>99.099999999998246</c:v>
                </c:pt>
                <c:pt idx="1492">
                  <c:v>99.199999999998127</c:v>
                </c:pt>
                <c:pt idx="1493">
                  <c:v>99.299999999998235</c:v>
                </c:pt>
                <c:pt idx="1494">
                  <c:v>99.399999999998229</c:v>
                </c:pt>
                <c:pt idx="1495">
                  <c:v>99.49999999999828</c:v>
                </c:pt>
                <c:pt idx="1496">
                  <c:v>99.599999999998147</c:v>
                </c:pt>
                <c:pt idx="1497">
                  <c:v>99.699999999998113</c:v>
                </c:pt>
                <c:pt idx="1498">
                  <c:v>99.79999999999815</c:v>
                </c:pt>
                <c:pt idx="1499">
                  <c:v>99.89999999999813</c:v>
                </c:pt>
                <c:pt idx="1500">
                  <c:v>99.999999999998181</c:v>
                </c:pt>
                <c:pt idx="1501">
                  <c:v>100.09999999999815</c:v>
                </c:pt>
                <c:pt idx="1502">
                  <c:v>100.19999999999811</c:v>
                </c:pt>
                <c:pt idx="1503">
                  <c:v>100.29999999999818</c:v>
                </c:pt>
                <c:pt idx="1504">
                  <c:v>100.39999999999812</c:v>
                </c:pt>
                <c:pt idx="1505">
                  <c:v>100.4999999999982</c:v>
                </c:pt>
                <c:pt idx="1506">
                  <c:v>100.59999999999815</c:v>
                </c:pt>
                <c:pt idx="1507">
                  <c:v>100.69999999999811</c:v>
                </c:pt>
                <c:pt idx="1508">
                  <c:v>100.79999999999818</c:v>
                </c:pt>
                <c:pt idx="1509">
                  <c:v>100.89999999999812</c:v>
                </c:pt>
                <c:pt idx="1510">
                  <c:v>100.9999999999982</c:v>
                </c:pt>
                <c:pt idx="1511">
                  <c:v>101.09999999999815</c:v>
                </c:pt>
                <c:pt idx="1512">
                  <c:v>101.19999999999811</c:v>
                </c:pt>
                <c:pt idx="1513">
                  <c:v>101.29999999999818</c:v>
                </c:pt>
                <c:pt idx="1514">
                  <c:v>101.39999999999812</c:v>
                </c:pt>
                <c:pt idx="1515">
                  <c:v>101.4999999999982</c:v>
                </c:pt>
                <c:pt idx="1516">
                  <c:v>101.59999999999815</c:v>
                </c:pt>
                <c:pt idx="1517">
                  <c:v>101.69999999999811</c:v>
                </c:pt>
                <c:pt idx="1518">
                  <c:v>101.79999999999818</c:v>
                </c:pt>
                <c:pt idx="1519">
                  <c:v>101.89999999999812</c:v>
                </c:pt>
                <c:pt idx="1520">
                  <c:v>101.9999999999982</c:v>
                </c:pt>
                <c:pt idx="1521">
                  <c:v>102.09999999999815</c:v>
                </c:pt>
                <c:pt idx="1522">
                  <c:v>102.19999999999811</c:v>
                </c:pt>
                <c:pt idx="1523">
                  <c:v>102.29999999999818</c:v>
                </c:pt>
                <c:pt idx="1524">
                  <c:v>102.39999999999812</c:v>
                </c:pt>
                <c:pt idx="1525">
                  <c:v>102.4999999999982</c:v>
                </c:pt>
                <c:pt idx="1526">
                  <c:v>102.59999999999815</c:v>
                </c:pt>
                <c:pt idx="1527">
                  <c:v>102.69999999999811</c:v>
                </c:pt>
                <c:pt idx="1528">
                  <c:v>102.79999999999818</c:v>
                </c:pt>
                <c:pt idx="1529">
                  <c:v>102.89999999999812</c:v>
                </c:pt>
                <c:pt idx="1530">
                  <c:v>102.9999999999982</c:v>
                </c:pt>
                <c:pt idx="1531">
                  <c:v>103.09999999999815</c:v>
                </c:pt>
                <c:pt idx="1532">
                  <c:v>103.19999999999811</c:v>
                </c:pt>
                <c:pt idx="1533">
                  <c:v>103.29999999999818</c:v>
                </c:pt>
                <c:pt idx="1534">
                  <c:v>103.39999999999812</c:v>
                </c:pt>
                <c:pt idx="1535">
                  <c:v>103.4999999999982</c:v>
                </c:pt>
                <c:pt idx="1536">
                  <c:v>103.59999999999815</c:v>
                </c:pt>
                <c:pt idx="1537">
                  <c:v>103.69999999999811</c:v>
                </c:pt>
                <c:pt idx="1538">
                  <c:v>103.79999999999818</c:v>
                </c:pt>
                <c:pt idx="1539">
                  <c:v>103.89999999999812</c:v>
                </c:pt>
                <c:pt idx="1540">
                  <c:v>103.9999999999982</c:v>
                </c:pt>
                <c:pt idx="1541">
                  <c:v>104.09999999999815</c:v>
                </c:pt>
                <c:pt idx="1542">
                  <c:v>104.19999999999811</c:v>
                </c:pt>
                <c:pt idx="1543">
                  <c:v>104.29999999999818</c:v>
                </c:pt>
                <c:pt idx="1544">
                  <c:v>104.39999999999812</c:v>
                </c:pt>
                <c:pt idx="1545">
                  <c:v>104.4999999999982</c:v>
                </c:pt>
                <c:pt idx="1546">
                  <c:v>104.59999999999815</c:v>
                </c:pt>
                <c:pt idx="1547">
                  <c:v>104.69999999999811</c:v>
                </c:pt>
                <c:pt idx="1548">
                  <c:v>104.79999999999818</c:v>
                </c:pt>
                <c:pt idx="1549">
                  <c:v>104.89999999999812</c:v>
                </c:pt>
                <c:pt idx="1550">
                  <c:v>104.9999999999982</c:v>
                </c:pt>
                <c:pt idx="1551">
                  <c:v>105.09999999999815</c:v>
                </c:pt>
                <c:pt idx="1552">
                  <c:v>105.19999999999811</c:v>
                </c:pt>
                <c:pt idx="1553">
                  <c:v>105.29999999999818</c:v>
                </c:pt>
                <c:pt idx="1554">
                  <c:v>105.39999999999812</c:v>
                </c:pt>
                <c:pt idx="1555">
                  <c:v>105.4999999999982</c:v>
                </c:pt>
                <c:pt idx="1556">
                  <c:v>105.59999999999815</c:v>
                </c:pt>
                <c:pt idx="1557">
                  <c:v>105.69999999999811</c:v>
                </c:pt>
                <c:pt idx="1558">
                  <c:v>105.79999999999818</c:v>
                </c:pt>
                <c:pt idx="1559">
                  <c:v>105.89999999999812</c:v>
                </c:pt>
                <c:pt idx="1560">
                  <c:v>105.9999999999982</c:v>
                </c:pt>
                <c:pt idx="1561">
                  <c:v>106.09999999999815</c:v>
                </c:pt>
                <c:pt idx="1562">
                  <c:v>106.19999999999811</c:v>
                </c:pt>
                <c:pt idx="1563">
                  <c:v>106.29999999999818</c:v>
                </c:pt>
                <c:pt idx="1564">
                  <c:v>106.39999999999812</c:v>
                </c:pt>
                <c:pt idx="1565">
                  <c:v>106.4999999999982</c:v>
                </c:pt>
                <c:pt idx="1566">
                  <c:v>106.59999999999815</c:v>
                </c:pt>
                <c:pt idx="1567">
                  <c:v>106.69999999999811</c:v>
                </c:pt>
                <c:pt idx="1568">
                  <c:v>106.79999999999818</c:v>
                </c:pt>
                <c:pt idx="1569">
                  <c:v>106.89999999999812</c:v>
                </c:pt>
                <c:pt idx="1570">
                  <c:v>106.9999999999982</c:v>
                </c:pt>
                <c:pt idx="1571">
                  <c:v>107.09999999999815</c:v>
                </c:pt>
                <c:pt idx="1572">
                  <c:v>107.19999999999811</c:v>
                </c:pt>
                <c:pt idx="1573">
                  <c:v>107.29999999999818</c:v>
                </c:pt>
                <c:pt idx="1574">
                  <c:v>107.39999999999812</c:v>
                </c:pt>
                <c:pt idx="1575">
                  <c:v>107.4999999999982</c:v>
                </c:pt>
                <c:pt idx="1576">
                  <c:v>107.59999999999815</c:v>
                </c:pt>
                <c:pt idx="1577">
                  <c:v>107.69999999999811</c:v>
                </c:pt>
                <c:pt idx="1578">
                  <c:v>107.79999999999818</c:v>
                </c:pt>
                <c:pt idx="1579">
                  <c:v>107.89999999999812</c:v>
                </c:pt>
                <c:pt idx="1580">
                  <c:v>107.9999999999982</c:v>
                </c:pt>
                <c:pt idx="1581">
                  <c:v>108.09999999999815</c:v>
                </c:pt>
                <c:pt idx="1582">
                  <c:v>108.19999999999811</c:v>
                </c:pt>
                <c:pt idx="1583">
                  <c:v>108.29999999999818</c:v>
                </c:pt>
                <c:pt idx="1584">
                  <c:v>108.39999999999812</c:v>
                </c:pt>
                <c:pt idx="1585">
                  <c:v>108.49999999999723</c:v>
                </c:pt>
                <c:pt idx="1586">
                  <c:v>108.59999999999719</c:v>
                </c:pt>
                <c:pt idx="1587">
                  <c:v>108.69999999999811</c:v>
                </c:pt>
                <c:pt idx="1588">
                  <c:v>108.79999999999818</c:v>
                </c:pt>
                <c:pt idx="1589">
                  <c:v>108.89999999999812</c:v>
                </c:pt>
                <c:pt idx="1590">
                  <c:v>108.99999999999723</c:v>
                </c:pt>
                <c:pt idx="1591">
                  <c:v>109.09999999999719</c:v>
                </c:pt>
                <c:pt idx="1592">
                  <c:v>109.19999999999811</c:v>
                </c:pt>
                <c:pt idx="1593">
                  <c:v>109.29999999999818</c:v>
                </c:pt>
                <c:pt idx="1594">
                  <c:v>109.39999999999812</c:v>
                </c:pt>
                <c:pt idx="1595">
                  <c:v>109.49999999999723</c:v>
                </c:pt>
                <c:pt idx="1596">
                  <c:v>109.59999999999719</c:v>
                </c:pt>
                <c:pt idx="1597">
                  <c:v>109.69999999999811</c:v>
                </c:pt>
                <c:pt idx="1598">
                  <c:v>109.79999999999818</c:v>
                </c:pt>
                <c:pt idx="1599">
                  <c:v>109.89999999999812</c:v>
                </c:pt>
                <c:pt idx="1600">
                  <c:v>109.99999999999723</c:v>
                </c:pt>
                <c:pt idx="1601">
                  <c:v>110.09999999999719</c:v>
                </c:pt>
                <c:pt idx="1602">
                  <c:v>110.19999999999715</c:v>
                </c:pt>
                <c:pt idx="1603">
                  <c:v>110.29999999999723</c:v>
                </c:pt>
                <c:pt idx="1604">
                  <c:v>110.39999999999699</c:v>
                </c:pt>
                <c:pt idx="1605">
                  <c:v>110.49999999999723</c:v>
                </c:pt>
                <c:pt idx="1606">
                  <c:v>110.59999999999719</c:v>
                </c:pt>
                <c:pt idx="1607">
                  <c:v>110.69999999999715</c:v>
                </c:pt>
                <c:pt idx="1608">
                  <c:v>110.79999999999723</c:v>
                </c:pt>
                <c:pt idx="1609">
                  <c:v>110.89999999999699</c:v>
                </c:pt>
                <c:pt idx="1610">
                  <c:v>110.99999999999723</c:v>
                </c:pt>
                <c:pt idx="1611">
                  <c:v>111.09999999999719</c:v>
                </c:pt>
                <c:pt idx="1612">
                  <c:v>111.19999999999715</c:v>
                </c:pt>
                <c:pt idx="1613">
                  <c:v>111.29999999999723</c:v>
                </c:pt>
                <c:pt idx="1614">
                  <c:v>111.39999999999699</c:v>
                </c:pt>
                <c:pt idx="1615">
                  <c:v>111.49999999999723</c:v>
                </c:pt>
                <c:pt idx="1616">
                  <c:v>111.59999999999719</c:v>
                </c:pt>
                <c:pt idx="1617">
                  <c:v>111.69999999999715</c:v>
                </c:pt>
                <c:pt idx="1618">
                  <c:v>111.79999999999723</c:v>
                </c:pt>
                <c:pt idx="1619">
                  <c:v>111.89999999999699</c:v>
                </c:pt>
                <c:pt idx="1620">
                  <c:v>111.99999999999723</c:v>
                </c:pt>
                <c:pt idx="1621">
                  <c:v>112.09999999999719</c:v>
                </c:pt>
                <c:pt idx="1622">
                  <c:v>112.19999999999715</c:v>
                </c:pt>
                <c:pt idx="1623">
                  <c:v>112.29999999999723</c:v>
                </c:pt>
                <c:pt idx="1624">
                  <c:v>112.39999999999699</c:v>
                </c:pt>
                <c:pt idx="1625">
                  <c:v>112.49999999999723</c:v>
                </c:pt>
                <c:pt idx="1626">
                  <c:v>112.59999999999719</c:v>
                </c:pt>
                <c:pt idx="1627">
                  <c:v>112.69999999999715</c:v>
                </c:pt>
                <c:pt idx="1628">
                  <c:v>112.79999999999723</c:v>
                </c:pt>
                <c:pt idx="1629">
                  <c:v>112.89999999999699</c:v>
                </c:pt>
                <c:pt idx="1630">
                  <c:v>112.99999999999723</c:v>
                </c:pt>
                <c:pt idx="1631">
                  <c:v>113.09999999999719</c:v>
                </c:pt>
                <c:pt idx="1632">
                  <c:v>113.19999999999715</c:v>
                </c:pt>
                <c:pt idx="1633">
                  <c:v>113.29999999999723</c:v>
                </c:pt>
                <c:pt idx="1634">
                  <c:v>113.39999999999699</c:v>
                </c:pt>
                <c:pt idx="1635">
                  <c:v>113.49999999999723</c:v>
                </c:pt>
                <c:pt idx="1636">
                  <c:v>113.59999999999719</c:v>
                </c:pt>
                <c:pt idx="1637">
                  <c:v>113.69999999999715</c:v>
                </c:pt>
                <c:pt idx="1638">
                  <c:v>113.79999999999723</c:v>
                </c:pt>
                <c:pt idx="1639">
                  <c:v>113.89999999999699</c:v>
                </c:pt>
                <c:pt idx="1640">
                  <c:v>113.99999999999723</c:v>
                </c:pt>
                <c:pt idx="1641">
                  <c:v>114.09999999999719</c:v>
                </c:pt>
                <c:pt idx="1642">
                  <c:v>114.19999999999715</c:v>
                </c:pt>
                <c:pt idx="1643">
                  <c:v>114.29999999999723</c:v>
                </c:pt>
                <c:pt idx="1644">
                  <c:v>114.39999999999699</c:v>
                </c:pt>
                <c:pt idx="1645">
                  <c:v>114.49999999999723</c:v>
                </c:pt>
                <c:pt idx="1646">
                  <c:v>114.59999999999719</c:v>
                </c:pt>
                <c:pt idx="1647">
                  <c:v>114.69999999999715</c:v>
                </c:pt>
                <c:pt idx="1648">
                  <c:v>114.79999999999723</c:v>
                </c:pt>
                <c:pt idx="1649">
                  <c:v>114.89999999999699</c:v>
                </c:pt>
                <c:pt idx="1650">
                  <c:v>114.99999999999723</c:v>
                </c:pt>
                <c:pt idx="1651">
                  <c:v>115.09999999999719</c:v>
                </c:pt>
                <c:pt idx="1652">
                  <c:v>115.19999999999715</c:v>
                </c:pt>
                <c:pt idx="1653">
                  <c:v>115.29999999999723</c:v>
                </c:pt>
                <c:pt idx="1654">
                  <c:v>115.39999999999699</c:v>
                </c:pt>
                <c:pt idx="1655">
                  <c:v>115.49999999999723</c:v>
                </c:pt>
                <c:pt idx="1656">
                  <c:v>115.59999999999719</c:v>
                </c:pt>
                <c:pt idx="1657">
                  <c:v>115.69999999999715</c:v>
                </c:pt>
                <c:pt idx="1658">
                  <c:v>115.79999999999723</c:v>
                </c:pt>
                <c:pt idx="1659">
                  <c:v>115.89999999999699</c:v>
                </c:pt>
                <c:pt idx="1660">
                  <c:v>115.99999999999723</c:v>
                </c:pt>
                <c:pt idx="1661">
                  <c:v>116.09999999999719</c:v>
                </c:pt>
                <c:pt idx="1662">
                  <c:v>116.19999999999715</c:v>
                </c:pt>
                <c:pt idx="1663">
                  <c:v>116.29999999999723</c:v>
                </c:pt>
                <c:pt idx="1664">
                  <c:v>116.39999999999699</c:v>
                </c:pt>
                <c:pt idx="1665">
                  <c:v>116.49999999999723</c:v>
                </c:pt>
                <c:pt idx="1666">
                  <c:v>116.59999999999719</c:v>
                </c:pt>
                <c:pt idx="1667">
                  <c:v>116.69999999999715</c:v>
                </c:pt>
                <c:pt idx="1668">
                  <c:v>116.79999999999723</c:v>
                </c:pt>
                <c:pt idx="1669">
                  <c:v>116.89999999999699</c:v>
                </c:pt>
                <c:pt idx="1670">
                  <c:v>116.99999999999723</c:v>
                </c:pt>
                <c:pt idx="1671">
                  <c:v>117.09999999999719</c:v>
                </c:pt>
                <c:pt idx="1672">
                  <c:v>117.19999999999715</c:v>
                </c:pt>
                <c:pt idx="1673">
                  <c:v>117.29999999999723</c:v>
                </c:pt>
                <c:pt idx="1674">
                  <c:v>117.39999999999699</c:v>
                </c:pt>
                <c:pt idx="1675">
                  <c:v>117.49999999999723</c:v>
                </c:pt>
                <c:pt idx="1676">
                  <c:v>117.59999999999719</c:v>
                </c:pt>
                <c:pt idx="1677">
                  <c:v>117.69999999999715</c:v>
                </c:pt>
                <c:pt idx="1678">
                  <c:v>117.79999999999723</c:v>
                </c:pt>
                <c:pt idx="1679">
                  <c:v>117.89999999999699</c:v>
                </c:pt>
                <c:pt idx="1680">
                  <c:v>117.99999999999723</c:v>
                </c:pt>
                <c:pt idx="1681">
                  <c:v>118.09999999999719</c:v>
                </c:pt>
                <c:pt idx="1682">
                  <c:v>118.19999999999715</c:v>
                </c:pt>
                <c:pt idx="1683">
                  <c:v>118.29999999999723</c:v>
                </c:pt>
                <c:pt idx="1684">
                  <c:v>118.39999999999699</c:v>
                </c:pt>
                <c:pt idx="1685">
                  <c:v>118.49999999999723</c:v>
                </c:pt>
                <c:pt idx="1686">
                  <c:v>118.59999999999719</c:v>
                </c:pt>
                <c:pt idx="1687">
                  <c:v>118.69999999999715</c:v>
                </c:pt>
                <c:pt idx="1688">
                  <c:v>118.79999999999723</c:v>
                </c:pt>
                <c:pt idx="1689">
                  <c:v>118.89999999999699</c:v>
                </c:pt>
                <c:pt idx="1690">
                  <c:v>118.99999999999723</c:v>
                </c:pt>
                <c:pt idx="1691">
                  <c:v>119.09999999999719</c:v>
                </c:pt>
                <c:pt idx="1692">
                  <c:v>119.19999999999715</c:v>
                </c:pt>
                <c:pt idx="1693">
                  <c:v>119.29999999999723</c:v>
                </c:pt>
                <c:pt idx="1694">
                  <c:v>119.39999999999699</c:v>
                </c:pt>
                <c:pt idx="1695">
                  <c:v>119.49999999999723</c:v>
                </c:pt>
                <c:pt idx="1696">
                  <c:v>119.59999999999719</c:v>
                </c:pt>
                <c:pt idx="1697">
                  <c:v>119.69999999999715</c:v>
                </c:pt>
                <c:pt idx="1698">
                  <c:v>119.79999999999723</c:v>
                </c:pt>
                <c:pt idx="1699">
                  <c:v>119.89999999999699</c:v>
                </c:pt>
                <c:pt idx="1700">
                  <c:v>119.99999999999723</c:v>
                </c:pt>
                <c:pt idx="1701">
                  <c:v>120.09999999999719</c:v>
                </c:pt>
                <c:pt idx="1702">
                  <c:v>120.19999999999715</c:v>
                </c:pt>
                <c:pt idx="1703">
                  <c:v>120.29999999999723</c:v>
                </c:pt>
                <c:pt idx="1704">
                  <c:v>120.39999999999699</c:v>
                </c:pt>
                <c:pt idx="1705">
                  <c:v>120.49999999999723</c:v>
                </c:pt>
                <c:pt idx="1706">
                  <c:v>120.59999999999719</c:v>
                </c:pt>
                <c:pt idx="1707">
                  <c:v>120.69999999999715</c:v>
                </c:pt>
                <c:pt idx="1708">
                  <c:v>120.79999999999723</c:v>
                </c:pt>
                <c:pt idx="1709">
                  <c:v>120.89999999999699</c:v>
                </c:pt>
                <c:pt idx="1710">
                  <c:v>120.99999999999723</c:v>
                </c:pt>
                <c:pt idx="1711">
                  <c:v>121.09999999999719</c:v>
                </c:pt>
                <c:pt idx="1712">
                  <c:v>121.19999999999715</c:v>
                </c:pt>
                <c:pt idx="1713">
                  <c:v>121.29999999999723</c:v>
                </c:pt>
                <c:pt idx="1714">
                  <c:v>121.39999999999699</c:v>
                </c:pt>
                <c:pt idx="1715">
                  <c:v>121.49999999999723</c:v>
                </c:pt>
                <c:pt idx="1716">
                  <c:v>121.59999999999719</c:v>
                </c:pt>
                <c:pt idx="1717">
                  <c:v>121.69999999999715</c:v>
                </c:pt>
                <c:pt idx="1718">
                  <c:v>121.79999999999723</c:v>
                </c:pt>
                <c:pt idx="1719">
                  <c:v>121.89999999999699</c:v>
                </c:pt>
                <c:pt idx="1720">
                  <c:v>121.99999999999723</c:v>
                </c:pt>
                <c:pt idx="1721">
                  <c:v>122.09999999999719</c:v>
                </c:pt>
                <c:pt idx="1722">
                  <c:v>122.19999999999715</c:v>
                </c:pt>
                <c:pt idx="1723">
                  <c:v>122.29999999999723</c:v>
                </c:pt>
                <c:pt idx="1724">
                  <c:v>122.39999999999699</c:v>
                </c:pt>
                <c:pt idx="1725">
                  <c:v>122.49999999999723</c:v>
                </c:pt>
                <c:pt idx="1726">
                  <c:v>122.59999999999719</c:v>
                </c:pt>
                <c:pt idx="1727">
                  <c:v>122.69999999999715</c:v>
                </c:pt>
                <c:pt idx="1728">
                  <c:v>122.79999999999723</c:v>
                </c:pt>
                <c:pt idx="1729">
                  <c:v>122.89999999999699</c:v>
                </c:pt>
                <c:pt idx="1730">
                  <c:v>122.99999999999723</c:v>
                </c:pt>
                <c:pt idx="1731">
                  <c:v>123.09999999999719</c:v>
                </c:pt>
                <c:pt idx="1732">
                  <c:v>123.19999999999715</c:v>
                </c:pt>
                <c:pt idx="1733">
                  <c:v>123.29999999999723</c:v>
                </c:pt>
                <c:pt idx="1734">
                  <c:v>123.39999999999699</c:v>
                </c:pt>
                <c:pt idx="1735">
                  <c:v>123.49999999999723</c:v>
                </c:pt>
                <c:pt idx="1736">
                  <c:v>123.59999999999719</c:v>
                </c:pt>
                <c:pt idx="1737">
                  <c:v>123.69999999999715</c:v>
                </c:pt>
                <c:pt idx="1738">
                  <c:v>123.79999999999723</c:v>
                </c:pt>
                <c:pt idx="1739">
                  <c:v>123.89999999999699</c:v>
                </c:pt>
                <c:pt idx="1740">
                  <c:v>123.99999999999723</c:v>
                </c:pt>
                <c:pt idx="1741">
                  <c:v>124.09999999999719</c:v>
                </c:pt>
                <c:pt idx="1742">
                  <c:v>124.19999999999715</c:v>
                </c:pt>
                <c:pt idx="1743">
                  <c:v>124.29999999999723</c:v>
                </c:pt>
                <c:pt idx="1744">
                  <c:v>124.39999999999699</c:v>
                </c:pt>
                <c:pt idx="1745">
                  <c:v>124.49999999999723</c:v>
                </c:pt>
                <c:pt idx="1746">
                  <c:v>124.59999999999719</c:v>
                </c:pt>
                <c:pt idx="1747">
                  <c:v>124.69999999999715</c:v>
                </c:pt>
                <c:pt idx="1748">
                  <c:v>124.79999999999723</c:v>
                </c:pt>
                <c:pt idx="1749">
                  <c:v>124.89999999999699</c:v>
                </c:pt>
                <c:pt idx="1750">
                  <c:v>124.99999999999723</c:v>
                </c:pt>
                <c:pt idx="1751">
                  <c:v>125.09999999999719</c:v>
                </c:pt>
                <c:pt idx="1752">
                  <c:v>125.19999999999715</c:v>
                </c:pt>
                <c:pt idx="1753">
                  <c:v>125.29999999999723</c:v>
                </c:pt>
                <c:pt idx="1754">
                  <c:v>125.39999999999699</c:v>
                </c:pt>
                <c:pt idx="1755">
                  <c:v>125.49999999999723</c:v>
                </c:pt>
                <c:pt idx="1756">
                  <c:v>125.59999999999719</c:v>
                </c:pt>
                <c:pt idx="1757">
                  <c:v>125.69999999999715</c:v>
                </c:pt>
                <c:pt idx="1758">
                  <c:v>125.79999999999723</c:v>
                </c:pt>
                <c:pt idx="1759">
                  <c:v>125.89999999999699</c:v>
                </c:pt>
                <c:pt idx="1760">
                  <c:v>125.99999999999723</c:v>
                </c:pt>
                <c:pt idx="1761">
                  <c:v>126.09999999999611</c:v>
                </c:pt>
                <c:pt idx="1762">
                  <c:v>126.19999999999602</c:v>
                </c:pt>
                <c:pt idx="1763">
                  <c:v>126.29999999999723</c:v>
                </c:pt>
                <c:pt idx="1764">
                  <c:v>126.39999999999699</c:v>
                </c:pt>
                <c:pt idx="1765">
                  <c:v>126.49999999999723</c:v>
                </c:pt>
                <c:pt idx="1766">
                  <c:v>126.59999999999611</c:v>
                </c:pt>
                <c:pt idx="1767">
                  <c:v>126.69999999999602</c:v>
                </c:pt>
                <c:pt idx="1768">
                  <c:v>126.79999999999723</c:v>
                </c:pt>
                <c:pt idx="1769">
                  <c:v>126.89999999999699</c:v>
                </c:pt>
                <c:pt idx="1770">
                  <c:v>126.99999999999723</c:v>
                </c:pt>
                <c:pt idx="1771">
                  <c:v>127.09999999999611</c:v>
                </c:pt>
                <c:pt idx="1772">
                  <c:v>127.19999999999602</c:v>
                </c:pt>
                <c:pt idx="1773">
                  <c:v>127.29999999999723</c:v>
                </c:pt>
                <c:pt idx="1774">
                  <c:v>127.39999999999699</c:v>
                </c:pt>
                <c:pt idx="1775">
                  <c:v>127.49999999999723</c:v>
                </c:pt>
                <c:pt idx="1776">
                  <c:v>127.59999999999611</c:v>
                </c:pt>
                <c:pt idx="1777">
                  <c:v>127.69999999999602</c:v>
                </c:pt>
                <c:pt idx="1778">
                  <c:v>127.79999999999613</c:v>
                </c:pt>
                <c:pt idx="1779">
                  <c:v>127.89999999999611</c:v>
                </c:pt>
                <c:pt idx="1780">
                  <c:v>127.99999999999621</c:v>
                </c:pt>
                <c:pt idx="1781">
                  <c:v>128.09999999999599</c:v>
                </c:pt>
                <c:pt idx="1782">
                  <c:v>128.19999999999598</c:v>
                </c:pt>
                <c:pt idx="1783">
                  <c:v>128.29999999999598</c:v>
                </c:pt>
                <c:pt idx="1784">
                  <c:v>128.399999999996</c:v>
                </c:pt>
                <c:pt idx="1785">
                  <c:v>128.49999999999599</c:v>
                </c:pt>
                <c:pt idx="1786">
                  <c:v>128.59999999999599</c:v>
                </c:pt>
                <c:pt idx="1787">
                  <c:v>128.69999999999598</c:v>
                </c:pt>
                <c:pt idx="1788">
                  <c:v>128.79999999999598</c:v>
                </c:pt>
                <c:pt idx="1789">
                  <c:v>128.899999999996</c:v>
                </c:pt>
                <c:pt idx="1790">
                  <c:v>128.99999999999599</c:v>
                </c:pt>
                <c:pt idx="1791">
                  <c:v>129.09999999999599</c:v>
                </c:pt>
                <c:pt idx="1792">
                  <c:v>129.19999999999598</c:v>
                </c:pt>
                <c:pt idx="1793">
                  <c:v>129.29999999999598</c:v>
                </c:pt>
                <c:pt idx="1794">
                  <c:v>129.399999999996</c:v>
                </c:pt>
                <c:pt idx="1795">
                  <c:v>129.49999999999599</c:v>
                </c:pt>
                <c:pt idx="1796">
                  <c:v>129.59999999999599</c:v>
                </c:pt>
                <c:pt idx="1797">
                  <c:v>129.69999999999598</c:v>
                </c:pt>
                <c:pt idx="1798">
                  <c:v>129.79999999999598</c:v>
                </c:pt>
                <c:pt idx="1799">
                  <c:v>129.899999999996</c:v>
                </c:pt>
                <c:pt idx="1800">
                  <c:v>129.99999999999599</c:v>
                </c:pt>
                <c:pt idx="1801">
                  <c:v>130.09999999999599</c:v>
                </c:pt>
                <c:pt idx="1802">
                  <c:v>130.19999999999598</c:v>
                </c:pt>
                <c:pt idx="1803">
                  <c:v>130.29999999999598</c:v>
                </c:pt>
                <c:pt idx="1804">
                  <c:v>130.399999999996</c:v>
                </c:pt>
                <c:pt idx="1805">
                  <c:v>130.49999999999599</c:v>
                </c:pt>
                <c:pt idx="1806">
                  <c:v>130.59999999999599</c:v>
                </c:pt>
                <c:pt idx="1807">
                  <c:v>130.69999999999598</c:v>
                </c:pt>
                <c:pt idx="1808">
                  <c:v>130.79999999999598</c:v>
                </c:pt>
                <c:pt idx="1809">
                  <c:v>130.899999999996</c:v>
                </c:pt>
                <c:pt idx="1810">
                  <c:v>130.99999999999599</c:v>
                </c:pt>
                <c:pt idx="1811">
                  <c:v>131.09999999999599</c:v>
                </c:pt>
                <c:pt idx="1812">
                  <c:v>131.19999999999598</c:v>
                </c:pt>
                <c:pt idx="1813">
                  <c:v>131.29999999999598</c:v>
                </c:pt>
                <c:pt idx="1814">
                  <c:v>131.399999999996</c:v>
                </c:pt>
                <c:pt idx="1815">
                  <c:v>131.49999999999599</c:v>
                </c:pt>
                <c:pt idx="1816">
                  <c:v>131.59999999999599</c:v>
                </c:pt>
                <c:pt idx="1817">
                  <c:v>131.69999999999598</c:v>
                </c:pt>
                <c:pt idx="1818">
                  <c:v>131.79999999999598</c:v>
                </c:pt>
                <c:pt idx="1819">
                  <c:v>131.899999999996</c:v>
                </c:pt>
                <c:pt idx="1820">
                  <c:v>131.99999999999599</c:v>
                </c:pt>
                <c:pt idx="1821">
                  <c:v>132.09999999999599</c:v>
                </c:pt>
                <c:pt idx="1822">
                  <c:v>132.19999999999598</c:v>
                </c:pt>
                <c:pt idx="1823">
                  <c:v>132.29999999999598</c:v>
                </c:pt>
                <c:pt idx="1824">
                  <c:v>132.399999999996</c:v>
                </c:pt>
                <c:pt idx="1825">
                  <c:v>132.49999999999599</c:v>
                </c:pt>
                <c:pt idx="1826">
                  <c:v>132.59999999999599</c:v>
                </c:pt>
                <c:pt idx="1827">
                  <c:v>132.69999999999598</c:v>
                </c:pt>
                <c:pt idx="1828">
                  <c:v>132.79999999999598</c:v>
                </c:pt>
                <c:pt idx="1829">
                  <c:v>132.899999999996</c:v>
                </c:pt>
                <c:pt idx="1830">
                  <c:v>132.99999999999599</c:v>
                </c:pt>
                <c:pt idx="1831">
                  <c:v>133.09999999999599</c:v>
                </c:pt>
                <c:pt idx="1832">
                  <c:v>133.19999999999598</c:v>
                </c:pt>
                <c:pt idx="1833">
                  <c:v>133.29999999999598</c:v>
                </c:pt>
                <c:pt idx="1834">
                  <c:v>133.399999999996</c:v>
                </c:pt>
                <c:pt idx="1835">
                  <c:v>133.49999999999599</c:v>
                </c:pt>
                <c:pt idx="1836">
                  <c:v>133.59999999999599</c:v>
                </c:pt>
                <c:pt idx="1837">
                  <c:v>133.69999999999598</c:v>
                </c:pt>
                <c:pt idx="1838">
                  <c:v>133.79999999999598</c:v>
                </c:pt>
                <c:pt idx="1839">
                  <c:v>133.899999999996</c:v>
                </c:pt>
                <c:pt idx="1840">
                  <c:v>133.99999999999599</c:v>
                </c:pt>
                <c:pt idx="1841">
                  <c:v>134.09999999999599</c:v>
                </c:pt>
                <c:pt idx="1842">
                  <c:v>134.19999999999598</c:v>
                </c:pt>
                <c:pt idx="1843">
                  <c:v>134.29999999999598</c:v>
                </c:pt>
                <c:pt idx="1844">
                  <c:v>134.399999999996</c:v>
                </c:pt>
                <c:pt idx="1845">
                  <c:v>134.49999999999599</c:v>
                </c:pt>
                <c:pt idx="1846">
                  <c:v>134.59999999999599</c:v>
                </c:pt>
                <c:pt idx="1847">
                  <c:v>134.69999999999598</c:v>
                </c:pt>
                <c:pt idx="1848">
                  <c:v>134.79999999999598</c:v>
                </c:pt>
                <c:pt idx="1849">
                  <c:v>134.899999999996</c:v>
                </c:pt>
                <c:pt idx="1850">
                  <c:v>134.99999999999599</c:v>
                </c:pt>
                <c:pt idx="1851">
                  <c:v>135.09999999999599</c:v>
                </c:pt>
                <c:pt idx="1852">
                  <c:v>135.19999999999598</c:v>
                </c:pt>
                <c:pt idx="1853">
                  <c:v>135.29999999999598</c:v>
                </c:pt>
                <c:pt idx="1854">
                  <c:v>135.399999999996</c:v>
                </c:pt>
                <c:pt idx="1855">
                  <c:v>135.49999999999599</c:v>
                </c:pt>
                <c:pt idx="1856">
                  <c:v>135.59999999999599</c:v>
                </c:pt>
                <c:pt idx="1857">
                  <c:v>135.69999999999598</c:v>
                </c:pt>
                <c:pt idx="1858">
                  <c:v>135.79999999999598</c:v>
                </c:pt>
                <c:pt idx="1859">
                  <c:v>135.899999999996</c:v>
                </c:pt>
                <c:pt idx="1860">
                  <c:v>135.99999999999599</c:v>
                </c:pt>
                <c:pt idx="1861">
                  <c:v>136.09999999999599</c:v>
                </c:pt>
                <c:pt idx="1862">
                  <c:v>136.19999999999598</c:v>
                </c:pt>
                <c:pt idx="1863">
                  <c:v>136.29999999999598</c:v>
                </c:pt>
                <c:pt idx="1864">
                  <c:v>136.399999999996</c:v>
                </c:pt>
                <c:pt idx="1865">
                  <c:v>136.49999999999599</c:v>
                </c:pt>
                <c:pt idx="1866">
                  <c:v>136.59999999999599</c:v>
                </c:pt>
                <c:pt idx="1867">
                  <c:v>136.69999999999598</c:v>
                </c:pt>
                <c:pt idx="1868">
                  <c:v>136.79999999999598</c:v>
                </c:pt>
                <c:pt idx="1869">
                  <c:v>136.899999999996</c:v>
                </c:pt>
                <c:pt idx="1870">
                  <c:v>136.99999999999599</c:v>
                </c:pt>
                <c:pt idx="1871">
                  <c:v>137.09999999999599</c:v>
                </c:pt>
                <c:pt idx="1872">
                  <c:v>137.19999999999598</c:v>
                </c:pt>
                <c:pt idx="1873">
                  <c:v>137.29999999999598</c:v>
                </c:pt>
                <c:pt idx="1874">
                  <c:v>137.399999999996</c:v>
                </c:pt>
                <c:pt idx="1875">
                  <c:v>137.49999999999599</c:v>
                </c:pt>
                <c:pt idx="1876">
                  <c:v>137.59999999999599</c:v>
                </c:pt>
                <c:pt idx="1877">
                  <c:v>137.69999999999598</c:v>
                </c:pt>
                <c:pt idx="1878">
                  <c:v>137.79999999999598</c:v>
                </c:pt>
                <c:pt idx="1879">
                  <c:v>137.899999999996</c:v>
                </c:pt>
                <c:pt idx="1880">
                  <c:v>137.99999999999599</c:v>
                </c:pt>
                <c:pt idx="1881">
                  <c:v>138.09999999999599</c:v>
                </c:pt>
                <c:pt idx="1882">
                  <c:v>138.19999999999598</c:v>
                </c:pt>
                <c:pt idx="1883">
                  <c:v>138.29999999999598</c:v>
                </c:pt>
                <c:pt idx="1884">
                  <c:v>138.399999999996</c:v>
                </c:pt>
                <c:pt idx="1885">
                  <c:v>138.49999999999599</c:v>
                </c:pt>
                <c:pt idx="1886">
                  <c:v>138.59999999999599</c:v>
                </c:pt>
                <c:pt idx="1887">
                  <c:v>138.69999999999598</c:v>
                </c:pt>
                <c:pt idx="1888">
                  <c:v>138.79999999999598</c:v>
                </c:pt>
                <c:pt idx="1889">
                  <c:v>138.899999999996</c:v>
                </c:pt>
                <c:pt idx="1890">
                  <c:v>138.99999999999599</c:v>
                </c:pt>
                <c:pt idx="1891">
                  <c:v>139.09999999999599</c:v>
                </c:pt>
                <c:pt idx="1892">
                  <c:v>139.19999999999598</c:v>
                </c:pt>
                <c:pt idx="1893">
                  <c:v>139.29999999999598</c:v>
                </c:pt>
                <c:pt idx="1894">
                  <c:v>139.399999999996</c:v>
                </c:pt>
                <c:pt idx="1895">
                  <c:v>139.49999999999599</c:v>
                </c:pt>
                <c:pt idx="1896">
                  <c:v>139.59999999999599</c:v>
                </c:pt>
                <c:pt idx="1897">
                  <c:v>139.69999999999598</c:v>
                </c:pt>
                <c:pt idx="1898">
                  <c:v>139.79999999999598</c:v>
                </c:pt>
                <c:pt idx="1899">
                  <c:v>139.899999999996</c:v>
                </c:pt>
                <c:pt idx="1900">
                  <c:v>139.99999999999599</c:v>
                </c:pt>
                <c:pt idx="1901">
                  <c:v>140.09999999999599</c:v>
                </c:pt>
                <c:pt idx="1902">
                  <c:v>140.19999999999598</c:v>
                </c:pt>
                <c:pt idx="1903">
                  <c:v>140.29999999999598</c:v>
                </c:pt>
                <c:pt idx="1904">
                  <c:v>140.399999999996</c:v>
                </c:pt>
                <c:pt idx="1905">
                  <c:v>140.49999999999599</c:v>
                </c:pt>
                <c:pt idx="1906">
                  <c:v>140.59999999999599</c:v>
                </c:pt>
                <c:pt idx="1907">
                  <c:v>140.69999999999598</c:v>
                </c:pt>
                <c:pt idx="1908">
                  <c:v>140.79999999999598</c:v>
                </c:pt>
                <c:pt idx="1909">
                  <c:v>140.899999999996</c:v>
                </c:pt>
                <c:pt idx="1910">
                  <c:v>140.99999999999599</c:v>
                </c:pt>
                <c:pt idx="1911">
                  <c:v>141.09999999999599</c:v>
                </c:pt>
                <c:pt idx="1912">
                  <c:v>141.19999999999598</c:v>
                </c:pt>
                <c:pt idx="1913">
                  <c:v>141.29999999999598</c:v>
                </c:pt>
                <c:pt idx="1914">
                  <c:v>141.399999999996</c:v>
                </c:pt>
                <c:pt idx="1915">
                  <c:v>141.49999999999599</c:v>
                </c:pt>
                <c:pt idx="1916">
                  <c:v>141.59999999999599</c:v>
                </c:pt>
                <c:pt idx="1917">
                  <c:v>141.69999999999598</c:v>
                </c:pt>
                <c:pt idx="1918">
                  <c:v>141.79999999999598</c:v>
                </c:pt>
                <c:pt idx="1919">
                  <c:v>141.899999999996</c:v>
                </c:pt>
                <c:pt idx="1920">
                  <c:v>141.99999999999599</c:v>
                </c:pt>
                <c:pt idx="1921">
                  <c:v>142.09999999999599</c:v>
                </c:pt>
                <c:pt idx="1922">
                  <c:v>142.19999999999598</c:v>
                </c:pt>
                <c:pt idx="1923">
                  <c:v>142.29999999999598</c:v>
                </c:pt>
                <c:pt idx="1924">
                  <c:v>142.399999999996</c:v>
                </c:pt>
                <c:pt idx="1925">
                  <c:v>142.49999999999599</c:v>
                </c:pt>
                <c:pt idx="1926">
                  <c:v>142.59999999999599</c:v>
                </c:pt>
                <c:pt idx="1927">
                  <c:v>142.69999999999598</c:v>
                </c:pt>
                <c:pt idx="1928">
                  <c:v>142.79999999999598</c:v>
                </c:pt>
                <c:pt idx="1929">
                  <c:v>142.899999999996</c:v>
                </c:pt>
                <c:pt idx="1930">
                  <c:v>142.99999999999599</c:v>
                </c:pt>
                <c:pt idx="1931">
                  <c:v>143.09999999999599</c:v>
                </c:pt>
                <c:pt idx="1932">
                  <c:v>143.19999999999598</c:v>
                </c:pt>
                <c:pt idx="1933">
                  <c:v>143.29999999999598</c:v>
                </c:pt>
                <c:pt idx="1934">
                  <c:v>143.399999999996</c:v>
                </c:pt>
                <c:pt idx="1935">
                  <c:v>143.49999999999599</c:v>
                </c:pt>
                <c:pt idx="1936">
                  <c:v>143.59999999999599</c:v>
                </c:pt>
                <c:pt idx="1937">
                  <c:v>143.69999999999499</c:v>
                </c:pt>
                <c:pt idx="1938">
                  <c:v>143.79999999999598</c:v>
                </c:pt>
                <c:pt idx="1939">
                  <c:v>143.899999999995</c:v>
                </c:pt>
                <c:pt idx="1940">
                  <c:v>143.99999999999599</c:v>
                </c:pt>
                <c:pt idx="1941">
                  <c:v>144.09999999999599</c:v>
                </c:pt>
                <c:pt idx="1942">
                  <c:v>144.19999999999499</c:v>
                </c:pt>
                <c:pt idx="1943">
                  <c:v>144.29999999999598</c:v>
                </c:pt>
                <c:pt idx="1944">
                  <c:v>144.399999999995</c:v>
                </c:pt>
                <c:pt idx="1945">
                  <c:v>144.49999999999599</c:v>
                </c:pt>
                <c:pt idx="1946">
                  <c:v>144.59999999999599</c:v>
                </c:pt>
                <c:pt idx="1947">
                  <c:v>144.69999999999499</c:v>
                </c:pt>
                <c:pt idx="1948">
                  <c:v>144.79999999999598</c:v>
                </c:pt>
                <c:pt idx="1949">
                  <c:v>144.899999999995</c:v>
                </c:pt>
                <c:pt idx="1950">
                  <c:v>144.99999999999599</c:v>
                </c:pt>
              </c:numCache>
            </c:numRef>
          </c:xVal>
          <c:yVal>
            <c:numRef>
              <c:f>'Y signal'!$T$5:$T$1955</c:f>
              <c:numCache>
                <c:formatCode>0.00E+00</c:formatCode>
                <c:ptCount val="1951"/>
                <c:pt idx="0">
                  <c:v>1.0000000000000018E-3</c:v>
                </c:pt>
                <c:pt idx="1">
                  <c:v>9.9999999982255277E-4</c:v>
                </c:pt>
                <c:pt idx="2">
                  <c:v>9.9999999955560355E-4</c:v>
                </c:pt>
                <c:pt idx="3">
                  <c:v>9.99999999157071E-4</c:v>
                </c:pt>
                <c:pt idx="4">
                  <c:v>9.9999999856590607E-4</c:v>
                </c:pt>
                <c:pt idx="5">
                  <c:v>9.9999999769613394E-4</c:v>
                </c:pt>
                <c:pt idx="6">
                  <c:v>9.9999999642553313E-4</c:v>
                </c:pt>
                <c:pt idx="7">
                  <c:v>9.9999999458190133E-4</c:v>
                </c:pt>
                <c:pt idx="8">
                  <c:v>9.9999999192629621E-4</c:v>
                </c:pt>
                <c:pt idx="9">
                  <c:v>9.9999998812719303E-4</c:v>
                </c:pt>
                <c:pt idx="10">
                  <c:v>9.9999998273075431E-4</c:v>
                </c:pt>
                <c:pt idx="11">
                  <c:v>9.9999997511859384E-4</c:v>
                </c:pt>
                <c:pt idx="12">
                  <c:v>9.9999996445474882E-4</c:v>
                </c:pt>
                <c:pt idx="13">
                  <c:v>9.9999994962003723E-4</c:v>
                </c:pt>
                <c:pt idx="14">
                  <c:v>9.9999992912535446E-4</c:v>
                </c:pt>
                <c:pt idx="15">
                  <c:v>9.9999990100780646E-4</c:v>
                </c:pt>
                <c:pt idx="16">
                  <c:v>9.9999986269825626E-4</c:v>
                </c:pt>
                <c:pt idx="17">
                  <c:v>9.9999981086387117E-4</c:v>
                </c:pt>
                <c:pt idx="18">
                  <c:v>9.9999974121400088E-4</c:v>
                </c:pt>
                <c:pt idx="19">
                  <c:v>9.9999964827283613E-4</c:v>
                </c:pt>
                <c:pt idx="20">
                  <c:v>9.9999952510801274E-4</c:v>
                </c:pt>
                <c:pt idx="21">
                  <c:v>9.9999936301921224E-4</c:v>
                </c:pt>
                <c:pt idx="22">
                  <c:v>9.9999915117805955E-4</c:v>
                </c:pt>
                <c:pt idx="23">
                  <c:v>9.9999887622597827E-4</c:v>
                </c:pt>
                <c:pt idx="24">
                  <c:v>9.9999852182484049E-4</c:v>
                </c:pt>
                <c:pt idx="25">
                  <c:v>9.9999806817119763E-4</c:v>
                </c:pt>
                <c:pt idx="26">
                  <c:v>9.9999749147773793E-4</c:v>
                </c:pt>
                <c:pt idx="27">
                  <c:v>9.9999676343256994E-4</c:v>
                </c:pt>
                <c:pt idx="28">
                  <c:v>9.9999585065650839E-4</c:v>
                </c:pt>
                <c:pt idx="29">
                  <c:v>9.9999471417097944E-4</c:v>
                </c:pt>
                <c:pt idx="30">
                  <c:v>9.9999330890787109E-4</c:v>
                </c:pt>
                <c:pt idx="31">
                  <c:v>9.9999158328260428E-4</c:v>
                </c:pt>
                <c:pt idx="32">
                  <c:v>9.9998947886879787E-4</c:v>
                </c:pt>
                <c:pt idx="33">
                  <c:v>9.999869302059572E-4</c:v>
                </c:pt>
                <c:pt idx="34">
                  <c:v>9.9998386477614812E-4</c:v>
                </c:pt>
                <c:pt idx="35">
                  <c:v>9.9998020319125628E-4</c:v>
                </c:pt>
                <c:pt idx="36">
                  <c:v>9.9997585962247428E-4</c:v>
                </c:pt>
                <c:pt idx="37">
                  <c:v>9.9997074250294973E-4</c:v>
                </c:pt>
                <c:pt idx="38">
                  <c:v>9.9996475553318083E-4</c:v>
                </c:pt>
                <c:pt idx="39">
                  <c:v>9.9995779900156749E-4</c:v>
                </c:pt>
                <c:pt idx="40">
                  <c:v>9.999497714248259E-4</c:v>
                </c:pt>
                <c:pt idx="41">
                  <c:v>9.999405715040233E-4</c:v>
                </c:pt>
                <c:pt idx="42">
                  <c:v>9.9993010036835035E-4</c:v>
                </c:pt>
                <c:pt idx="43">
                  <c:v>9.9991826406891889E-4</c:v>
                </c:pt>
                <c:pt idx="44">
                  <c:v>9.9990497626317254E-4</c:v>
                </c:pt>
                <c:pt idx="45">
                  <c:v>9.9989016102135404E-4</c:v>
                </c:pt>
                <c:pt idx="46">
                  <c:v>9.9987375566313675E-4</c:v>
                </c:pt>
                <c:pt idx="47">
                  <c:v>9.9985571352778245E-4</c:v>
                </c:pt>
                <c:pt idx="48">
                  <c:v>9.9983600656707787E-4</c:v>
                </c:pt>
                <c:pt idx="49">
                  <c:v>9.9981462765445176E-4</c:v>
                </c:pt>
                <c:pt idx="50">
                  <c:v>9.9979159249627067E-4</c:v>
                </c:pt>
                <c:pt idx="51">
                  <c:v>9.9976694104490955E-4</c:v>
                </c:pt>
                <c:pt idx="52">
                  <c:v>9.9974073832433184E-4</c:v>
                </c:pt>
                <c:pt idx="53">
                  <c:v>9.9971307459491765E-4</c:v>
                </c:pt>
                <c:pt idx="54">
                  <c:v>9.9968406481453203E-4</c:v>
                </c:pt>
                <c:pt idx="55">
                  <c:v>9.9965384737144653E-4</c:v>
                </c:pt>
                <c:pt idx="56">
                  <c:v>9.9962258210043267E-4</c:v>
                </c:pt>
                <c:pt idx="57">
                  <c:v>9.9959044762197775E-4</c:v>
                </c:pt>
                <c:pt idx="58">
                  <c:v>9.9955763807528129E-4</c:v>
                </c:pt>
                <c:pt idx="59">
                  <c:v>9.9952435934067756E-4</c:v>
                </c:pt>
                <c:pt idx="60">
                  <c:v>9.9949082487705036E-4</c:v>
                </c:pt>
                <c:pt idx="61">
                  <c:v>9.9945725131009929E-4</c:v>
                </c:pt>
                <c:pt idx="62">
                  <c:v>9.9942385392432507E-4</c:v>
                </c:pt>
                <c:pt idx="63">
                  <c:v>9.9939084221425944E-4</c:v>
                </c:pt>
                <c:pt idx="64">
                  <c:v>9.9935841564713986E-4</c:v>
                </c:pt>
                <c:pt idx="65">
                  <c:v>9.9932675977952123E-4</c:v>
                </c:pt>
                <c:pt idx="66">
                  <c:v>9.9929604285250821E-4</c:v>
                </c:pt>
                <c:pt idx="67">
                  <c:v>9.9926641296815485E-4</c:v>
                </c:pt>
                <c:pt idx="68">
                  <c:v>9.9923799592236784E-4</c:v>
                </c:pt>
                <c:pt idx="69">
                  <c:v>9.9921089374042297E-4</c:v>
                </c:pt>
                <c:pt idx="70">
                  <c:v>9.9918518393029686E-4</c:v>
                </c:pt>
                <c:pt idx="71">
                  <c:v>9.9916091943964987E-4</c:v>
                </c:pt>
                <c:pt idx="72">
                  <c:v>9.9913812927461564E-4</c:v>
                </c:pt>
                <c:pt idx="73">
                  <c:v>9.9911681971475525E-4</c:v>
                </c:pt>
                <c:pt idx="74">
                  <c:v>9.9909697603950821E-4</c:v>
                </c:pt>
                <c:pt idx="75">
                  <c:v>9.9907856466749725E-4</c:v>
                </c:pt>
                <c:pt idx="76">
                  <c:v>9.9906153560197042E-4</c:v>
                </c:pt>
                <c:pt idx="77">
                  <c:v>9.99045825073322E-4</c:v>
                </c:pt>
                <c:pt idx="78">
                  <c:v>9.9903135827197746E-4</c:v>
                </c:pt>
                <c:pt idx="79">
                  <c:v>9.9901805207283298E-4</c:v>
                </c:pt>
                <c:pt idx="80">
                  <c:v>9.9900581766316707E-4</c:v>
                </c:pt>
                <c:pt idx="81">
                  <c:v>9.9899456299981605E-4</c:v>
                </c:pt>
                <c:pt idx="82">
                  <c:v>9.9898419503722147E-4</c:v>
                </c:pt>
                <c:pt idx="83">
                  <c:v>9.9897462168420403E-4</c:v>
                </c:pt>
                <c:pt idx="84">
                  <c:v>9.9896575346323049E-4</c:v>
                </c:pt>
                <c:pt idx="85">
                  <c:v>9.9895750486125065E-4</c:v>
                </c:pt>
                <c:pt idx="86">
                  <c:v>9.9894979537459502E-4</c:v>
                </c:pt>
                <c:pt idx="87">
                  <c:v>9.9894255026148639E-4</c:v>
                </c:pt>
                <c:pt idx="88">
                  <c:v>9.9893570102513817E-4</c:v>
                </c:pt>
                <c:pt idx="89">
                  <c:v>9.9892918565653763E-4</c:v>
                </c:pt>
                <c:pt idx="90">
                  <c:v>9.9892294866983167E-4</c:v>
                </c:pt>
                <c:pt idx="91">
                  <c:v>9.9891694096846382E-4</c:v>
                </c:pt>
                <c:pt idx="92">
                  <c:v>9.9891111957253428E-4</c:v>
                </c:pt>
                <c:pt idx="93">
                  <c:v>9.9890544724615723E-4</c:v>
                </c:pt>
                <c:pt idx="94">
                  <c:v>9.9889989205374091E-4</c:v>
                </c:pt>
                <c:pt idx="95">
                  <c:v>9.9889442687357854E-4</c:v>
                </c:pt>
                <c:pt idx="96">
                  <c:v>9.9888902889254871E-4</c:v>
                </c:pt>
                <c:pt idx="97">
                  <c:v>9.9888367910146375E-4</c:v>
                </c:pt>
                <c:pt idx="98">
                  <c:v>9.9887836180637384E-4</c:v>
                </c:pt>
                <c:pt idx="99">
                  <c:v>9.9887306416685212E-4</c:v>
                </c:pt>
                <c:pt idx="100">
                  <c:v>9.9886777577182554E-4</c:v>
                </c:pt>
                <c:pt idx="101">
                  <c:v>9.9886248825298155E-4</c:v>
                </c:pt>
                <c:pt idx="102">
                  <c:v>9.9885719494255008E-4</c:v>
                </c:pt>
                <c:pt idx="103">
                  <c:v>9.9885189057345378E-4</c:v>
                </c:pt>
                <c:pt idx="104">
                  <c:v>9.98846571021187E-4</c:v>
                </c:pt>
                <c:pt idx="105">
                  <c:v>9.9884123308473759E-4</c:v>
                </c:pt>
                <c:pt idx="106">
                  <c:v>9.988358743033398E-4</c:v>
                </c:pt>
                <c:pt idx="107">
                  <c:v>9.9883049280508041E-4</c:v>
                </c:pt>
                <c:pt idx="108">
                  <c:v>9.9882508718561231E-4</c:v>
                </c:pt>
                <c:pt idx="109">
                  <c:v>9.9881965640900567E-4</c:v>
                </c:pt>
                <c:pt idx="110">
                  <c:v>9.9881419973079158E-4</c:v>
                </c:pt>
                <c:pt idx="111">
                  <c:v>9.9880871663831543E-4</c:v>
                </c:pt>
                <c:pt idx="112">
                  <c:v>9.9880320680451355E-4</c:v>
                </c:pt>
                <c:pt idx="113">
                  <c:v>9.9879767005515681E-4</c:v>
                </c:pt>
                <c:pt idx="114">
                  <c:v>9.9879210634234517E-4</c:v>
                </c:pt>
                <c:pt idx="115">
                  <c:v>9.9878651572573272E-4</c:v>
                </c:pt>
                <c:pt idx="116">
                  <c:v>9.9878089835970575E-4</c:v>
                </c:pt>
                <c:pt idx="117">
                  <c:v>9.9877525448265666E-4</c:v>
                </c:pt>
                <c:pt idx="118">
                  <c:v>9.9876958440809748E-4</c:v>
                </c:pt>
                <c:pt idx="119">
                  <c:v>9.9876388851829448E-4</c:v>
                </c:pt>
                <c:pt idx="120">
                  <c:v>9.9875816725633658E-4</c:v>
                </c:pt>
                <c:pt idx="121">
                  <c:v>9.9875242119572445E-4</c:v>
                </c:pt>
                <c:pt idx="122">
                  <c:v>9.9874665077525748E-4</c:v>
                </c:pt>
                <c:pt idx="123">
                  <c:v>9.987408565820706E-4</c:v>
                </c:pt>
                <c:pt idx="124">
                  <c:v>9.9873503922681748E-4</c:v>
                </c:pt>
                <c:pt idx="125">
                  <c:v>9.9872919933095545E-4</c:v>
                </c:pt>
                <c:pt idx="126">
                  <c:v>9.9872333751646462E-4</c:v>
                </c:pt>
                <c:pt idx="127">
                  <c:v>9.987174543902536E-4</c:v>
                </c:pt>
                <c:pt idx="128">
                  <c:v>9.9871155052894448E-4</c:v>
                </c:pt>
                <c:pt idx="129">
                  <c:v>9.9870562645935326E-4</c:v>
                </c:pt>
                <c:pt idx="130">
                  <c:v>9.9869968263562384E-4</c:v>
                </c:pt>
                <c:pt idx="131">
                  <c:v>9.9869371941221116E-4</c:v>
                </c:pt>
                <c:pt idx="132">
                  <c:v>9.9868773699793756E-4</c:v>
                </c:pt>
                <c:pt idx="133">
                  <c:v>9.98681735416111E-4</c:v>
                </c:pt>
                <c:pt idx="134">
                  <c:v>9.9867571441531063E-4</c:v>
                </c:pt>
                <c:pt idx="135">
                  <c:v>9.9866967335889099E-4</c:v>
                </c:pt>
                <c:pt idx="136">
                  <c:v>9.9866361110288195E-4</c:v>
                </c:pt>
                <c:pt idx="137">
                  <c:v>9.9865752591674745E-4</c:v>
                </c:pt>
                <c:pt idx="138">
                  <c:v>9.9865141545218495E-4</c:v>
                </c:pt>
                <c:pt idx="139">
                  <c:v>9.9864527653236931E-4</c:v>
                </c:pt>
                <c:pt idx="140">
                  <c:v>9.9863910476034184E-4</c:v>
                </c:pt>
                <c:pt idx="141">
                  <c:v>9.9863289406232738E-4</c:v>
                </c:pt>
                <c:pt idx="142">
                  <c:v>9.9862663616736061E-4</c:v>
                </c:pt>
                <c:pt idx="143">
                  <c:v>9.9862031976190747E-4</c:v>
                </c:pt>
                <c:pt idx="144">
                  <c:v>9.9861392974827075E-4</c:v>
                </c:pt>
                <c:pt idx="145">
                  <c:v>9.9860744604827545E-4</c:v>
                </c:pt>
                <c:pt idx="146">
                  <c:v>9.9860084207691892E-4</c:v>
                </c:pt>
                <c:pt idx="147">
                  <c:v>9.9859408292073885E-4</c:v>
                </c:pt>
                <c:pt idx="148">
                  <c:v>9.9858712301445409E-4</c:v>
                </c:pt>
                <c:pt idx="149">
                  <c:v>9.9857990332441124E-4</c:v>
                </c:pt>
                <c:pt idx="150">
                  <c:v>9.9857234768163726E-4</c:v>
                </c:pt>
                <c:pt idx="151">
                  <c:v>9.9856435862610772E-4</c:v>
                </c:pt>
                <c:pt idx="152">
                  <c:v>9.9855581227356713E-4</c:v>
                </c:pt>
                <c:pt idx="153">
                  <c:v>9.9854655203987161E-4</c:v>
                </c:pt>
                <c:pt idx="154">
                  <c:v>9.9853638153800275E-4</c:v>
                </c:pt>
                <c:pt idx="155">
                  <c:v>9.9852505606075749E-4</c:v>
                </c:pt>
                <c:pt idx="156">
                  <c:v>9.9851227296611825E-4</c:v>
                </c:pt>
                <c:pt idx="157">
                  <c:v>9.9849766060814272E-4</c:v>
                </c:pt>
                <c:pt idx="158">
                  <c:v>9.9848076584689431E-4</c:v>
                </c:pt>
                <c:pt idx="159">
                  <c:v>9.9846104053735035E-4</c:v>
                </c:pt>
                <c:pt idx="160">
                  <c:v>9.9843782645827293E-4</c:v>
                </c:pt>
                <c:pt idx="161">
                  <c:v>9.9841033947081726E-4</c:v>
                </c:pt>
                <c:pt idx="162">
                  <c:v>9.9837765286548731E-4</c:v>
                </c:pt>
                <c:pt idx="163">
                  <c:v>9.9833868029702887E-4</c:v>
                </c:pt>
                <c:pt idx="164">
                  <c:v>9.9829215888994527E-4</c:v>
                </c:pt>
                <c:pt idx="165">
                  <c:v>9.9823663313987972E-4</c:v>
                </c:pt>
                <c:pt idx="166">
                  <c:v>9.981704401386942E-4</c:v>
                </c:pt>
                <c:pt idx="167">
                  <c:v>9.9809169726951035E-4</c:v>
                </c:pt>
                <c:pt idx="168">
                  <c:v>9.9799829309309748E-4</c:v>
                </c:pt>
                <c:pt idx="169">
                  <c:v>9.9788788227111536E-4</c:v>
                </c:pt>
                <c:pt idx="170">
                  <c:v>9.9775788601177257E-4</c:v>
                </c:pt>
                <c:pt idx="171">
                  <c:v>9.9760549827459946E-4</c:v>
                </c:pt>
                <c:pt idx="172">
                  <c:v>9.9742769938004796E-4</c:v>
                </c:pt>
                <c:pt idx="173">
                  <c:v>9.9722127710756905E-4</c:v>
                </c:pt>
                <c:pt idx="174">
                  <c:v>9.9698285627828243E-4</c:v>
                </c:pt>
                <c:pt idx="175">
                  <c:v>9.9670893682321732E-4</c:v>
                </c:pt>
                <c:pt idx="176">
                  <c:v>9.9639594025202225E-4</c:v>
                </c:pt>
                <c:pt idx="177">
                  <c:v>9.9604026426635588E-4</c:v>
                </c:pt>
                <c:pt idx="178">
                  <c:v>9.9563834420195868E-4</c:v>
                </c:pt>
                <c:pt idx="179">
                  <c:v>9.9518672005411302E-4</c:v>
                </c:pt>
                <c:pt idx="180">
                  <c:v>9.9468210733476455E-4</c:v>
                </c:pt>
                <c:pt idx="181">
                  <c:v>9.9412146896024536E-4</c:v>
                </c:pt>
                <c:pt idx="182">
                  <c:v>9.9350208563696871E-4</c:v>
                </c:pt>
                <c:pt idx="183">
                  <c:v>9.9282162162453642E-4</c:v>
                </c:pt>
                <c:pt idx="184">
                  <c:v>9.920781822002863E-4</c:v>
                </c:pt>
                <c:pt idx="185">
                  <c:v>9.9127035969638318E-4</c:v>
                </c:pt>
                <c:pt idx="186">
                  <c:v>9.9039726432109741E-4</c:v>
                </c:pt>
                <c:pt idx="187">
                  <c:v>9.8945853681819788E-4</c:v>
                </c:pt>
                <c:pt idx="188">
                  <c:v>9.884543402808167E-4</c:v>
                </c:pt>
                <c:pt idx="189">
                  <c:v>9.8738532846364313E-4</c:v>
                </c:pt>
                <c:pt idx="190">
                  <c:v>9.8625258976317988E-4</c:v>
                </c:pt>
                <c:pt idx="191">
                  <c:v>9.8505756601094592E-4</c:v>
                </c:pt>
                <c:pt idx="192">
                  <c:v>9.8380194681075466E-4</c:v>
                </c:pt>
                <c:pt idx="193">
                  <c:v>9.8248754113595222E-4</c:v>
                </c:pt>
                <c:pt idx="194">
                  <c:v>9.8111612885028155E-4</c:v>
                </c:pt>
                <c:pt idx="195">
                  <c:v>9.7968929631527023E-4</c:v>
                </c:pt>
                <c:pt idx="196">
                  <c:v>9.7820826106800461E-4</c:v>
                </c:pt>
                <c:pt idx="197">
                  <c:v>9.7667369145817647E-4</c:v>
                </c:pt>
                <c:pt idx="198">
                  <c:v>9.7508552772880097E-4</c:v>
                </c:pt>
                <c:pt idx="199">
                  <c:v>9.73442811084547E-4</c:v>
                </c:pt>
                <c:pt idx="200">
                  <c:v>9.7174351648244921E-4</c:v>
                </c:pt>
                <c:pt idx="201">
                  <c:v>9.6998447306913412E-4</c:v>
                </c:pt>
                <c:pt idx="202">
                  <c:v>9.6816127665212302E-4</c:v>
                </c:pt>
                <c:pt idx="203">
                  <c:v>9.6626814475775065E-4</c:v>
                </c:pt>
                <c:pt idx="204">
                  <c:v>9.6429796820020862E-4</c:v>
                </c:pt>
                <c:pt idx="205">
                  <c:v>9.6224234815285126E-4</c:v>
                </c:pt>
                <c:pt idx="206">
                  <c:v>9.600916776394638E-4</c:v>
                </c:pt>
                <c:pt idx="207">
                  <c:v>9.5783529505183722E-4</c:v>
                </c:pt>
                <c:pt idx="208">
                  <c:v>9.5546168123590103E-4</c:v>
                </c:pt>
                <c:pt idx="209">
                  <c:v>9.5295870621039805E-4</c:v>
                </c:pt>
                <c:pt idx="210">
                  <c:v>9.5031393622157167E-4</c:v>
                </c:pt>
                <c:pt idx="211">
                  <c:v>9.4751496765775676E-4</c:v>
                </c:pt>
                <c:pt idx="212">
                  <c:v>9.4454980123786852E-4</c:v>
                </c:pt>
                <c:pt idx="213">
                  <c:v>9.4140724028100853E-4</c:v>
                </c:pt>
                <c:pt idx="214">
                  <c:v>9.3807728025709384E-4</c:v>
                </c:pt>
                <c:pt idx="215">
                  <c:v>9.3455153764576574E-4</c:v>
                </c:pt>
                <c:pt idx="216">
                  <c:v>9.3082360336539237E-4</c:v>
                </c:pt>
                <c:pt idx="217">
                  <c:v>9.2688943108680955E-4</c:v>
                </c:pt>
                <c:pt idx="218">
                  <c:v>9.2274761749481246E-4</c:v>
                </c:pt>
                <c:pt idx="219">
                  <c:v>9.1839968855298348E-4</c:v>
                </c:pt>
                <c:pt idx="220">
                  <c:v>9.1385027262208193E-4</c:v>
                </c:pt>
                <c:pt idx="221">
                  <c:v>9.0910720218949717E-4</c:v>
                </c:pt>
                <c:pt idx="222">
                  <c:v>9.0418157773227944E-4</c:v>
                </c:pt>
                <c:pt idx="223">
                  <c:v>8.9908765763783603E-4</c:v>
                </c:pt>
                <c:pt idx="224">
                  <c:v>8.9384276717081922E-4</c:v>
                </c:pt>
                <c:pt idx="225">
                  <c:v>8.8846701797607114E-4</c:v>
                </c:pt>
                <c:pt idx="226">
                  <c:v>8.8298302998506787E-4</c:v>
                </c:pt>
                <c:pt idx="227">
                  <c:v>8.7741554769201694E-4</c:v>
                </c:pt>
                <c:pt idx="228">
                  <c:v>8.717910080554798E-4</c:v>
                </c:pt>
                <c:pt idx="229">
                  <c:v>8.6613709557785694E-4</c:v>
                </c:pt>
                <c:pt idx="230">
                  <c:v>8.6048224567552244E-4</c:v>
                </c:pt>
                <c:pt idx="231">
                  <c:v>8.5485516585821341E-4</c:v>
                </c:pt>
                <c:pt idx="232">
                  <c:v>8.4928439885406084E-4</c:v>
                </c:pt>
                <c:pt idx="233">
                  <c:v>8.4379790378517026E-4</c:v>
                </c:pt>
                <c:pt idx="234">
                  <c:v>8.3842271490844225E-4</c:v>
                </c:pt>
                <c:pt idx="235">
                  <c:v>8.3318469506179745E-4</c:v>
                </c:pt>
                <c:pt idx="236">
                  <c:v>8.2810831955762367E-4</c:v>
                </c:pt>
                <c:pt idx="237">
                  <c:v>8.2321662307901708E-4</c:v>
                </c:pt>
                <c:pt idx="238">
                  <c:v>8.1853120303915965E-4</c:v>
                </c:pt>
                <c:pt idx="239">
                  <c:v>8.1407233511926621E-4</c:v>
                </c:pt>
                <c:pt idx="240">
                  <c:v>8.0985915620659184E-4</c:v>
                </c:pt>
                <c:pt idx="241">
                  <c:v>8.0590991942441849E-4</c:v>
                </c:pt>
                <c:pt idx="242">
                  <c:v>8.0224229169412826E-4</c:v>
                </c:pt>
                <c:pt idx="243">
                  <c:v>7.988736693211885E-4</c:v>
                </c:pt>
                <c:pt idx="244">
                  <c:v>7.958214858004675E-4</c:v>
                </c:pt>
                <c:pt idx="245">
                  <c:v>7.9310348096145542E-4</c:v>
                </c:pt>
                <c:pt idx="246">
                  <c:v>7.9073790425054533E-4</c:v>
                </c:pt>
                <c:pt idx="247">
                  <c:v>7.88743626688674E-4</c:v>
                </c:pt>
                <c:pt idx="248">
                  <c:v>7.8714014102980511E-4</c:v>
                </c:pt>
                <c:pt idx="249">
                  <c:v>7.859474333197174E-4</c:v>
                </c:pt>
                <c:pt idx="250">
                  <c:v>7.85185719047689E-4</c:v>
                </c:pt>
                <c:pt idx="251">
                  <c:v>7.8487504343103056E-4</c:v>
                </c:pt>
                <c:pt idx="252">
                  <c:v>7.8503475460879818E-4</c:v>
                </c:pt>
                <c:pt idx="253">
                  <c:v>7.8568286691013223E-4</c:v>
                </c:pt>
                <c:pt idx="254">
                  <c:v>7.86835339258712E-4</c:v>
                </c:pt>
                <c:pt idx="255">
                  <c:v>7.8850530060230769E-4</c:v>
                </c:pt>
                <c:pt idx="256">
                  <c:v>7.9070225921146014E-4</c:v>
                </c:pt>
                <c:pt idx="257">
                  <c:v>7.9343133605808255E-4</c:v>
                </c:pt>
                <c:pt idx="258">
                  <c:v>7.9669256323504811E-4</c:v>
                </c:pt>
                <c:pt idx="259">
                  <c:v>8.0048028704024987E-4</c:v>
                </c:pt>
                <c:pt idx="260">
                  <c:v>8.0478271138045192E-4</c:v>
                </c:pt>
                <c:pt idx="261">
                  <c:v>8.0958161119510676E-4</c:v>
                </c:pt>
                <c:pt idx="262">
                  <c:v>8.1485223792177042E-4</c:v>
                </c:pt>
                <c:pt idx="263">
                  <c:v>8.2056343021984582E-4</c:v>
                </c:pt>
                <c:pt idx="264">
                  <c:v>8.2667793274332469E-4</c:v>
                </c:pt>
                <c:pt idx="265">
                  <c:v>8.3315291650912845E-4</c:v>
                </c:pt>
                <c:pt idx="266">
                  <c:v>8.3994068415881105E-4</c:v>
                </c:pt>
                <c:pt idx="267">
                  <c:v>8.4698953492702708E-4</c:v>
                </c:pt>
                <c:pt idx="268">
                  <c:v>8.5424475707873281E-4</c:v>
                </c:pt>
                <c:pt idx="269">
                  <c:v>8.6164971002317407E-4</c:v>
                </c:pt>
                <c:pt idx="270">
                  <c:v>8.6914695522551121E-4</c:v>
                </c:pt>
                <c:pt idx="271">
                  <c:v>8.7667939358092545E-4</c:v>
                </c:pt>
                <c:pt idx="272">
                  <c:v>8.8419136851751489E-4</c:v>
                </c:pt>
                <c:pt idx="273">
                  <c:v>8.9162969683146635E-4</c:v>
                </c:pt>
                <c:pt idx="274">
                  <c:v>8.9894459391351997E-4</c:v>
                </c:pt>
                <c:pt idx="275">
                  <c:v>9.060904666149341E-4</c:v>
                </c:pt>
                <c:pt idx="276">
                  <c:v>9.1302655353496574E-4</c:v>
                </c:pt>
                <c:pt idx="277">
                  <c:v>9.1971740051043278E-4</c:v>
                </c:pt>
                <c:pt idx="278">
                  <c:v>9.2613316630483545E-4</c:v>
                </c:pt>
                <c:pt idx="279">
                  <c:v>9.3224976072091097E-4</c:v>
                </c:pt>
                <c:pt idx="280">
                  <c:v>9.3804882424656816E-4</c:v>
                </c:pt>
                <c:pt idx="281">
                  <c:v>9.4351756311916583E-4</c:v>
                </c:pt>
                <c:pt idx="282">
                  <c:v>9.4864845873382465E-4</c:v>
                </c:pt>
                <c:pt idx="283">
                  <c:v>9.5343887294743713E-4</c:v>
                </c:pt>
                <c:pt idx="284">
                  <c:v>9.5789057264684453E-4</c:v>
                </c:pt>
                <c:pt idx="285">
                  <c:v>9.620091976005672E-4</c:v>
                </c:pt>
                <c:pt idx="286">
                  <c:v>9.6580369501114347E-4</c:v>
                </c:pt>
                <c:pt idx="287">
                  <c:v>9.6928574243903708E-4</c:v>
                </c:pt>
                <c:pt idx="288">
                  <c:v>9.7246917880805615E-4</c:v>
                </c:pt>
                <c:pt idx="289">
                  <c:v>9.7536946027472515E-4</c:v>
                </c:pt>
                <c:pt idx="290">
                  <c:v>9.7800315423316668E-4</c:v>
                </c:pt>
                <c:pt idx="291">
                  <c:v>9.8038748216825724E-4</c:v>
                </c:pt>
                <c:pt idx="292">
                  <c:v>9.8253991781047773E-4</c:v>
                </c:pt>
                <c:pt idx="293">
                  <c:v>9.844778449151605E-4</c:v>
                </c:pt>
                <c:pt idx="294">
                  <c:v>9.8621827536187487E-4</c:v>
                </c:pt>
                <c:pt idx="295">
                  <c:v>9.8777762644550269E-4</c:v>
                </c:pt>
                <c:pt idx="296">
                  <c:v>9.8917155394248417E-4</c:v>
                </c:pt>
                <c:pt idx="297">
                  <c:v>9.90414835904264E-4</c:v>
                </c:pt>
                <c:pt idx="298">
                  <c:v>9.9152130146212933E-4</c:v>
                </c:pt>
                <c:pt idx="299">
                  <c:v>9.9250379791960826E-4</c:v>
                </c:pt>
                <c:pt idx="300">
                  <c:v>9.9337418915253174E-4</c:v>
                </c:pt>
                <c:pt idx="301">
                  <c:v>9.9414337880673409E-4</c:v>
                </c:pt>
                <c:pt idx="302">
                  <c:v>9.9482135169890601E-4</c:v>
                </c:pt>
                <c:pt idx="303">
                  <c:v>9.9541722757426278E-4</c:v>
                </c:pt>
                <c:pt idx="304">
                  <c:v>9.9593932240592568E-4</c:v>
                </c:pt>
                <c:pt idx="305">
                  <c:v>9.9639521262643747E-4</c:v>
                </c:pt>
                <c:pt idx="306">
                  <c:v>9.9679179926589752E-4</c:v>
                </c:pt>
                <c:pt idx="307">
                  <c:v>9.9713536919820533E-4</c:v>
                </c:pt>
                <c:pt idx="308">
                  <c:v>9.9743165179645623E-4</c:v>
                </c:pt>
                <c:pt idx="309">
                  <c:v>9.9768587022381543E-4</c:v>
                </c:pt>
                <c:pt idx="310">
                  <c:v>9.9790278657540241E-4</c:v>
                </c:pt>
                <c:pt idx="311">
                  <c:v>9.9808674121245277E-4</c:v>
                </c:pt>
                <c:pt idx="312">
                  <c:v>9.982416865273883E-4</c:v>
                </c:pt>
                <c:pt idx="313">
                  <c:v>9.9837121594793517E-4</c:v>
                </c:pt>
                <c:pt idx="314">
                  <c:v>9.9847858895560663E-4</c:v>
                </c:pt>
                <c:pt idx="315">
                  <c:v>9.9856675295807327E-4</c:v>
                </c:pt>
                <c:pt idx="316">
                  <c:v>9.9863836283531392E-4</c:v>
                </c:pt>
                <c:pt idx="317">
                  <c:v>9.9869579899426806E-4</c:v>
                </c:pt>
                <c:pt idx="318">
                  <c:v>9.9874118458313072E-4</c:v>
                </c:pt>
                <c:pt idx="319">
                  <c:v>9.9877640257582645E-4</c:v>
                </c:pt>
                <c:pt idx="320">
                  <c:v>9.988031177975774E-4</c:v>
                </c:pt>
                <c:pt idx="321">
                  <c:v>9.9882276630226005E-4</c:v>
                </c:pt>
                <c:pt idx="322">
                  <c:v>9.9883658210888357E-4</c:v>
                </c:pt>
                <c:pt idx="323">
                  <c:v>9.9884566378286022E-4</c:v>
                </c:pt>
                <c:pt idx="324">
                  <c:v>9.9885093805030163E-4</c:v>
                </c:pt>
                <c:pt idx="325">
                  <c:v>9.9885318303248876E-4</c:v>
                </c:pt>
                <c:pt idx="326">
                  <c:v>9.9885305197534966E-4</c:v>
                </c:pt>
                <c:pt idx="327">
                  <c:v>9.9885108365218547E-4</c:v>
                </c:pt>
                <c:pt idx="328">
                  <c:v>9.9884771980242358E-4</c:v>
                </c:pt>
                <c:pt idx="329">
                  <c:v>9.9884332078346784E-4</c:v>
                </c:pt>
                <c:pt idx="330">
                  <c:v>9.9883817254558973E-4</c:v>
                </c:pt>
                <c:pt idx="331">
                  <c:v>9.98832502183197E-4</c:v>
                </c:pt>
                <c:pt idx="332">
                  <c:v>9.9882648606118172E-4</c:v>
                </c:pt>
                <c:pt idx="333">
                  <c:v>9.9882025708947567E-4</c:v>
                </c:pt>
                <c:pt idx="334">
                  <c:v>9.9881392059522774E-4</c:v>
                </c:pt>
                <c:pt idx="335">
                  <c:v>9.9880754486866277E-4</c:v>
                </c:pt>
                <c:pt idx="336">
                  <c:v>9.9880118794539547E-4</c:v>
                </c:pt>
                <c:pt idx="337">
                  <c:v>9.9879488080146747E-4</c:v>
                </c:pt>
                <c:pt idx="338">
                  <c:v>9.9878865229188632E-4</c:v>
                </c:pt>
                <c:pt idx="339">
                  <c:v>9.9878251191217056E-4</c:v>
                </c:pt>
                <c:pt idx="340">
                  <c:v>9.9877646540434423E-4</c:v>
                </c:pt>
                <c:pt idx="341">
                  <c:v>9.9877051948871827E-4</c:v>
                </c:pt>
                <c:pt idx="342">
                  <c:v>9.9876466314556241E-4</c:v>
                </c:pt>
                <c:pt idx="343">
                  <c:v>9.987589010501262E-4</c:v>
                </c:pt>
                <c:pt idx="344">
                  <c:v>9.9875321799246589E-4</c:v>
                </c:pt>
                <c:pt idx="345">
                  <c:v>9.9874761363825276E-4</c:v>
                </c:pt>
                <c:pt idx="346">
                  <c:v>9.9874207979463807E-4</c:v>
                </c:pt>
                <c:pt idx="347">
                  <c:v>9.9873660914925541E-4</c:v>
                </c:pt>
                <c:pt idx="348">
                  <c:v>9.9873119717066184E-4</c:v>
                </c:pt>
                <c:pt idx="349">
                  <c:v>9.9872583227060725E-4</c:v>
                </c:pt>
                <c:pt idx="350">
                  <c:v>9.9872050855931297E-4</c:v>
                </c:pt>
                <c:pt idx="351">
                  <c:v>9.9871522419053317E-4</c:v>
                </c:pt>
                <c:pt idx="352">
                  <c:v>9.9870997195438825E-4</c:v>
                </c:pt>
                <c:pt idx="353">
                  <c:v>9.9870474773319242E-4</c:v>
                </c:pt>
                <c:pt idx="354">
                  <c:v>9.9869954681593175E-4</c:v>
                </c:pt>
                <c:pt idx="355">
                  <c:v>9.9869435480269574E-4</c:v>
                </c:pt>
                <c:pt idx="356">
                  <c:v>9.9868917144324359E-4</c:v>
                </c:pt>
                <c:pt idx="357">
                  <c:v>9.986839882982683E-4</c:v>
                </c:pt>
                <c:pt idx="358">
                  <c:v>9.986787977345076E-4</c:v>
                </c:pt>
                <c:pt idx="359">
                  <c:v>9.9867358718109221E-4</c:v>
                </c:pt>
                <c:pt idx="360">
                  <c:v>9.9866834297053118E-4</c:v>
                </c:pt>
                <c:pt idx="361">
                  <c:v>9.9866304822463794E-4</c:v>
                </c:pt>
                <c:pt idx="362">
                  <c:v>9.9865768197698618E-4</c:v>
                </c:pt>
                <c:pt idx="363">
                  <c:v>9.9865221851603604E-4</c:v>
                </c:pt>
                <c:pt idx="364">
                  <c:v>9.9864662583728885E-4</c:v>
                </c:pt>
                <c:pt idx="365">
                  <c:v>9.9864086456788828E-4</c:v>
                </c:pt>
                <c:pt idx="366">
                  <c:v>9.9863488655492581E-4</c:v>
                </c:pt>
                <c:pt idx="367">
                  <c:v>9.986286331754809E-4</c:v>
                </c:pt>
                <c:pt idx="368">
                  <c:v>9.9862203303345272E-4</c:v>
                </c:pt>
                <c:pt idx="369">
                  <c:v>9.9861499998026297E-4</c:v>
                </c:pt>
                <c:pt idx="370">
                  <c:v>9.9860743052646332E-4</c:v>
                </c:pt>
                <c:pt idx="371">
                  <c:v>9.985992009425345E-4</c:v>
                </c:pt>
                <c:pt idx="372">
                  <c:v>9.9859016421999843E-4</c:v>
                </c:pt>
                <c:pt idx="373">
                  <c:v>9.9858014629238792E-4</c:v>
                </c:pt>
                <c:pt idx="374">
                  <c:v>9.9856894237130016E-4</c:v>
                </c:pt>
                <c:pt idx="375">
                  <c:v>9.9855631259498923E-4</c:v>
                </c:pt>
                <c:pt idx="376">
                  <c:v>9.9854197744337204E-4</c:v>
                </c:pt>
                <c:pt idx="377">
                  <c:v>9.9852561293551235E-4</c:v>
                </c:pt>
                <c:pt idx="378">
                  <c:v>9.9850684535751221E-4</c:v>
                </c:pt>
                <c:pt idx="379">
                  <c:v>9.9848524597899858E-4</c:v>
                </c:pt>
                <c:pt idx="380">
                  <c:v>9.9846032525848969E-4</c:v>
                </c:pt>
                <c:pt idx="381">
                  <c:v>9.9843152718282814E-4</c:v>
                </c:pt>
                <c:pt idx="382">
                  <c:v>9.9839822351830863E-4</c:v>
                </c:pt>
                <c:pt idx="383">
                  <c:v>9.9835970810068474E-4</c:v>
                </c:pt>
                <c:pt idx="384">
                  <c:v>9.9831519139362279E-4</c:v>
                </c:pt>
                <c:pt idx="385">
                  <c:v>9.9826379537185767E-4</c:v>
                </c:pt>
                <c:pt idx="386">
                  <c:v>9.9820454891851886E-4</c:v>
                </c:pt>
                <c:pt idx="387">
                  <c:v>9.981363838063625E-4</c:v>
                </c:pt>
                <c:pt idx="388">
                  <c:v>9.9805813183895969E-4</c:v>
                </c:pt>
                <c:pt idx="389">
                  <c:v>9.9796852276254388E-4</c:v>
                </c:pt>
                <c:pt idx="390">
                  <c:v>9.9786618361044502E-4</c:v>
                </c:pt>
                <c:pt idx="391">
                  <c:v>9.9774963947701044E-4</c:v>
                </c:pt>
                <c:pt idx="392">
                  <c:v>9.9761731599512689E-4</c:v>
                </c:pt>
                <c:pt idx="393">
                  <c:v>9.9746754348501278E-4</c:v>
                </c:pt>
                <c:pt idx="394">
                  <c:v>9.9729856317219831E-4</c:v>
                </c:pt>
                <c:pt idx="395">
                  <c:v>9.97108535456532E-4</c:v>
                </c:pt>
                <c:pt idx="396">
                  <c:v>9.9689555016885733E-4</c:v>
                </c:pt>
                <c:pt idx="397">
                  <c:v>9.9665763891129276E-4</c:v>
                </c:pt>
                <c:pt idx="398">
                  <c:v>9.9639278951234745E-4</c:v>
                </c:pt>
                <c:pt idx="399">
                  <c:v>9.9609896187224391E-4</c:v>
                </c:pt>
                <c:pt idx="400">
                  <c:v>9.9577410574851828E-4</c:v>
                </c:pt>
                <c:pt idx="401">
                  <c:v>9.9541617926394445E-4</c:v>
                </c:pt>
                <c:pt idx="402">
                  <c:v>9.9502316802843192E-4</c:v>
                </c:pt>
                <c:pt idx="403">
                  <c:v>9.9459310490924231E-4</c:v>
                </c:pt>
                <c:pt idx="404">
                  <c:v>9.9412408867642155E-4</c:v>
                </c:pt>
                <c:pt idx="405">
                  <c:v>9.9361430141117128E-4</c:v>
                </c:pt>
                <c:pt idx="406">
                  <c:v>9.9306202398372783E-4</c:v>
                </c:pt>
                <c:pt idx="407">
                  <c:v>9.9246564857900159E-4</c:v>
                </c:pt>
                <c:pt idx="408">
                  <c:v>9.9182368518026622E-4</c:v>
                </c:pt>
                <c:pt idx="409">
                  <c:v>9.9113476812227094E-4</c:v>
                </c:pt>
                <c:pt idx="410">
                  <c:v>9.9039765352941164E-4</c:v>
                </c:pt>
                <c:pt idx="411">
                  <c:v>9.8961121139646722E-4</c:v>
                </c:pt>
                <c:pt idx="412">
                  <c:v>9.8877441166342404E-4</c:v>
                </c:pt>
                <c:pt idx="413">
                  <c:v>9.8788630408401328E-4</c:v>
                </c:pt>
                <c:pt idx="414">
                  <c:v>9.8694598561536204E-4</c:v>
                </c:pt>
                <c:pt idx="415">
                  <c:v>9.8595256660592668E-4</c:v>
                </c:pt>
                <c:pt idx="416">
                  <c:v>9.8490513341116526E-4</c:v>
                </c:pt>
                <c:pt idx="417">
                  <c:v>9.8380269703638866E-4</c:v>
                </c:pt>
                <c:pt idx="418">
                  <c:v>9.8264414195273577E-4</c:v>
                </c:pt>
                <c:pt idx="419">
                  <c:v>9.8142817283921138E-4</c:v>
                </c:pt>
                <c:pt idx="420">
                  <c:v>9.801532589268306E-4</c:v>
                </c:pt>
                <c:pt idx="421">
                  <c:v>9.7881754928330492E-4</c:v>
                </c:pt>
                <c:pt idx="422">
                  <c:v>9.7741885958819736E-4</c:v>
                </c:pt>
                <c:pt idx="423">
                  <c:v>9.7595460683356421E-4</c:v>
                </c:pt>
                <c:pt idx="424">
                  <c:v>9.7442176471592497E-4</c:v>
                </c:pt>
                <c:pt idx="425">
                  <c:v>9.7281682935532155E-4</c:v>
                </c:pt>
                <c:pt idx="426">
                  <c:v>9.7113576820125015E-4</c:v>
                </c:pt>
                <c:pt idx="427">
                  <c:v>9.6937417255607452E-4</c:v>
                </c:pt>
                <c:pt idx="428">
                  <c:v>9.6752714225334813E-4</c:v>
                </c:pt>
                <c:pt idx="429">
                  <c:v>9.6558930154721915E-4</c:v>
                </c:pt>
                <c:pt idx="430">
                  <c:v>9.6355491404384727E-4</c:v>
                </c:pt>
                <c:pt idx="431">
                  <c:v>9.6141795601777254E-4</c:v>
                </c:pt>
                <c:pt idx="432">
                  <c:v>9.5917222813446748E-4</c:v>
                </c:pt>
                <c:pt idx="433">
                  <c:v>9.5681146911275625E-4</c:v>
                </c:pt>
                <c:pt idx="434">
                  <c:v>9.5432947610154053E-4</c:v>
                </c:pt>
                <c:pt idx="435">
                  <c:v>9.5172032828163525E-4</c:v>
                </c:pt>
                <c:pt idx="436">
                  <c:v>9.4897851438422234E-4</c:v>
                </c:pt>
                <c:pt idx="437">
                  <c:v>9.4609913367764572E-4</c:v>
                </c:pt>
                <c:pt idx="438">
                  <c:v>9.4307807976694584E-4</c:v>
                </c:pt>
                <c:pt idx="439">
                  <c:v>9.3991224338220349E-4</c:v>
                </c:pt>
                <c:pt idx="440">
                  <c:v>9.3659964930628721E-4</c:v>
                </c:pt>
                <c:pt idx="441">
                  <c:v>9.3313966413105553E-4</c:v>
                </c:pt>
                <c:pt idx="442">
                  <c:v>9.295330914566996E-4</c:v>
                </c:pt>
                <c:pt idx="443">
                  <c:v>9.2578227511605536E-4</c:v>
                </c:pt>
                <c:pt idx="444">
                  <c:v>9.2189119580171912E-4</c:v>
                </c:pt>
                <c:pt idx="445">
                  <c:v>9.1786544584896389E-4</c:v>
                </c:pt>
                <c:pt idx="446">
                  <c:v>9.1371221411539719E-4</c:v>
                </c:pt>
                <c:pt idx="447">
                  <c:v>9.0944018994309973E-4</c:v>
                </c:pt>
                <c:pt idx="448">
                  <c:v>9.0505941086950091E-4</c:v>
                </c:pt>
                <c:pt idx="449">
                  <c:v>9.0058109434344724E-4</c:v>
                </c:pt>
                <c:pt idx="450">
                  <c:v>8.9601736173402547E-4</c:v>
                </c:pt>
                <c:pt idx="451">
                  <c:v>8.9138096980595873E-4</c:v>
                </c:pt>
                <c:pt idx="452">
                  <c:v>8.8668497423741025E-4</c:v>
                </c:pt>
                <c:pt idx="453">
                  <c:v>8.8194240577437594E-4</c:v>
                </c:pt>
                <c:pt idx="454">
                  <c:v>8.7716595832779999E-4</c:v>
                </c:pt>
                <c:pt idx="455">
                  <c:v>8.723676264099122E-4</c:v>
                </c:pt>
                <c:pt idx="456">
                  <c:v>8.6755846311787504E-4</c:v>
                </c:pt>
                <c:pt idx="457">
                  <c:v>8.6274835529777827E-4</c:v>
                </c:pt>
                <c:pt idx="458">
                  <c:v>8.5794588588084691E-4</c:v>
                </c:pt>
                <c:pt idx="459">
                  <c:v>8.5315830205863691E-4</c:v>
                </c:pt>
                <c:pt idx="460">
                  <c:v>8.4839159506372983E-4</c:v>
                </c:pt>
                <c:pt idx="461">
                  <c:v>8.4365070896062538E-4</c:v>
                </c:pt>
                <c:pt idx="462">
                  <c:v>8.3893987853602564E-4</c:v>
                </c:pt>
                <c:pt idx="463">
                  <c:v>8.3426309867033126E-4</c:v>
                </c:pt>
                <c:pt idx="464">
                  <c:v>8.2962471302194167E-4</c:v>
                </c:pt>
                <c:pt idx="465">
                  <c:v>8.2503010178307647E-4</c:v>
                </c:pt>
                <c:pt idx="466">
                  <c:v>8.2048644486504686E-4</c:v>
                </c:pt>
                <c:pt idx="467">
                  <c:v>8.1600352021288756E-4</c:v>
                </c:pt>
                <c:pt idx="468">
                  <c:v>8.1159449909121552E-4</c:v>
                </c:pt>
                <c:pt idx="469">
                  <c:v>8.072767022121168E-4</c:v>
                </c:pt>
                <c:pt idx="470">
                  <c:v>8.0307220887891725E-4</c:v>
                </c:pt>
                <c:pt idx="471">
                  <c:v>7.9900836316306898E-4</c:v>
                </c:pt>
                <c:pt idx="472">
                  <c:v>7.9511805423471745E-4</c:v>
                </c:pt>
                <c:pt idx="473">
                  <c:v>7.9143975128805521E-4</c:v>
                </c:pt>
                <c:pt idx="474">
                  <c:v>7.8801726677981603E-4</c:v>
                </c:pt>
                <c:pt idx="475">
                  <c:v>7.8489922158893799E-4</c:v>
                </c:pt>
                <c:pt idx="476">
                  <c:v>7.8213820749077319E-4</c:v>
                </c:pt>
                <c:pt idx="477">
                  <c:v>7.7978965663315814E-4</c:v>
                </c:pt>
                <c:pt idx="478">
                  <c:v>7.7791044501899836E-4</c:v>
                </c:pt>
                <c:pt idx="479">
                  <c:v>7.7655727349980449E-4</c:v>
                </c:pt>
                <c:pt idx="480">
                  <c:v>7.7578488430287134E-4</c:v>
                </c:pt>
                <c:pt idx="481">
                  <c:v>7.7564418313500372E-4</c:v>
                </c:pt>
                <c:pt idx="482">
                  <c:v>7.7618034721356943E-4</c:v>
                </c:pt>
                <c:pt idx="483">
                  <c:v>7.7743100327492436E-4</c:v>
                </c:pt>
                <c:pt idx="484">
                  <c:v>7.7942456094427521E-4</c:v>
                </c:pt>
                <c:pt idx="485">
                  <c:v>7.8217878119132811E-4</c:v>
                </c:pt>
                <c:pt idx="486">
                  <c:v>7.8569965164529518E-4</c:v>
                </c:pt>
                <c:pt idx="487">
                  <c:v>7.8998062657974514E-4</c:v>
                </c:pt>
                <c:pt idx="488">
                  <c:v>7.9500227231264688E-4</c:v>
                </c:pt>
                <c:pt idx="489">
                  <c:v>8.0073234031757736E-4</c:v>
                </c:pt>
                <c:pt idx="490">
                  <c:v>8.0712626936121521E-4</c:v>
                </c:pt>
                <c:pt idx="491">
                  <c:v>8.1412809767602266E-4</c:v>
                </c:pt>
                <c:pt idx="492">
                  <c:v>8.2167174680525582E-4</c:v>
                </c:pt>
                <c:pt idx="493">
                  <c:v>8.2968262229499135E-4</c:v>
                </c:pt>
                <c:pt idx="494">
                  <c:v>8.3807946211168793E-4</c:v>
                </c:pt>
                <c:pt idx="495">
                  <c:v>8.4677635511567627E-4</c:v>
                </c:pt>
                <c:pt idx="496">
                  <c:v>8.5568484617080714E-4</c:v>
                </c:pt>
                <c:pt idx="497">
                  <c:v>8.6471604429029427E-4</c:v>
                </c:pt>
                <c:pt idx="498">
                  <c:v>8.7378265441063108E-4</c:v>
                </c:pt>
                <c:pt idx="499">
                  <c:v>8.8280086067479293E-4</c:v>
                </c:pt>
                <c:pt idx="500">
                  <c:v>8.9169200088520242E-4</c:v>
                </c:pt>
                <c:pt idx="501">
                  <c:v>9.0038398427014655E-4</c:v>
                </c:pt>
                <c:pt idx="502">
                  <c:v>9.0881242043554635E-4</c:v>
                </c:pt>
                <c:pt idx="503">
                  <c:v>9.1692144188551018E-4</c:v>
                </c:pt>
                <c:pt idx="504">
                  <c:v>9.246642176290726E-4</c:v>
                </c:pt>
                <c:pt idx="505">
                  <c:v>9.3200316863964157E-4</c:v>
                </c:pt>
                <c:pt idx="506">
                  <c:v>9.3890990742703838E-4</c:v>
                </c:pt>
                <c:pt idx="507">
                  <c:v>9.4536493329588705E-4</c:v>
                </c:pt>
                <c:pt idx="508">
                  <c:v>9.5135712102197294E-4</c:v>
                </c:pt>
                <c:pt idx="509">
                  <c:v>9.5688304507604962E-4</c:v>
                </c:pt>
                <c:pt idx="510">
                  <c:v>9.6194618218795047E-4</c:v>
                </c:pt>
                <c:pt idx="511">
                  <c:v>9.665560345739581E-4</c:v>
                </c:pt>
                <c:pt idx="512">
                  <c:v>9.7072721283669066E-4</c:v>
                </c:pt>
                <c:pt idx="513">
                  <c:v>9.7447851370609999E-4</c:v>
                </c:pt>
                <c:pt idx="514">
                  <c:v>9.7783202199266516E-4</c:v>
                </c:pt>
                <c:pt idx="515">
                  <c:v>9.8081226061752362E-4</c:v>
                </c:pt>
                <c:pt idx="516">
                  <c:v>9.8344540680371279E-4</c:v>
                </c:pt>
                <c:pt idx="517">
                  <c:v>9.8575858644056147E-4</c:v>
                </c:pt>
                <c:pt idx="518">
                  <c:v>9.8777925381803239E-4</c:v>
                </c:pt>
                <c:pt idx="519">
                  <c:v>9.8953465976279803E-4</c:v>
                </c:pt>
                <c:pt idx="520">
                  <c:v>9.9105140673670742E-4</c:v>
                </c:pt>
                <c:pt idx="521">
                  <c:v>9.9235508799290256E-4</c:v>
                </c:pt>
                <c:pt idx="522">
                  <c:v>9.934700048021463E-4</c:v>
                </c:pt>
                <c:pt idx="523">
                  <c:v>9.9441895462667063E-4</c:v>
                </c:pt>
                <c:pt idx="524">
                  <c:v>9.9522308363096191E-4</c:v>
                </c:pt>
                <c:pt idx="525">
                  <c:v>9.9590179530581295E-4</c:v>
                </c:pt>
                <c:pt idx="526">
                  <c:v>9.964727076968269E-4</c:v>
                </c:pt>
                <c:pt idx="527">
                  <c:v>9.9695165226561049E-4</c:v>
                </c:pt>
                <c:pt idx="528">
                  <c:v>9.9735270866520048E-4</c:v>
                </c:pt>
                <c:pt idx="529">
                  <c:v>9.9768826553703143E-4</c:v>
                </c:pt>
                <c:pt idx="530">
                  <c:v>9.9796910733154645E-4</c:v>
                </c:pt>
                <c:pt idx="531">
                  <c:v>9.9820451827398074E-4</c:v>
                </c:pt>
                <c:pt idx="532">
                  <c:v>9.9840239938157058E-4</c:v>
                </c:pt>
                <c:pt idx="533">
                  <c:v>9.9856939430281494E-4</c:v>
                </c:pt>
                <c:pt idx="534">
                  <c:v>9.9871102301584162E-4</c:v>
                </c:pt>
                <c:pt idx="535">
                  <c:v>9.9883181275508669E-4</c:v>
                </c:pt>
                <c:pt idx="536">
                  <c:v>9.9893542695209418E-4</c:v>
                </c:pt>
                <c:pt idx="537">
                  <c:v>9.9902479485013801E-4</c:v>
                </c:pt>
                <c:pt idx="538">
                  <c:v>9.9910223009589067E-4</c:v>
                </c:pt>
                <c:pt idx="539">
                  <c:v>9.9916954036357078E-4</c:v>
                </c:pt>
                <c:pt idx="540">
                  <c:v>9.9922812763898142E-4</c:v>
                </c:pt>
                <c:pt idx="541">
                  <c:v>9.9927908999813009E-4</c:v>
                </c:pt>
                <c:pt idx="542">
                  <c:v>9.9932327066720272E-4</c:v>
                </c:pt>
                <c:pt idx="543">
                  <c:v>9.9936133826760212E-4</c:v>
                </c:pt>
                <c:pt idx="544">
                  <c:v>9.9939384046920563E-4</c:v>
                </c:pt>
                <c:pt idx="545">
                  <c:v>9.9942124526464747E-4</c:v>
                </c:pt>
                <c:pt idx="546">
                  <c:v>9.994439842575158E-4</c:v>
                </c:pt>
                <c:pt idx="547">
                  <c:v>9.994623936553104E-4</c:v>
                </c:pt>
                <c:pt idx="548">
                  <c:v>9.9947683377170035E-4</c:v>
                </c:pt>
                <c:pt idx="549">
                  <c:v>9.9948768816376563E-4</c:v>
                </c:pt>
                <c:pt idx="550">
                  <c:v>9.9949532248008862E-4</c:v>
                </c:pt>
                <c:pt idx="551">
                  <c:v>9.9950009526194759E-4</c:v>
                </c:pt>
                <c:pt idx="552">
                  <c:v>9.9950235375868574E-4</c:v>
                </c:pt>
                <c:pt idx="553">
                  <c:v>9.9950243918198569E-4</c:v>
                </c:pt>
                <c:pt idx="554">
                  <c:v>9.9950069127262048E-4</c:v>
                </c:pt>
                <c:pt idx="555">
                  <c:v>9.9949740696888547E-4</c:v>
                </c:pt>
                <c:pt idx="556">
                  <c:v>9.9949287355582755E-4</c:v>
                </c:pt>
                <c:pt idx="557">
                  <c:v>9.9948735105582337E-4</c:v>
                </c:pt>
                <c:pt idx="558">
                  <c:v>9.9948107321776343E-4</c:v>
                </c:pt>
                <c:pt idx="559">
                  <c:v>9.9947423790898893E-4</c:v>
                </c:pt>
                <c:pt idx="560">
                  <c:v>9.9946702963401766E-4</c:v>
                </c:pt>
                <c:pt idx="561">
                  <c:v>9.9945958825605526E-4</c:v>
                </c:pt>
                <c:pt idx="562">
                  <c:v>9.9945203853057745E-4</c:v>
                </c:pt>
                <c:pt idx="563">
                  <c:v>9.9944448447421264E-4</c:v>
                </c:pt>
                <c:pt idx="564">
                  <c:v>9.9943699298348518E-4</c:v>
                </c:pt>
                <c:pt idx="565">
                  <c:v>9.994296250937795E-4</c:v>
                </c:pt>
                <c:pt idx="566">
                  <c:v>9.9942242201943462E-4</c:v>
                </c:pt>
                <c:pt idx="567">
                  <c:v>9.9941541316255454E-4</c:v>
                </c:pt>
                <c:pt idx="568">
                  <c:v>9.9940862125303602E-4</c:v>
                </c:pt>
                <c:pt idx="569">
                  <c:v>9.9940204836348632E-4</c:v>
                </c:pt>
                <c:pt idx="570">
                  <c:v>9.9939569928502131E-4</c:v>
                </c:pt>
                <c:pt idx="571">
                  <c:v>9.9938956942828019E-4</c:v>
                </c:pt>
                <c:pt idx="572">
                  <c:v>9.993836576343805E-4</c:v>
                </c:pt>
                <c:pt idx="573">
                  <c:v>9.9937795787060323E-4</c:v>
                </c:pt>
                <c:pt idx="574">
                  <c:v>9.9937245103149503E-4</c:v>
                </c:pt>
                <c:pt idx="575">
                  <c:v>9.9936713482692689E-4</c:v>
                </c:pt>
                <c:pt idx="576">
                  <c:v>9.9936199773932349E-4</c:v>
                </c:pt>
                <c:pt idx="577">
                  <c:v>9.9935702836995025E-4</c:v>
                </c:pt>
                <c:pt idx="578">
                  <c:v>9.9935221697815203E-4</c:v>
                </c:pt>
                <c:pt idx="579">
                  <c:v>9.9934755327098657E-4</c:v>
                </c:pt>
                <c:pt idx="580">
                  <c:v>9.9934302736555468E-4</c:v>
                </c:pt>
                <c:pt idx="581">
                  <c:v>9.9933862917748117E-4</c:v>
                </c:pt>
                <c:pt idx="582">
                  <c:v>9.9933434942685046E-4</c:v>
                </c:pt>
                <c:pt idx="583">
                  <c:v>9.9933017916672929E-4</c:v>
                </c:pt>
                <c:pt idx="584">
                  <c:v>9.9932610962667453E-4</c:v>
                </c:pt>
                <c:pt idx="585">
                  <c:v>9.9932213283562658E-4</c:v>
                </c:pt>
                <c:pt idx="586">
                  <c:v>9.993182408086184E-4</c:v>
                </c:pt>
                <c:pt idx="587">
                  <c:v>9.993144263367199E-4</c:v>
                </c:pt>
                <c:pt idx="588">
                  <c:v>9.9931068235909392E-4</c:v>
                </c:pt>
                <c:pt idx="589">
                  <c:v>9.9930699585735116E-4</c:v>
                </c:pt>
                <c:pt idx="590">
                  <c:v>9.9930336587270257E-4</c:v>
                </c:pt>
                <c:pt idx="591">
                  <c:v>9.9929978644192887E-4</c:v>
                </c:pt>
                <c:pt idx="592">
                  <c:v>9.9929625052533485E-4</c:v>
                </c:pt>
                <c:pt idx="593">
                  <c:v>9.9929275269627156E-4</c:v>
                </c:pt>
                <c:pt idx="594">
                  <c:v>9.9928928798511318E-4</c:v>
                </c:pt>
                <c:pt idx="595">
                  <c:v>9.9928585188448779E-4</c:v>
                </c:pt>
                <c:pt idx="596">
                  <c:v>9.9928244023031075E-4</c:v>
                </c:pt>
                <c:pt idx="597">
                  <c:v>9.9927904930517913E-4</c:v>
                </c:pt>
                <c:pt idx="598">
                  <c:v>9.9927567590043847E-4</c:v>
                </c:pt>
                <c:pt idx="599">
                  <c:v>9.9927231721751468E-4</c:v>
                </c:pt>
                <c:pt idx="600">
                  <c:v>9.9926897077338528E-4</c:v>
                </c:pt>
                <c:pt idx="601">
                  <c:v>9.9926563449267264E-4</c:v>
                </c:pt>
                <c:pt idx="602">
                  <c:v>9.9926230661011263E-4</c:v>
                </c:pt>
                <c:pt idx="603">
                  <c:v>9.9925898569892834E-4</c:v>
                </c:pt>
                <c:pt idx="604">
                  <c:v>9.9925567053877891E-4</c:v>
                </c:pt>
                <c:pt idx="605">
                  <c:v>9.9925236019439314E-4</c:v>
                </c:pt>
                <c:pt idx="606">
                  <c:v>9.9924905397494605E-4</c:v>
                </c:pt>
                <c:pt idx="607">
                  <c:v>9.9924575133233354E-4</c:v>
                </c:pt>
                <c:pt idx="608">
                  <c:v>9.9924245192102145E-4</c:v>
                </c:pt>
                <c:pt idx="609">
                  <c:v>9.9923915554051262E-4</c:v>
                </c:pt>
                <c:pt idx="610">
                  <c:v>9.9923586212926122E-4</c:v>
                </c:pt>
                <c:pt idx="611">
                  <c:v>9.9923257174525256E-4</c:v>
                </c:pt>
                <c:pt idx="612">
                  <c:v>9.9922928455622724E-4</c:v>
                </c:pt>
                <c:pt idx="613">
                  <c:v>9.9922600081589377E-4</c:v>
                </c:pt>
                <c:pt idx="614">
                  <c:v>9.9922272085991161E-4</c:v>
                </c:pt>
                <c:pt idx="615">
                  <c:v>9.9921944509347399E-4</c:v>
                </c:pt>
                <c:pt idx="616">
                  <c:v>9.9921617397803622E-4</c:v>
                </c:pt>
                <c:pt idx="617">
                  <c:v>9.9921290802790263E-4</c:v>
                </c:pt>
                <c:pt idx="618">
                  <c:v>9.992096477959816E-4</c:v>
                </c:pt>
                <c:pt idx="619">
                  <c:v>9.9920639386263661E-4</c:v>
                </c:pt>
                <c:pt idx="620">
                  <c:v>9.9920314682768732E-4</c:v>
                </c:pt>
                <c:pt idx="621">
                  <c:v>9.9919990731429302E-4</c:v>
                </c:pt>
                <c:pt idx="622">
                  <c:v>9.9919667594371066E-4</c:v>
                </c:pt>
                <c:pt idx="623">
                  <c:v>9.9919345333109814E-4</c:v>
                </c:pt>
                <c:pt idx="624">
                  <c:v>9.9919024008902576E-4</c:v>
                </c:pt>
                <c:pt idx="625">
                  <c:v>9.9918703681969737E-4</c:v>
                </c:pt>
                <c:pt idx="626">
                  <c:v>9.9918384410603426E-4</c:v>
                </c:pt>
                <c:pt idx="627">
                  <c:v>9.9918066251057256E-4</c:v>
                </c:pt>
                <c:pt idx="628">
                  <c:v>9.9917749257783742E-4</c:v>
                </c:pt>
                <c:pt idx="629">
                  <c:v>9.9917433484047764E-4</c:v>
                </c:pt>
                <c:pt idx="630">
                  <c:v>9.9917118981476187E-4</c:v>
                </c:pt>
                <c:pt idx="631">
                  <c:v>9.9916805799859544E-4</c:v>
                </c:pt>
                <c:pt idx="632">
                  <c:v>9.9916493989349385E-4</c:v>
                </c:pt>
                <c:pt idx="633">
                  <c:v>9.9916183600586733E-4</c:v>
                </c:pt>
                <c:pt idx="634">
                  <c:v>9.9915874685660259E-4</c:v>
                </c:pt>
                <c:pt idx="635">
                  <c:v>9.9915567299095685E-4</c:v>
                </c:pt>
                <c:pt idx="636">
                  <c:v>9.9915261498982675E-4</c:v>
                </c:pt>
                <c:pt idx="637">
                  <c:v>9.9914957347842681E-4</c:v>
                </c:pt>
                <c:pt idx="638">
                  <c:v>9.9914654914077606E-4</c:v>
                </c:pt>
                <c:pt idx="639">
                  <c:v>9.9914354272824198E-4</c:v>
                </c:pt>
                <c:pt idx="640">
                  <c:v>9.9914055506806695E-4</c:v>
                </c:pt>
                <c:pt idx="641">
                  <c:v>9.9913758707072167E-4</c:v>
                </c:pt>
                <c:pt idx="642">
                  <c:v>9.9913463973229431E-4</c:v>
                </c:pt>
                <c:pt idx="643">
                  <c:v>9.9913171413582524E-4</c:v>
                </c:pt>
                <c:pt idx="644">
                  <c:v>9.9912881145314573E-4</c:v>
                </c:pt>
                <c:pt idx="645">
                  <c:v>9.9912593293731574E-4</c:v>
                </c:pt>
                <c:pt idx="646">
                  <c:v>9.9912307991738562E-4</c:v>
                </c:pt>
                <c:pt idx="647">
                  <c:v>9.9912025378592569E-4</c:v>
                </c:pt>
                <c:pt idx="648">
                  <c:v>9.9911745598327728E-4</c:v>
                </c:pt>
                <c:pt idx="649">
                  <c:v>9.9911468797856252E-4</c:v>
                </c:pt>
                <c:pt idx="650">
                  <c:v>9.9911195124637595E-4</c:v>
                </c:pt>
                <c:pt idx="651">
                  <c:v>9.9910924723743666E-4</c:v>
                </c:pt>
                <c:pt idx="652">
                  <c:v>9.9910657734475841E-4</c:v>
                </c:pt>
                <c:pt idx="653">
                  <c:v>9.9910394286527359E-4</c:v>
                </c:pt>
                <c:pt idx="654">
                  <c:v>9.9910134495285541E-4</c:v>
                </c:pt>
                <c:pt idx="655">
                  <c:v>9.9909878456674005E-4</c:v>
                </c:pt>
                <c:pt idx="656">
                  <c:v>9.9909626240805328E-4</c:v>
                </c:pt>
                <c:pt idx="657">
                  <c:v>9.9909377885171982E-4</c:v>
                </c:pt>
                <c:pt idx="658">
                  <c:v>9.9909133386578627E-4</c:v>
                </c:pt>
                <c:pt idx="659">
                  <c:v>9.9908892692673499E-4</c:v>
                </c:pt>
                <c:pt idx="660">
                  <c:v>9.9908655692024554E-4</c:v>
                </c:pt>
                <c:pt idx="661">
                  <c:v>9.99084222029207E-4</c:v>
                </c:pt>
                <c:pt idx="662">
                  <c:v>9.9908191960530572E-4</c:v>
                </c:pt>
                <c:pt idx="663">
                  <c:v>9.9907964603181262E-4</c:v>
                </c:pt>
                <c:pt idx="664">
                  <c:v>9.9907739657694545E-4</c:v>
                </c:pt>
                <c:pt idx="665">
                  <c:v>9.9907516523438248E-4</c:v>
                </c:pt>
                <c:pt idx="666">
                  <c:v>9.9907294455950824E-4</c:v>
                </c:pt>
                <c:pt idx="667">
                  <c:v>9.9907072549495677E-4</c:v>
                </c:pt>
                <c:pt idx="668">
                  <c:v>9.9906849719905199E-4</c:v>
                </c:pt>
                <c:pt idx="669">
                  <c:v>9.9906624687195718E-4</c:v>
                </c:pt>
                <c:pt idx="670">
                  <c:v>9.9906395958879808E-4</c:v>
                </c:pt>
                <c:pt idx="671">
                  <c:v>9.9906161814402933E-4</c:v>
                </c:pt>
                <c:pt idx="672">
                  <c:v>9.9905920291182954E-4</c:v>
                </c:pt>
                <c:pt idx="673">
                  <c:v>9.9905669172513194E-4</c:v>
                </c:pt>
                <c:pt idx="674">
                  <c:v>9.990540597815162E-4</c:v>
                </c:pt>
                <c:pt idx="675">
                  <c:v>9.9905127957768754E-4</c:v>
                </c:pt>
                <c:pt idx="676">
                  <c:v>9.99048320875446E-4</c:v>
                </c:pt>
                <c:pt idx="677">
                  <c:v>9.9904515069277233E-4</c:v>
                </c:pt>
                <c:pt idx="678">
                  <c:v>9.9904173334346971E-4</c:v>
                </c:pt>
                <c:pt idx="679">
                  <c:v>9.9903803049240748E-4</c:v>
                </c:pt>
                <c:pt idx="680">
                  <c:v>9.9903400125318721E-4</c:v>
                </c:pt>
                <c:pt idx="681">
                  <c:v>9.9902960231122457E-4</c:v>
                </c:pt>
                <c:pt idx="682">
                  <c:v>9.9902478804435508E-4</c:v>
                </c:pt>
                <c:pt idx="683">
                  <c:v>9.990195106520923E-4</c:v>
                </c:pt>
                <c:pt idx="684">
                  <c:v>9.9901372029126629E-4</c:v>
                </c:pt>
                <c:pt idx="685">
                  <c:v>9.9900736517411024E-4</c:v>
                </c:pt>
                <c:pt idx="686">
                  <c:v>9.9900039168072594E-4</c:v>
                </c:pt>
                <c:pt idx="687">
                  <c:v>9.9899274441610079E-4</c:v>
                </c:pt>
                <c:pt idx="688">
                  <c:v>9.9898436624099073E-4</c:v>
                </c:pt>
                <c:pt idx="689">
                  <c:v>9.9897519827377027E-4</c:v>
                </c:pt>
                <c:pt idx="690">
                  <c:v>9.9896517984169523E-4</c:v>
                </c:pt>
                <c:pt idx="691">
                  <c:v>9.9895424839438474E-4</c:v>
                </c:pt>
                <c:pt idx="692">
                  <c:v>9.9894233939563167E-4</c:v>
                </c:pt>
                <c:pt idx="693">
                  <c:v>9.9892938620052161E-4</c:v>
                </c:pt>
                <c:pt idx="694">
                  <c:v>9.9891531989236299E-4</c:v>
                </c:pt>
                <c:pt idx="695">
                  <c:v>9.9890006914384499E-4</c:v>
                </c:pt>
                <c:pt idx="696">
                  <c:v>9.9888356008664666E-4</c:v>
                </c:pt>
                <c:pt idx="697">
                  <c:v>9.9886571618107802E-4</c:v>
                </c:pt>
                <c:pt idx="698">
                  <c:v>9.9884645813868092E-4</c:v>
                </c:pt>
                <c:pt idx="699">
                  <c:v>9.988257038349279E-4</c:v>
                </c:pt>
                <c:pt idx="700">
                  <c:v>9.9880336829136543E-4</c:v>
                </c:pt>
                <c:pt idx="701">
                  <c:v>9.9877936371843817E-4</c:v>
                </c:pt>
                <c:pt idx="702">
                  <c:v>9.9875359928833078E-4</c:v>
                </c:pt>
                <c:pt idx="703">
                  <c:v>9.987259812861964E-4</c:v>
                </c:pt>
                <c:pt idx="704">
                  <c:v>9.9869641312389174E-4</c:v>
                </c:pt>
                <c:pt idx="705">
                  <c:v>9.9866479503806578E-4</c:v>
                </c:pt>
                <c:pt idx="706">
                  <c:v>9.9863102386648956E-4</c:v>
                </c:pt>
                <c:pt idx="707">
                  <c:v>9.9859499278050342E-4</c:v>
                </c:pt>
                <c:pt idx="708">
                  <c:v>9.9855659070986584E-4</c:v>
                </c:pt>
                <c:pt idx="709">
                  <c:v>9.9851570179595246E-4</c:v>
                </c:pt>
                <c:pt idx="710">
                  <c:v>9.9847220460097682E-4</c:v>
                </c:pt>
                <c:pt idx="711">
                  <c:v>9.9842597119285731E-4</c:v>
                </c:pt>
                <c:pt idx="712">
                  <c:v>9.9837686619173968E-4</c:v>
                </c:pt>
                <c:pt idx="713">
                  <c:v>9.9832474571536216E-4</c:v>
                </c:pt>
                <c:pt idx="714">
                  <c:v>9.9826945630609033E-4</c:v>
                </c:pt>
                <c:pt idx="715">
                  <c:v>9.9821083396371582E-4</c:v>
                </c:pt>
                <c:pt idx="716">
                  <c:v>9.9814870325878381E-4</c:v>
                </c:pt>
                <c:pt idx="717">
                  <c:v>9.9808287669081908E-4</c:v>
                </c:pt>
                <c:pt idx="718">
                  <c:v>9.9801315430722245E-4</c:v>
                </c:pt>
                <c:pt idx="719">
                  <c:v>9.9793932370441612E-4</c:v>
                </c:pt>
                <c:pt idx="720">
                  <c:v>9.9786116078743182E-4</c:v>
                </c:pt>
                <c:pt idx="721">
                  <c:v>9.9777842786846912E-4</c:v>
                </c:pt>
                <c:pt idx="722">
                  <c:v>9.9769087804078903E-4</c:v>
                </c:pt>
                <c:pt idx="723">
                  <c:v>9.975982549464647E-4</c:v>
                </c:pt>
                <c:pt idx="724">
                  <c:v>9.9750029429387195E-4</c:v>
                </c:pt>
                <c:pt idx="725">
                  <c:v>9.9739672630406485E-4</c:v>
                </c:pt>
                <c:pt idx="726">
                  <c:v>9.9728727704684133E-4</c:v>
                </c:pt>
                <c:pt idx="727">
                  <c:v>9.9717167029489667E-4</c:v>
                </c:pt>
                <c:pt idx="728">
                  <c:v>9.9704962929058499E-4</c:v>
                </c:pt>
                <c:pt idx="729">
                  <c:v>9.9692087742428068E-4</c:v>
                </c:pt>
                <c:pt idx="730">
                  <c:v>9.9678513969774125E-4</c:v>
                </c:pt>
                <c:pt idx="731">
                  <c:v>9.9664214235465742E-4</c:v>
                </c:pt>
                <c:pt idx="732">
                  <c:v>9.964916126700119E-4</c:v>
                </c:pt>
                <c:pt idx="733">
                  <c:v>9.9633327787855487E-4</c:v>
                </c:pt>
                <c:pt idx="734">
                  <c:v>9.9616686337475726E-4</c:v>
                </c:pt>
                <c:pt idx="735">
                  <c:v>9.9599209060821235E-4</c:v>
                </c:pt>
                <c:pt idx="736">
                  <c:v>9.9580867429582332E-4</c:v>
                </c:pt>
                <c:pt idx="737">
                  <c:v>9.9561631965700763E-4</c:v>
                </c:pt>
                <c:pt idx="738">
                  <c:v>9.9541471939256399E-4</c:v>
                </c:pt>
                <c:pt idx="739">
                  <c:v>9.9520355085274911E-4</c:v>
                </c:pt>
                <c:pt idx="740">
                  <c:v>9.9498247424700424E-4</c:v>
                </c:pt>
                <c:pt idx="741">
                  <c:v>9.9475113231449323E-4</c:v>
                </c:pt>
                <c:pt idx="742">
                  <c:v>9.9450914201884393E-4</c:v>
                </c:pt>
                <c:pt idx="743">
                  <c:v>9.9425610220510224E-4</c:v>
                </c:pt>
                <c:pt idx="744">
                  <c:v>9.9399159325867228E-4</c:v>
                </c:pt>
                <c:pt idx="745">
                  <c:v>9.9371517538238857E-4</c:v>
                </c:pt>
                <c:pt idx="746">
                  <c:v>9.9342639448475709E-4</c:v>
                </c:pt>
                <c:pt idx="747">
                  <c:v>9.9312478362130691E-4</c:v>
                </c:pt>
                <c:pt idx="748">
                  <c:v>9.9280986671687263E-4</c:v>
                </c:pt>
                <c:pt idx="749">
                  <c:v>9.9248116145495566E-4</c:v>
                </c:pt>
                <c:pt idx="750">
                  <c:v>9.9213818290639884E-4</c:v>
                </c:pt>
                <c:pt idx="751">
                  <c:v>9.9178044464774294E-4</c:v>
                </c:pt>
                <c:pt idx="752">
                  <c:v>9.9140745984499772E-4</c:v>
                </c:pt>
                <c:pt idx="753">
                  <c:v>9.910187399238264E-4</c:v>
                </c:pt>
                <c:pt idx="754">
                  <c:v>9.9061379235634611E-4</c:v>
                </c:pt>
                <c:pt idx="755">
                  <c:v>9.9019211487553441E-4</c:v>
                </c:pt>
                <c:pt idx="756">
                  <c:v>9.8975318776863387E-4</c:v>
                </c:pt>
                <c:pt idx="757">
                  <c:v>9.8929646506852749E-4</c:v>
                </c:pt>
                <c:pt idx="758">
                  <c:v>9.8882136350584736E-4</c:v>
                </c:pt>
                <c:pt idx="759">
                  <c:v>9.8832724934817687E-4</c:v>
                </c:pt>
                <c:pt idx="760">
                  <c:v>9.8781342520915579E-4</c:v>
                </c:pt>
                <c:pt idx="761">
                  <c:v>9.8727911740118012E-4</c:v>
                </c:pt>
                <c:pt idx="762">
                  <c:v>9.8672346866954599E-4</c:v>
                </c:pt>
                <c:pt idx="763">
                  <c:v>9.8614551121318562E-4</c:v>
                </c:pt>
                <c:pt idx="764">
                  <c:v>9.8554415934582981E-4</c:v>
                </c:pt>
                <c:pt idx="765">
                  <c:v>9.8491822888700591E-4</c:v>
                </c:pt>
                <c:pt idx="766">
                  <c:v>9.8426640795390994E-4</c:v>
                </c:pt>
                <c:pt idx="767">
                  <c:v>9.8358727703685912E-4</c:v>
                </c:pt>
                <c:pt idx="768">
                  <c:v>9.8287931366516272E-4</c:v>
                </c:pt>
                <c:pt idx="769">
                  <c:v>9.821409033241137E-4</c:v>
                </c:pt>
                <c:pt idx="770">
                  <c:v>9.8137035802247589E-4</c:v>
                </c:pt>
                <c:pt idx="771">
                  <c:v>9.8056593948547257E-4</c:v>
                </c:pt>
                <c:pt idx="772">
                  <c:v>9.7972588618164638E-4</c:v>
                </c:pt>
                <c:pt idx="773">
                  <c:v>9.7884843694874719E-4</c:v>
                </c:pt>
                <c:pt idx="774">
                  <c:v>9.7793186721846742E-4</c:v>
                </c:pt>
                <c:pt idx="775">
                  <c:v>9.7697451254355168E-4</c:v>
                </c:pt>
                <c:pt idx="776">
                  <c:v>9.7597479770040205E-4</c:v>
                </c:pt>
                <c:pt idx="777">
                  <c:v>9.7493126669049256E-4</c:v>
                </c:pt>
                <c:pt idx="778">
                  <c:v>9.7384260139488218E-4</c:v>
                </c:pt>
                <c:pt idx="779">
                  <c:v>9.7270764104963098E-4</c:v>
                </c:pt>
                <c:pt idx="780">
                  <c:v>9.715253965033912E-4</c:v>
                </c:pt>
                <c:pt idx="781">
                  <c:v>9.7029505574408245E-4</c:v>
                </c:pt>
                <c:pt idx="782">
                  <c:v>9.6901599088731745E-4</c:v>
                </c:pt>
                <c:pt idx="783">
                  <c:v>9.6768773841506527E-4</c:v>
                </c:pt>
                <c:pt idx="784">
                  <c:v>9.6631002152991713E-4</c:v>
                </c:pt>
                <c:pt idx="785">
                  <c:v>9.6488289876338026E-4</c:v>
                </c:pt>
                <c:pt idx="786">
                  <c:v>9.6340645125462534E-4</c:v>
                </c:pt>
                <c:pt idx="787">
                  <c:v>9.6188100714432565E-4</c:v>
                </c:pt>
                <c:pt idx="788">
                  <c:v>9.603070755731676E-4</c:v>
                </c:pt>
                <c:pt idx="789">
                  <c:v>9.5868532885921246E-4</c:v>
                </c:pt>
                <c:pt idx="790">
                  <c:v>9.5701663621047546E-4</c:v>
                </c:pt>
                <c:pt idx="791">
                  <c:v>9.5530204462128713E-4</c:v>
                </c:pt>
                <c:pt idx="792">
                  <c:v>9.535427691362248E-4</c:v>
                </c:pt>
                <c:pt idx="793">
                  <c:v>9.5174019801720167E-4</c:v>
                </c:pt>
                <c:pt idx="794">
                  <c:v>9.4989581255051252E-4</c:v>
                </c:pt>
                <c:pt idx="795">
                  <c:v>9.4801119080439346E-4</c:v>
                </c:pt>
                <c:pt idx="796">
                  <c:v>9.4608791430651794E-4</c:v>
                </c:pt>
                <c:pt idx="797">
                  <c:v>9.4412745166348397E-4</c:v>
                </c:pt>
                <c:pt idx="798">
                  <c:v>9.4213103604929693E-4</c:v>
                </c:pt>
                <c:pt idx="799">
                  <c:v>9.4009951010494322E-4</c:v>
                </c:pt>
                <c:pt idx="800">
                  <c:v>9.3803307531982233E-4</c:v>
                </c:pt>
                <c:pt idx="801">
                  <c:v>9.3593106276880435E-4</c:v>
                </c:pt>
                <c:pt idx="802">
                  <c:v>9.3379163685698588E-4</c:v>
                </c:pt>
                <c:pt idx="803">
                  <c:v>9.3161147541179494E-4</c:v>
                </c:pt>
                <c:pt idx="804">
                  <c:v>9.293854288404456E-4</c:v>
                </c:pt>
                <c:pt idx="805">
                  <c:v>9.27106171168051E-4</c:v>
                </c:pt>
                <c:pt idx="806">
                  <c:v>9.2476381314651073E-4</c:v>
                </c:pt>
                <c:pt idx="807">
                  <c:v>9.2234563843006769E-4</c:v>
                </c:pt>
                <c:pt idx="808">
                  <c:v>9.1983582427406657E-4</c:v>
                </c:pt>
                <c:pt idx="809">
                  <c:v>9.1721521245814513E-4</c:v>
                </c:pt>
                <c:pt idx="810">
                  <c:v>9.144612193405276E-4</c:v>
                </c:pt>
                <c:pt idx="811">
                  <c:v>9.1154788247497262E-4</c:v>
                </c:pt>
                <c:pt idx="812">
                  <c:v>9.0844598629752729E-4</c:v>
                </c:pt>
                <c:pt idx="813">
                  <c:v>9.0512342284632401E-4</c:v>
                </c:pt>
                <c:pt idx="814">
                  <c:v>9.0154571554412299E-4</c:v>
                </c:pt>
                <c:pt idx="815">
                  <c:v>8.9767670570631763E-4</c:v>
                </c:pt>
                <c:pt idx="816">
                  <c:v>8.9347947526868267E-4</c:v>
                </c:pt>
                <c:pt idx="817">
                  <c:v>8.8891747575430458E-4</c:v>
                </c:pt>
                <c:pt idx="818">
                  <c:v>8.8395576448506864E-4</c:v>
                </c:pt>
                <c:pt idx="819">
                  <c:v>8.7856247549258286E-4</c:v>
                </c:pt>
                <c:pt idx="820">
                  <c:v>8.7271037163949897E-4</c:v>
                </c:pt>
                <c:pt idx="821">
                  <c:v>8.6637848251371302E-4</c:v>
                </c:pt>
                <c:pt idx="822">
                  <c:v>8.5955376212591456E-4</c:v>
                </c:pt>
                <c:pt idx="823">
                  <c:v>8.522327424839224E-4</c:v>
                </c:pt>
                <c:pt idx="824">
                  <c:v>8.4442301058405822E-4</c:v>
                </c:pt>
                <c:pt idx="825">
                  <c:v>8.3614459736981782E-4</c:v>
                </c:pt>
                <c:pt idx="826">
                  <c:v>8.2743107203350199E-4</c:v>
                </c:pt>
                <c:pt idx="827">
                  <c:v>8.1833032860614732E-4</c:v>
                </c:pt>
                <c:pt idx="828">
                  <c:v>8.0890501678804064E-4</c:v>
                </c:pt>
                <c:pt idx="829">
                  <c:v>7.9923253073147969E-4</c:v>
                </c:pt>
                <c:pt idx="830">
                  <c:v>7.8940452647924112E-4</c:v>
                </c:pt>
                <c:pt idx="831">
                  <c:v>7.7952595529667595E-4</c:v>
                </c:pt>
                <c:pt idx="832">
                  <c:v>7.6971359364699148E-4</c:v>
                </c:pt>
                <c:pt idx="833">
                  <c:v>7.6009408652211109E-4</c:v>
                </c:pt>
                <c:pt idx="834">
                  <c:v>7.5080154445097947E-4</c:v>
                </c:pt>
                <c:pt idx="835">
                  <c:v>7.4197474643171847E-4</c:v>
                </c:pt>
                <c:pt idx="836">
                  <c:v>7.3375401695179412E-4</c:v>
                </c:pt>
                <c:pt idx="837">
                  <c:v>7.2627789354041896E-4</c:v>
                </c:pt>
                <c:pt idx="838">
                  <c:v>7.1967966124657104E-4</c:v>
                </c:pt>
                <c:pt idx="839">
                  <c:v>7.1408389562787917E-4</c:v>
                </c:pt>
                <c:pt idx="840">
                  <c:v>7.0960312037147933E-4</c:v>
                </c:pt>
                <c:pt idx="841">
                  <c:v>7.0633471565694514E-4</c:v>
                </c:pt>
                <c:pt idx="842">
                  <c:v>7.0435817272790921E-4</c:v>
                </c:pt>
                <c:pt idx="843">
                  <c:v>7.0373281483024168E-4</c:v>
                </c:pt>
                <c:pt idx="844">
                  <c:v>7.0449606179123596E-4</c:v>
                </c:pt>
                <c:pt idx="845">
                  <c:v>7.0666230498379228E-4</c:v>
                </c:pt>
                <c:pt idx="846">
                  <c:v>7.1022243595982829E-4</c:v>
                </c:pt>
                <c:pt idx="847">
                  <c:v>7.1514404293084933E-4</c:v>
                </c:pt>
                <c:pt idx="848">
                  <c:v>7.2137226283909821E-4</c:v>
                </c:pt>
                <c:pt idx="849">
                  <c:v>7.2883125392369521E-4</c:v>
                </c:pt>
                <c:pt idx="850">
                  <c:v>7.3742623626403428E-4</c:v>
                </c:pt>
                <c:pt idx="851">
                  <c:v>7.4704600217041989E-4</c:v>
                </c:pt>
                <c:pt idx="852">
                  <c:v>7.5756581701575255E-4</c:v>
                </c:pt>
                <c:pt idx="853">
                  <c:v>7.6885059080358819E-4</c:v>
                </c:pt>
                <c:pt idx="854">
                  <c:v>7.807582168592982E-4</c:v>
                </c:pt>
                <c:pt idx="855">
                  <c:v>7.9314294955809604E-4</c:v>
                </c:pt>
                <c:pt idx="856">
                  <c:v>8.0585871892502987E-4</c:v>
                </c:pt>
                <c:pt idx="857">
                  <c:v>8.1876227537529028E-4</c:v>
                </c:pt>
                <c:pt idx="858">
                  <c:v>8.3171607276431598E-4</c:v>
                </c:pt>
                <c:pt idx="859">
                  <c:v>8.4459081504561042E-4</c:v>
                </c:pt>
                <c:pt idx="860">
                  <c:v>8.5726760941480138E-4</c:v>
                </c:pt>
                <c:pt idx="861">
                  <c:v>8.6963968229368906E-4</c:v>
                </c:pt>
                <c:pt idx="862">
                  <c:v>8.8161364487136849E-4</c:v>
                </c:pt>
                <c:pt idx="863">
                  <c:v>8.9311029036425198E-4</c:v>
                </c:pt>
                <c:pt idx="864">
                  <c:v>9.0406495223398252E-4</c:v>
                </c:pt>
                <c:pt idx="865">
                  <c:v>9.144274474818144E-4</c:v>
                </c:pt>
                <c:pt idx="866">
                  <c:v>9.241616371436298E-4</c:v>
                </c:pt>
                <c:pt idx="867">
                  <c:v>9.3324466530147565E-4</c:v>
                </c:pt>
                <c:pt idx="868">
                  <c:v>9.4166592699308684E-4</c:v>
                </c:pt>
                <c:pt idx="869">
                  <c:v>9.4942582789232582E-4</c:v>
                </c:pt>
                <c:pt idx="870">
                  <c:v>9.5653439662787647E-4</c:v>
                </c:pt>
                <c:pt idx="871">
                  <c:v>9.6300981390743724E-4</c:v>
                </c:pt>
                <c:pt idx="872">
                  <c:v>9.6887690966664022E-4</c:v>
                </c:pt>
                <c:pt idx="873">
                  <c:v>9.7416568481374242E-4</c:v>
                </c:pt>
                <c:pt idx="874">
                  <c:v>9.7890990053937574E-4</c:v>
                </c:pt>
                <c:pt idx="875">
                  <c:v>9.8314577238545501E-4</c:v>
                </c:pt>
                <c:pt idx="876">
                  <c:v>9.8691079880703389E-4</c:v>
                </c:pt>
                <c:pt idx="877">
                  <c:v>9.9024274201315547E-4</c:v>
                </c:pt>
                <c:pt idx="878">
                  <c:v>9.931787742691457E-4</c:v>
                </c:pt>
                <c:pt idx="879">
                  <c:v>9.9575479532646371E-4</c:v>
                </c:pt>
                <c:pt idx="880">
                  <c:v>9.9800491361310426E-4</c:v>
                </c:pt>
                <c:pt idx="881">
                  <c:v>9.9996108331014129E-4</c:v>
                </c:pt>
                <c:pt idx="882">
                  <c:v>1.0016528825224566E-3</c:v>
                </c:pt>
                <c:pt idx="883">
                  <c:v>1.0031074255950913E-3</c:v>
                </c:pt>
                <c:pt idx="884">
                  <c:v>1.0043493646070673E-3</c:v>
                </c:pt>
                <c:pt idx="885">
                  <c:v>1.0054009644220275E-3</c:v>
                </c:pt>
                <c:pt idx="886">
                  <c:v>1.0062822706736428E-3</c:v>
                </c:pt>
                <c:pt idx="887">
                  <c:v>1.007011284857455E-3</c:v>
                </c:pt>
                <c:pt idx="888">
                  <c:v>1.0076041777917042E-3</c:v>
                </c:pt>
                <c:pt idx="889">
                  <c:v>1.0080755055359913E-3</c:v>
                </c:pt>
                <c:pt idx="890">
                  <c:v>1.0084384154047563E-3</c:v>
                </c:pt>
                <c:pt idx="891">
                  <c:v>1.0087048346025503E-3</c:v>
                </c:pt>
                <c:pt idx="892">
                  <c:v>1.0088856365463186E-3</c:v>
                </c:pt>
                <c:pt idx="893">
                  <c:v>1.0089907819563141E-3</c:v>
                </c:pt>
                <c:pt idx="894">
                  <c:v>1.0090294258559699E-3</c:v>
                </c:pt>
                <c:pt idx="895">
                  <c:v>1.0090100061597097E-3</c:v>
                </c:pt>
                <c:pt idx="896">
                  <c:v>1.0089403035789079E-3</c:v>
                </c:pt>
                <c:pt idx="897">
                  <c:v>1.0088274813087274E-3</c:v>
                </c:pt>
                <c:pt idx="898">
                  <c:v>1.0086781160388997E-3</c:v>
                </c:pt>
                <c:pt idx="899">
                  <c:v>1.0084982153769997E-3</c:v>
                </c:pt>
                <c:pt idx="900">
                  <c:v>1.0082932316181968E-3</c:v>
                </c:pt>
                <c:pt idx="901">
                  <c:v>1.0080680769919326E-3</c:v>
                </c:pt>
                <c:pt idx="902">
                  <c:v>1.0078271370946811E-3</c:v>
                </c:pt>
                <c:pt idx="903">
                  <c:v>1.0075743002664779E-3</c:v>
                </c:pt>
                <c:pt idx="904">
                  <c:v>1.0073129650827915E-3</c:v>
                </c:pt>
                <c:pt idx="905">
                  <c:v>1.0070460097206784E-3</c:v>
                </c:pt>
                <c:pt idx="906">
                  <c:v>1.0067760210204562E-3</c:v>
                </c:pt>
                <c:pt idx="907">
                  <c:v>1.0065051589360286E-3</c:v>
                </c:pt>
                <c:pt idx="908">
                  <c:v>1.0062352604381501E-3</c:v>
                </c:pt>
                <c:pt idx="909">
                  <c:v>1.0059678873129026E-3</c:v>
                </c:pt>
                <c:pt idx="910">
                  <c:v>1.00570434426022E-3</c:v>
                </c:pt>
                <c:pt idx="911">
                  <c:v>1.0054457313400703E-3</c:v>
                </c:pt>
                <c:pt idx="912">
                  <c:v>1.0051929768766642E-3</c:v>
                </c:pt>
                <c:pt idx="913">
                  <c:v>1.0049468549227112E-3</c:v>
                </c:pt>
                <c:pt idx="914">
                  <c:v>1.0047080364912794E-3</c:v>
                </c:pt>
                <c:pt idx="915">
                  <c:v>1.0044770694511691E-3</c:v>
                </c:pt>
                <c:pt idx="916">
                  <c:v>1.0042544094898001E-3</c:v>
                </c:pt>
                <c:pt idx="917">
                  <c:v>1.0040404322350883E-3</c:v>
                </c:pt>
                <c:pt idx="918">
                  <c:v>1.0038354249203854E-3</c:v>
                </c:pt>
                <c:pt idx="919">
                  <c:v>1.0036395803873139E-3</c:v>
                </c:pt>
                <c:pt idx="920">
                  <c:v>1.0034530208313645E-3</c:v>
                </c:pt>
                <c:pt idx="921">
                  <c:v>1.003275778298926E-3</c:v>
                </c:pt>
                <c:pt idx="922">
                  <c:v>1.0031078012278521E-3</c:v>
                </c:pt>
                <c:pt idx="923">
                  <c:v>1.0029489559780103E-3</c:v>
                </c:pt>
                <c:pt idx="924">
                  <c:v>1.0027990305282821E-3</c:v>
                </c:pt>
                <c:pt idx="925">
                  <c:v>1.0026577407629565E-3</c:v>
                </c:pt>
                <c:pt idx="926">
                  <c:v>1.0025247592383726E-3</c:v>
                </c:pt>
                <c:pt idx="927">
                  <c:v>1.0023996878631902E-3</c:v>
                </c:pt>
                <c:pt idx="928">
                  <c:v>1.002282085087498E-3</c:v>
                </c:pt>
                <c:pt idx="929">
                  <c:v>1.0021714964413787E-3</c:v>
                </c:pt>
                <c:pt idx="930">
                  <c:v>1.0020674543310417E-3</c:v>
                </c:pt>
                <c:pt idx="931">
                  <c:v>1.0019694782005019E-3</c:v>
                </c:pt>
                <c:pt idx="932">
                  <c:v>1.0018771125819281E-3</c:v>
                </c:pt>
                <c:pt idx="933">
                  <c:v>1.0017899155067226E-3</c:v>
                </c:pt>
                <c:pt idx="934">
                  <c:v>1.0017074670471639E-3</c:v>
                </c:pt>
                <c:pt idx="935">
                  <c:v>1.0016293904782415E-3</c:v>
                </c:pt>
                <c:pt idx="936">
                  <c:v>1.0015553435673431E-3</c:v>
                </c:pt>
                <c:pt idx="937">
                  <c:v>1.0014850091080386E-3</c:v>
                </c:pt>
                <c:pt idx="938">
                  <c:v>1.0014181243231902E-3</c:v>
                </c:pt>
                <c:pt idx="939">
                  <c:v>1.0013544535813104E-3</c:v>
                </c:pt>
                <c:pt idx="940">
                  <c:v>1.0012937933188515E-3</c:v>
                </c:pt>
                <c:pt idx="941">
                  <c:v>1.0012359680792707E-3</c:v>
                </c:pt>
                <c:pt idx="942">
                  <c:v>1.0011808283158839E-3</c:v>
                </c:pt>
                <c:pt idx="943">
                  <c:v>1.0011282322827438E-3</c:v>
                </c:pt>
                <c:pt idx="944">
                  <c:v>1.0010780710177792E-3</c:v>
                </c:pt>
                <c:pt idx="945">
                  <c:v>1.0010302364938121E-3</c:v>
                </c:pt>
                <c:pt idx="946">
                  <c:v>1.0009846304401978E-3</c:v>
                </c:pt>
                <c:pt idx="947">
                  <c:v>1.0009411649546918E-3</c:v>
                </c:pt>
                <c:pt idx="948">
                  <c:v>1.0008997527015796E-3</c:v>
                </c:pt>
                <c:pt idx="949">
                  <c:v>1.0008603090562603E-3</c:v>
                </c:pt>
                <c:pt idx="950">
                  <c:v>1.0008227544675535E-3</c:v>
                </c:pt>
                <c:pt idx="951">
                  <c:v>1.0007870110852724E-3</c:v>
                </c:pt>
                <c:pt idx="952">
                  <c:v>1.0007530034348523E-3</c:v>
                </c:pt>
                <c:pt idx="953">
                  <c:v>1.0007206595226358E-3</c:v>
                </c:pt>
                <c:pt idx="954">
                  <c:v>1.0006899095611817E-3</c:v>
                </c:pt>
                <c:pt idx="955">
                  <c:v>1.0006606854407643E-3</c:v>
                </c:pt>
                <c:pt idx="956">
                  <c:v>1.0006329239937905E-3</c:v>
                </c:pt>
                <c:pt idx="957">
                  <c:v>1.0006065606969127E-3</c:v>
                </c:pt>
                <c:pt idx="958">
                  <c:v>1.0005815339944263E-3</c:v>
                </c:pt>
                <c:pt idx="959">
                  <c:v>1.0005577823846801E-3</c:v>
                </c:pt>
                <c:pt idx="960">
                  <c:v>1.0005352456193399E-3</c:v>
                </c:pt>
                <c:pt idx="961">
                  <c:v>1.0005138614039536E-3</c:v>
                </c:pt>
                <c:pt idx="962">
                  <c:v>1.0004935670400153E-3</c:v>
                </c:pt>
                <c:pt idx="963">
                  <c:v>1.000474298538291E-3</c:v>
                </c:pt>
                <c:pt idx="964">
                  <c:v>1.0004559906214353E-3</c:v>
                </c:pt>
                <c:pt idx="965">
                  <c:v>1.0004385771400161E-3</c:v>
                </c:pt>
                <c:pt idx="966">
                  <c:v>1.0004219915222949E-3</c:v>
                </c:pt>
                <c:pt idx="967">
                  <c:v>1.0004061673675175E-3</c:v>
                </c:pt>
                <c:pt idx="968">
                  <c:v>1.000391040163316E-3</c:v>
                </c:pt>
                <c:pt idx="969">
                  <c:v>1.0003765487998641E-3</c:v>
                </c:pt>
                <c:pt idx="970">
                  <c:v>1.0003626331343322E-3</c:v>
                </c:pt>
                <c:pt idx="971">
                  <c:v>1.0003492389477841E-3</c:v>
                </c:pt>
                <c:pt idx="972">
                  <c:v>1.0003363170960316E-3</c:v>
                </c:pt>
                <c:pt idx="973">
                  <c:v>1.0003238256421441E-3</c:v>
                </c:pt>
                <c:pt idx="974">
                  <c:v>1.0003117280418022E-3</c:v>
                </c:pt>
                <c:pt idx="975">
                  <c:v>1.0002999952470918E-3</c:v>
                </c:pt>
                <c:pt idx="976">
                  <c:v>1.0002886049468949E-3</c:v>
                </c:pt>
                <c:pt idx="977">
                  <c:v>1.0002775408377448E-3</c:v>
                </c:pt>
                <c:pt idx="978">
                  <c:v>1.0002667923597417E-3</c:v>
                </c:pt>
                <c:pt idx="979">
                  <c:v>1.0002563538962699E-3</c:v>
                </c:pt>
                <c:pt idx="980">
                  <c:v>1.0002462230085721E-3</c:v>
                </c:pt>
                <c:pt idx="981">
                  <c:v>1.0002364000702942E-3</c:v>
                </c:pt>
                <c:pt idx="982">
                  <c:v>1.000226886976773E-3</c:v>
                </c:pt>
                <c:pt idx="983">
                  <c:v>1.0002176858827315E-3</c:v>
                </c:pt>
                <c:pt idx="984">
                  <c:v>1.0002087987559451E-3</c:v>
                </c:pt>
                <c:pt idx="985">
                  <c:v>1.000200225929412E-3</c:v>
                </c:pt>
                <c:pt idx="986">
                  <c:v>1.0001919661576163E-3</c:v>
                </c:pt>
                <c:pt idx="987">
                  <c:v>1.0001840161326502E-3</c:v>
                </c:pt>
                <c:pt idx="988">
                  <c:v>1.0001763703885182E-3</c:v>
                </c:pt>
                <c:pt idx="989">
                  <c:v>1.0001690215217314E-3</c:v>
                </c:pt>
                <c:pt idx="990">
                  <c:v>1.0001619605814016E-3</c:v>
                </c:pt>
                <c:pt idx="991">
                  <c:v>1.0001551767610526E-3</c:v>
                </c:pt>
                <c:pt idx="992">
                  <c:v>1.0001486586562142E-3</c:v>
                </c:pt>
                <c:pt idx="993">
                  <c:v>1.0001423945818877E-3</c:v>
                </c:pt>
                <c:pt idx="994">
                  <c:v>1.0001363728700981E-3</c:v>
                </c:pt>
                <c:pt idx="995">
                  <c:v>1.0001305826748941E-3</c:v>
                </c:pt>
                <c:pt idx="996">
                  <c:v>1.0001250139615293E-3</c:v>
                </c:pt>
                <c:pt idx="997">
                  <c:v>1.0001196579508115E-3</c:v>
                </c:pt>
                <c:pt idx="998">
                  <c:v>1.00011450751342E-3</c:v>
                </c:pt>
                <c:pt idx="999">
                  <c:v>1.0001095565092045E-3</c:v>
                </c:pt>
                <c:pt idx="1000">
                  <c:v>1.0000000000000018E-3</c:v>
                </c:pt>
                <c:pt idx="1001">
                  <c:v>9.9999999978689618E-4</c:v>
                </c:pt>
                <c:pt idx="1002">
                  <c:v>9.9999999927933908E-4</c:v>
                </c:pt>
                <c:pt idx="1003">
                  <c:v>9.9999999818587825E-4</c:v>
                </c:pt>
                <c:pt idx="1004">
                  <c:v>9.999999958962317E-4</c:v>
                </c:pt>
                <c:pt idx="1005">
                  <c:v>9.9999999123434428E-4</c:v>
                </c:pt>
                <c:pt idx="1006">
                  <c:v>9.9999998200313821E-4</c:v>
                </c:pt>
                <c:pt idx="1007">
                  <c:v>9.9999996422458679E-4</c:v>
                </c:pt>
                <c:pt idx="1008">
                  <c:v>9.9999993092081299E-4</c:v>
                </c:pt>
                <c:pt idx="1009">
                  <c:v>9.9999987023894612E-4</c:v>
                </c:pt>
                <c:pt idx="1010">
                  <c:v>9.9999976269192514E-4</c:v>
                </c:pt>
                <c:pt idx="1011">
                  <c:v>9.9999957728922196E-4</c:v>
                </c:pt>
                <c:pt idx="1012">
                  <c:v>9.9999926639288768E-4</c:v>
                </c:pt>
                <c:pt idx="1013">
                  <c:v>9.9999875928481231E-4</c:v>
                </c:pt>
                <c:pt idx="1014">
                  <c:v>9.9999795469456632E-4</c:v>
                </c:pt>
                <c:pt idx="1015">
                  <c:v>9.9999671292065758E-4</c:v>
                </c:pt>
                <c:pt idx="1016">
                  <c:v>9.9999484865115036E-4</c:v>
                </c:pt>
                <c:pt idx="1017">
                  <c:v>9.9999212608046627E-4</c:v>
                </c:pt>
                <c:pt idx="1018">
                  <c:v>9.9998825831488776E-4</c:v>
                </c:pt>
                <c:pt idx="1019">
                  <c:v>9.999829131678874E-4</c:v>
                </c:pt>
                <c:pt idx="1020">
                  <c:v>9.9997572717034776E-4</c:v>
                </c:pt>
                <c:pt idx="1021">
                  <c:v>9.9996632877528925E-4</c:v>
                </c:pt>
                <c:pt idx="1022">
                  <c:v>9.999543703679717E-4</c:v>
                </c:pt>
                <c:pt idx="1023">
                  <c:v>9.9993956691733429E-4</c:v>
                </c:pt>
                <c:pt idx="1024">
                  <c:v>9.9992173723462727E-4</c:v>
                </c:pt>
                <c:pt idx="1025">
                  <c:v>9.9990084226421255E-4</c:v>
                </c:pt>
                <c:pt idx="1026">
                  <c:v>9.9987701408647107E-4</c:v>
                </c:pt>
                <c:pt idx="1027">
                  <c:v>9.9985056968742748E-4</c:v>
                </c:pt>
                <c:pt idx="1028">
                  <c:v>9.9982200524092535E-4</c:v>
                </c:pt>
                <c:pt idx="1029">
                  <c:v>9.9979196941097715E-4</c:v>
                </c:pt>
                <c:pt idx="1030">
                  <c:v>9.9976121758521227E-4</c:v>
                </c:pt>
                <c:pt idx="1031">
                  <c:v>9.9973055227223153E-4</c:v>
                </c:pt>
                <c:pt idx="1032">
                  <c:v>9.9970075741640874E-4</c:v>
                </c:pt>
                <c:pt idx="1033">
                  <c:v>9.9967253548328429E-4</c:v>
                </c:pt>
                <c:pt idx="1034">
                  <c:v>9.9964645564839237E-4</c:v>
                </c:pt>
                <c:pt idx="1035">
                  <c:v>9.9962291934176627E-4</c:v>
                </c:pt>
                <c:pt idx="1036">
                  <c:v>9.9960214629982755E-4</c:v>
                </c:pt>
                <c:pt idx="1037">
                  <c:v>9.9958418084615899E-4</c:v>
                </c:pt>
                <c:pt idx="1038">
                  <c:v>9.9956891506372395E-4</c:v>
                </c:pt>
                <c:pt idx="1039">
                  <c:v>9.9955612345996813E-4</c:v>
                </c:pt>
                <c:pt idx="1040">
                  <c:v>9.995455028715349E-4</c:v>
                </c:pt>
                <c:pt idx="1041">
                  <c:v>9.9953671173802884E-4</c:v>
                </c:pt>
                <c:pt idx="1042">
                  <c:v>9.9952940414346769E-4</c:v>
                </c:pt>
                <c:pt idx="1043">
                  <c:v>9.9952325582037876E-4</c:v>
                </c:pt>
                <c:pt idx="1044">
                  <c:v>9.9951798111797886E-4</c:v>
                </c:pt>
                <c:pt idx="1045">
                  <c:v>9.9951334146820207E-4</c:v>
                </c:pt>
                <c:pt idx="1046">
                  <c:v>9.9950914688510303E-4</c:v>
                </c:pt>
                <c:pt idx="1047">
                  <c:v>9.9950525252925091E-4</c:v>
                </c:pt>
                <c:pt idx="1048">
                  <c:v>9.9950155237598748E-4</c:v>
                </c:pt>
                <c:pt idx="1049">
                  <c:v>9.9949797170860812E-4</c:v>
                </c:pt>
                <c:pt idx="1050">
                  <c:v>9.9949445971118391E-4</c:v>
                </c:pt>
                <c:pt idx="1051">
                  <c:v>9.9949098293309626E-4</c:v>
                </c:pt>
                <c:pt idx="1052">
                  <c:v>9.9948751998958055E-4</c:v>
                </c:pt>
                <c:pt idx="1053">
                  <c:v>9.994840575378429E-4</c:v>
                </c:pt>
                <c:pt idx="1054">
                  <c:v>9.9948058739938528E-4</c:v>
                </c:pt>
                <c:pt idx="1055">
                  <c:v>9.9947710460810161E-4</c:v>
                </c:pt>
                <c:pt idx="1056">
                  <c:v>9.9947360613748273E-4</c:v>
                </c:pt>
                <c:pt idx="1057">
                  <c:v>9.9947009010682686E-4</c:v>
                </c:pt>
                <c:pt idx="1058">
                  <c:v>9.9946655530696368E-4</c:v>
                </c:pt>
                <c:pt idx="1059">
                  <c:v>9.9946300092034314E-4</c:v>
                </c:pt>
                <c:pt idx="1060">
                  <c:v>9.9945942636878865E-4</c:v>
                </c:pt>
                <c:pt idx="1061">
                  <c:v>9.9945583127527778E-4</c:v>
                </c:pt>
                <c:pt idx="1062">
                  <c:v>9.994522152992969E-4</c:v>
                </c:pt>
                <c:pt idx="1063">
                  <c:v>9.9944857828668265E-4</c:v>
                </c:pt>
                <c:pt idx="1064">
                  <c:v>9.9944492022662791E-4</c:v>
                </c:pt>
                <c:pt idx="1065">
                  <c:v>9.994412412553924E-4</c:v>
                </c:pt>
                <c:pt idx="1066">
                  <c:v>9.994375416762266E-4</c:v>
                </c:pt>
                <c:pt idx="1067">
                  <c:v>9.9943382196632084E-4</c:v>
                </c:pt>
                <c:pt idx="1068">
                  <c:v>9.9943008277861723E-4</c:v>
                </c:pt>
                <c:pt idx="1069">
                  <c:v>9.994263249321093E-4</c:v>
                </c:pt>
                <c:pt idx="1070">
                  <c:v>9.9942254939833805E-4</c:v>
                </c:pt>
                <c:pt idx="1071">
                  <c:v>9.9941875727516615E-4</c:v>
                </c:pt>
                <c:pt idx="1072">
                  <c:v>9.9941494976051059E-4</c:v>
                </c:pt>
                <c:pt idx="1073">
                  <c:v>9.9941112812665443E-4</c:v>
                </c:pt>
                <c:pt idx="1074">
                  <c:v>9.9940729370140359E-4</c:v>
                </c:pt>
                <c:pt idx="1075">
                  <c:v>9.9940344786136177E-4</c:v>
                </c:pt>
                <c:pt idx="1076">
                  <c:v>9.9939959204072026E-4</c:v>
                </c:pt>
                <c:pt idx="1077">
                  <c:v>9.9939572775572432E-4</c:v>
                </c:pt>
                <c:pt idx="1078">
                  <c:v>9.9939185663844667E-4</c:v>
                </c:pt>
                <c:pt idx="1079">
                  <c:v>9.9938798047519953E-4</c:v>
                </c:pt>
                <c:pt idx="1080">
                  <c:v>9.9938410123363852E-4</c:v>
                </c:pt>
                <c:pt idx="1081">
                  <c:v>9.9938022107079754E-4</c:v>
                </c:pt>
                <c:pt idx="1082">
                  <c:v>9.9937634231465466E-4</c:v>
                </c:pt>
                <c:pt idx="1083">
                  <c:v>9.9937246741955044E-4</c:v>
                </c:pt>
                <c:pt idx="1084">
                  <c:v>9.9936859890359126E-4</c:v>
                </c:pt>
                <c:pt idx="1085">
                  <c:v>9.9936473928536316E-4</c:v>
                </c:pt>
                <c:pt idx="1086">
                  <c:v>9.9936089103032258E-4</c:v>
                </c:pt>
                <c:pt idx="1087">
                  <c:v>9.9935705653922402E-4</c:v>
                </c:pt>
                <c:pt idx="1088">
                  <c:v>9.9935323817701037E-4</c:v>
                </c:pt>
                <c:pt idx="1089">
                  <c:v>9.9934943834307545E-4</c:v>
                </c:pt>
                <c:pt idx="1090">
                  <c:v>9.993456595822623E-4</c:v>
                </c:pt>
                <c:pt idx="1091">
                  <c:v>9.9934190469867399E-4</c:v>
                </c:pt>
                <c:pt idx="1092">
                  <c:v>9.9933817685842266E-4</c:v>
                </c:pt>
                <c:pt idx="1093">
                  <c:v>9.9933447964153824E-4</c:v>
                </c:pt>
                <c:pt idx="1094">
                  <c:v>9.9933081702672328E-4</c:v>
                </c:pt>
                <c:pt idx="1095">
                  <c:v>9.9932719329731538E-4</c:v>
                </c:pt>
                <c:pt idx="1096">
                  <c:v>9.9932361288336893E-4</c:v>
                </c:pt>
                <c:pt idx="1097">
                  <c:v>9.9932008015238727E-4</c:v>
                </c:pt>
                <c:pt idx="1098">
                  <c:v>9.9931659920064666E-4</c:v>
                </c:pt>
                <c:pt idx="1099">
                  <c:v>9.9931317368259776E-4</c:v>
                </c:pt>
                <c:pt idx="1100">
                  <c:v>9.9930980671775345E-4</c:v>
                </c:pt>
                <c:pt idx="1101">
                  <c:v>9.9930650091315095E-4</c:v>
                </c:pt>
                <c:pt idx="1102">
                  <c:v>9.9930325850801686E-4</c:v>
                </c:pt>
                <c:pt idx="1103">
                  <c:v>9.9930008162092275E-4</c:v>
                </c:pt>
                <c:pt idx="1104">
                  <c:v>9.9929697257970795E-4</c:v>
                </c:pt>
                <c:pt idx="1105">
                  <c:v>9.9929393426691584E-4</c:v>
                </c:pt>
                <c:pt idx="1106">
                  <c:v>9.9929097043793499E-4</c:v>
                </c:pt>
                <c:pt idx="1107">
                  <c:v>9.992880859511779E-4</c:v>
                </c:pt>
                <c:pt idx="1108">
                  <c:v>9.9928528687451387E-4</c:v>
                </c:pt>
                <c:pt idx="1109">
                  <c:v>9.992825804575993E-4</c:v>
                </c:pt>
                <c:pt idx="1110">
                  <c:v>9.9927997496803041E-4</c:v>
                </c:pt>
                <c:pt idx="1111">
                  <c:v>9.9927747943832131E-4</c:v>
                </c:pt>
                <c:pt idx="1112">
                  <c:v>9.9927510335390116E-4</c:v>
                </c:pt>
                <c:pt idx="1113">
                  <c:v>9.9927285634946166E-4</c:v>
                </c:pt>
                <c:pt idx="1114">
                  <c:v>9.9927074795637958E-4</c:v>
                </c:pt>
                <c:pt idx="1115">
                  <c:v>9.9926878743545233E-4</c:v>
                </c:pt>
                <c:pt idx="1116">
                  <c:v>9.9926698372558272E-4</c:v>
                </c:pt>
                <c:pt idx="1117">
                  <c:v>9.9926534549747074E-4</c:v>
                </c:pt>
                <c:pt idx="1118">
                  <c:v>9.9926388129607108E-4</c:v>
                </c:pt>
                <c:pt idx="1119">
                  <c:v>9.9926259974230562E-4</c:v>
                </c:pt>
                <c:pt idx="1120">
                  <c:v>9.9926150974472602E-4</c:v>
                </c:pt>
                <c:pt idx="1121">
                  <c:v>9.9926062073930118E-4</c:v>
                </c:pt>
                <c:pt idx="1122">
                  <c:v>9.9925994284776379E-4</c:v>
                </c:pt>
                <c:pt idx="1123">
                  <c:v>9.9925948696760118E-4</c:v>
                </c:pt>
                <c:pt idx="1124">
                  <c:v>9.9925926478171756E-4</c:v>
                </c:pt>
                <c:pt idx="1125">
                  <c:v>9.9925928867518722E-4</c:v>
                </c:pt>
                <c:pt idx="1126">
                  <c:v>9.9925957153016191E-4</c:v>
                </c:pt>
                <c:pt idx="1127">
                  <c:v>9.9926012636383961E-4</c:v>
                </c:pt>
                <c:pt idx="1128">
                  <c:v>9.9926096573773248E-4</c:v>
                </c:pt>
                <c:pt idx="1129">
                  <c:v>9.9926210083047255E-4</c:v>
                </c:pt>
                <c:pt idx="1130">
                  <c:v>9.9926354002954519E-4</c:v>
                </c:pt>
                <c:pt idx="1131">
                  <c:v>9.9926528687337667E-4</c:v>
                </c:pt>
                <c:pt idx="1132">
                  <c:v>9.9926733719621244E-4</c:v>
                </c:pt>
                <c:pt idx="1133">
                  <c:v>9.9926967536817491E-4</c:v>
                </c:pt>
                <c:pt idx="1134">
                  <c:v>9.9927226967475762E-4</c:v>
                </c:pt>
                <c:pt idx="1135">
                  <c:v>9.9927506705158823E-4</c:v>
                </c:pt>
                <c:pt idx="1136">
                  <c:v>9.9927798766167989E-4</c:v>
                </c:pt>
                <c:pt idx="1137">
                  <c:v>9.9928092007707287E-4</c:v>
                </c:pt>
                <c:pt idx="1138">
                  <c:v>9.9928371805254853E-4</c:v>
                </c:pt>
                <c:pt idx="1139">
                  <c:v>9.9928620002510135E-4</c:v>
                </c:pt>
                <c:pt idx="1140">
                  <c:v>9.9928815238588655E-4</c:v>
                </c:pt>
                <c:pt idx="1141">
                  <c:v>9.9928933728621783E-4</c:v>
                </c:pt>
                <c:pt idx="1142">
                  <c:v>9.9928950514007863E-4</c:v>
                </c:pt>
                <c:pt idx="1143">
                  <c:v>9.9928841119180378E-4</c:v>
                </c:pt>
                <c:pt idx="1144">
                  <c:v>9.9928583465089195E-4</c:v>
                </c:pt>
                <c:pt idx="1145">
                  <c:v>9.9928159806929643E-4</c:v>
                </c:pt>
                <c:pt idx="1146">
                  <c:v>9.9927558414624092E-4</c:v>
                </c:pt>
                <c:pt idx="1147">
                  <c:v>9.9926774706343333E-4</c:v>
                </c:pt>
                <c:pt idx="1148">
                  <c:v>9.9925811593237551E-4</c:v>
                </c:pt>
                <c:pt idx="1149">
                  <c:v>9.9924678894273695E-4</c:v>
                </c:pt>
                <c:pt idx="1150">
                  <c:v>9.9923391814475031E-4</c:v>
                </c:pt>
                <c:pt idx="1151">
                  <c:v>9.9921968640921742E-4</c:v>
                </c:pt>
                <c:pt idx="1152">
                  <c:v>9.9920427889410926E-4</c:v>
                </c:pt>
                <c:pt idx="1153">
                  <c:v>9.9918785333025272E-4</c:v>
                </c:pt>
                <c:pt idx="1154">
                  <c:v>9.9917051357680626E-4</c:v>
                </c:pt>
                <c:pt idx="1155">
                  <c:v>9.9915228909756219E-4</c:v>
                </c:pt>
                <c:pt idx="1156">
                  <c:v>9.9913312465429766E-4</c:v>
                </c:pt>
                <c:pt idx="1157">
                  <c:v>9.9911288163303342E-4</c:v>
                </c:pt>
                <c:pt idx="1158">
                  <c:v>9.9909135150673466E-4</c:v>
                </c:pt>
                <c:pt idx="1159">
                  <c:v>9.9906828035849714E-4</c:v>
                </c:pt>
                <c:pt idx="1160">
                  <c:v>9.9904340221183244E-4</c:v>
                </c:pt>
                <c:pt idx="1161">
                  <c:v>9.9901647745463218E-4</c:v>
                </c:pt>
                <c:pt idx="1162">
                  <c:v>9.9898733245823044E-4</c:v>
                </c:pt>
                <c:pt idx="1163">
                  <c:v>9.9895589560259918E-4</c:v>
                </c:pt>
                <c:pt idx="1164">
                  <c:v>9.9892222555797829E-4</c:v>
                </c:pt>
                <c:pt idx="1165">
                  <c:v>9.9888652757106826E-4</c:v>
                </c:pt>
                <c:pt idx="1166">
                  <c:v>9.9884915498262396E-4</c:v>
                </c:pt>
                <c:pt idx="1167">
                  <c:v>9.9881059400418236E-4</c:v>
                </c:pt>
                <c:pt idx="1168">
                  <c:v>9.9877143148370756E-4</c:v>
                </c:pt>
                <c:pt idx="1169">
                  <c:v>9.9873230726872327E-4</c:v>
                </c:pt>
                <c:pt idx="1170">
                  <c:v>9.9869385464586118E-4</c:v>
                </c:pt>
                <c:pt idx="1171">
                  <c:v>9.9865663409299849E-4</c:v>
                </c:pt>
                <c:pt idx="1172">
                  <c:v>9.9862106737545558E-4</c:v>
                </c:pt>
                <c:pt idx="1173">
                  <c:v>9.9858738000540453E-4</c:v>
                </c:pt>
                <c:pt idx="1174">
                  <c:v>9.9855555974373848E-4</c:v>
                </c:pt>
                <c:pt idx="1175">
                  <c:v>9.9852533846834114E-4</c:v>
                </c:pt>
                <c:pt idx="1176">
                  <c:v>9.984962004455152E-4</c:v>
                </c:pt>
                <c:pt idx="1177">
                  <c:v>9.9846741309325563E-4</c:v>
                </c:pt>
                <c:pt idx="1178">
                  <c:v>9.9843809213252853E-4</c:v>
                </c:pt>
                <c:pt idx="1179">
                  <c:v>9.9840727326933943E-4</c:v>
                </c:pt>
                <c:pt idx="1180">
                  <c:v>9.9837399356561573E-4</c:v>
                </c:pt>
                <c:pt idx="1181">
                  <c:v>9.9833736893018194E-4</c:v>
                </c:pt>
                <c:pt idx="1182">
                  <c:v>9.9829665914264744E-4</c:v>
                </c:pt>
                <c:pt idx="1183">
                  <c:v>9.9825131759561227E-4</c:v>
                </c:pt>
                <c:pt idx="1184">
                  <c:v>9.9820102541638405E-4</c:v>
                </c:pt>
                <c:pt idx="1185">
                  <c:v>9.9814571750377751E-4</c:v>
                </c:pt>
                <c:pt idx="1186">
                  <c:v>9.9808561044368725E-4</c:v>
                </c:pt>
                <c:pt idx="1187">
                  <c:v>9.9802123800757565E-4</c:v>
                </c:pt>
                <c:pt idx="1188">
                  <c:v>9.9795350101040026E-4</c:v>
                </c:pt>
                <c:pt idx="1189">
                  <c:v>9.9788372887432393E-4</c:v>
                </c:pt>
                <c:pt idx="1190">
                  <c:v>9.9781373773673255E-4</c:v>
                </c:pt>
                <c:pt idx="1191">
                  <c:v>9.9774586379289417E-4</c:v>
                </c:pt>
                <c:pt idx="1192">
                  <c:v>9.9768294264173762E-4</c:v>
                </c:pt>
                <c:pt idx="1193">
                  <c:v>9.9762820414682485E-4</c:v>
                </c:pt>
                <c:pt idx="1194">
                  <c:v>9.9758506246661245E-4</c:v>
                </c:pt>
                <c:pt idx="1195">
                  <c:v>9.975567942091387E-4</c:v>
                </c:pt>
                <c:pt idx="1196">
                  <c:v>9.9754612420028112E-4</c:v>
                </c:pt>
                <c:pt idx="1197">
                  <c:v>9.9755476147732878E-4</c:v>
                </c:pt>
                <c:pt idx="1198">
                  <c:v>9.975829531795957E-4</c:v>
                </c:pt>
                <c:pt idx="1199">
                  <c:v>9.9762913651028212E-4</c:v>
                </c:pt>
                <c:pt idx="1200">
                  <c:v>9.9768976723028598E-4</c:v>
                </c:pt>
                <c:pt idx="1201">
                  <c:v>9.9775938379779885E-4</c:v>
                </c:pt>
                <c:pt idx="1202">
                  <c:v>9.9783093094208048E-4</c:v>
                </c:pt>
                <c:pt idx="1203">
                  <c:v>9.9789632066251527E-4</c:v>
                </c:pt>
                <c:pt idx="1204">
                  <c:v>9.9794716409018708E-4</c:v>
                </c:pt>
                <c:pt idx="1205">
                  <c:v>9.9797557039045266E-4</c:v>
                </c:pt>
                <c:pt idx="1206">
                  <c:v>9.9797489574900578E-4</c:v>
                </c:pt>
                <c:pt idx="1207">
                  <c:v>9.979403320340475E-4</c:v>
                </c:pt>
                <c:pt idx="1208">
                  <c:v>9.9786924253978011E-4</c:v>
                </c:pt>
                <c:pt idx="1209">
                  <c:v>9.9776121317595367E-4</c:v>
                </c:pt>
                <c:pt idx="1210">
                  <c:v>9.9761785127827803E-4</c:v>
                </c:pt>
                <c:pt idx="1211">
                  <c:v>9.9744234513154538E-4</c:v>
                </c:pt>
                <c:pt idx="1212">
                  <c:v>9.9723890217702461E-4</c:v>
                </c:pt>
                <c:pt idx="1213">
                  <c:v>9.9701214923269546E-4</c:v>
                </c:pt>
                <c:pt idx="1214">
                  <c:v>9.96766593004547E-4</c:v>
                </c:pt>
                <c:pt idx="1215">
                  <c:v>9.965062133760476E-4</c:v>
                </c:pt>
                <c:pt idx="1216">
                  <c:v>9.962342290710728E-4</c:v>
                </c:pt>
                <c:pt idx="1217">
                  <c:v>9.9595308299319472E-4</c:v>
                </c:pt>
                <c:pt idx="1218">
                  <c:v>9.9566461761206202E-4</c:v>
                </c:pt>
                <c:pt idx="1219">
                  <c:v>9.9537042978588308E-4</c:v>
                </c:pt>
                <c:pt idx="1220">
                  <c:v>9.9507235442790679E-4</c:v>
                </c:pt>
                <c:pt idx="1221">
                  <c:v>9.9477300911505031E-4</c:v>
                </c:pt>
                <c:pt idx="1222">
                  <c:v>9.9447631270445282E-4</c:v>
                </c:pt>
                <c:pt idx="1223">
                  <c:v>9.941878773095721E-4</c:v>
                </c:pt>
                <c:pt idx="1224">
                  <c:v>9.9391516572545522E-4</c:v>
                </c:pt>
                <c:pt idx="1225">
                  <c:v>9.9366732069724973E-4</c:v>
                </c:pt>
                <c:pt idx="1226">
                  <c:v>9.9345460244760911E-4</c:v>
                </c:pt>
                <c:pt idx="1227">
                  <c:v>9.9328742627791296E-4</c:v>
                </c:pt>
                <c:pt idx="1228">
                  <c:v>9.9317506789328063E-4</c:v>
                </c:pt>
                <c:pt idx="1229">
                  <c:v>9.9312418087003983E-4</c:v>
                </c:pt>
                <c:pt idx="1230">
                  <c:v>9.9313734014823884E-4</c:v>
                </c:pt>
                <c:pt idx="1231">
                  <c:v>9.9321186477990364E-4</c:v>
                </c:pt>
                <c:pt idx="1232">
                  <c:v>9.9333916337725832E-4</c:v>
                </c:pt>
                <c:pt idx="1233">
                  <c:v>9.935047851401921E-4</c:v>
                </c:pt>
                <c:pt idx="1234">
                  <c:v>9.9368925075652391E-4</c:v>
                </c:pt>
                <c:pt idx="1235">
                  <c:v>9.9386959860191552E-4</c:v>
                </c:pt>
                <c:pt idx="1236">
                  <c:v>9.9402145041812043E-4</c:v>
                </c:pt>
                <c:pt idx="1237">
                  <c:v>9.9412129115061224E-4</c:v>
                </c:pt>
                <c:pt idx="1238">
                  <c:v>9.9414861433961264E-4</c:v>
                </c:pt>
                <c:pt idx="1239">
                  <c:v>9.9408763310812392E-4</c:v>
                </c:pt>
                <c:pt idx="1240">
                  <c:v>9.9392822954765545E-4</c:v>
                </c:pt>
                <c:pt idx="1241">
                  <c:v>9.9366615322160384E-4</c:v>
                </c:pt>
                <c:pt idx="1242">
                  <c:v>9.9330246237757064E-4</c:v>
                </c:pt>
                <c:pt idx="1243">
                  <c:v>9.9284230313684686E-4</c:v>
                </c:pt>
                <c:pt idx="1244">
                  <c:v>9.9229333217618629E-4</c:v>
                </c:pt>
                <c:pt idx="1245">
                  <c:v>9.9166405594998288E-4</c:v>
                </c:pt>
                <c:pt idx="1246">
                  <c:v>9.9096232882743074E-4</c:v>
                </c:pt>
                <c:pt idx="1247">
                  <c:v>9.9019426067664868E-4</c:v>
                </c:pt>
                <c:pt idx="1248">
                  <c:v>9.8936364853634165E-4</c:v>
                </c:pt>
                <c:pt idx="1249">
                  <c:v>9.8847208717683021E-4</c:v>
                </c:pt>
                <c:pt idx="1250">
                  <c:v>9.8751971376340479E-4</c:v>
                </c:pt>
                <c:pt idx="1251">
                  <c:v>9.8650654663356486E-4</c:v>
                </c:pt>
                <c:pt idx="1252">
                  <c:v>9.8543429243738343E-4</c:v>
                </c:pt>
                <c:pt idx="1253">
                  <c:v>9.843083990923149E-4</c:v>
                </c:pt>
                <c:pt idx="1254">
                  <c:v>9.8314004824006274E-4</c:v>
                </c:pt>
                <c:pt idx="1255">
                  <c:v>9.8194774654171142E-4</c:v>
                </c:pt>
                <c:pt idx="1256">
                  <c:v>9.8075808547628878E-4</c:v>
                </c:pt>
                <c:pt idx="1257">
                  <c:v>9.7960532792952699E-4</c:v>
                </c:pt>
                <c:pt idx="1258">
                  <c:v>9.7852956209395006E-4</c:v>
                </c:pt>
                <c:pt idx="1259">
                  <c:v>9.7757337273547684E-4</c:v>
                </c:pt>
                <c:pt idx="1260">
                  <c:v>9.7677725160290481E-4</c:v>
                </c:pt>
                <c:pt idx="1261">
                  <c:v>9.7617426900447029E-4</c:v>
                </c:pt>
                <c:pt idx="1262">
                  <c:v>9.7578476599693813E-4</c:v>
                </c:pt>
                <c:pt idx="1263">
                  <c:v>9.7561197919922283E-4</c:v>
                </c:pt>
                <c:pt idx="1264">
                  <c:v>9.7563945671055299E-4</c:v>
                </c:pt>
                <c:pt idx="1265">
                  <c:v>9.7583089561986865E-4</c:v>
                </c:pt>
                <c:pt idx="1266">
                  <c:v>9.7613262101625014E-4</c:v>
                </c:pt>
                <c:pt idx="1267">
                  <c:v>9.764784368170345E-4</c:v>
                </c:pt>
                <c:pt idx="1268">
                  <c:v>9.7679610198926755E-4</c:v>
                </c:pt>
                <c:pt idx="1269">
                  <c:v>9.7701435351740655E-4</c:v>
                </c:pt>
                <c:pt idx="1270">
                  <c:v>9.7706926865448137E-4</c:v>
                </c:pt>
                <c:pt idx="1271">
                  <c:v>9.7690881553248363E-4</c:v>
                </c:pt>
                <c:pt idx="1272">
                  <c:v>9.7649556755246062E-4</c:v>
                </c:pt>
                <c:pt idx="1273">
                  <c:v>9.7580607017890334E-4</c:v>
                </c:pt>
                <c:pt idx="1274">
                  <c:v>9.7482808294076803E-4</c:v>
                </c:pt>
                <c:pt idx="1275">
                  <c:v>9.7355608439445127E-4</c:v>
                </c:pt>
                <c:pt idx="1276">
                  <c:v>9.7198552242962644E-4</c:v>
                </c:pt>
                <c:pt idx="1277">
                  <c:v>9.7010653028190496E-4</c:v>
                </c:pt>
                <c:pt idx="1278">
                  <c:v>9.6789772828078594E-4</c:v>
                </c:pt>
                <c:pt idx="1279">
                  <c:v>9.6532009154814209E-4</c:v>
                </c:pt>
                <c:pt idx="1280">
                  <c:v>9.6231140439925213E-4</c:v>
                </c:pt>
                <c:pt idx="1281">
                  <c:v>9.5878086422301835E-4</c:v>
                </c:pt>
                <c:pt idx="1282">
                  <c:v>9.5460431241736624E-4</c:v>
                </c:pt>
                <c:pt idx="1283">
                  <c:v>9.4962058608055299E-4</c:v>
                </c:pt>
                <c:pt idx="1284">
                  <c:v>9.4362974238281242E-4</c:v>
                </c:pt>
                <c:pt idx="1285">
                  <c:v>9.363946182378728E-4</c:v>
                </c:pt>
                <c:pt idx="1286">
                  <c:v>9.2764735539691847E-4</c:v>
                </c:pt>
                <c:pt idx="1287">
                  <c:v>9.1710253325087991E-4</c:v>
                </c:pt>
                <c:pt idx="1288">
                  <c:v>9.0447824875261921E-4</c:v>
                </c:pt>
                <c:pt idx="1289">
                  <c:v>8.8952547768408256E-4</c:v>
                </c:pt>
                <c:pt idx="1290">
                  <c:v>8.720646393268679E-4</c:v>
                </c:pt>
                <c:pt idx="1291">
                  <c:v>8.520264391145663E-4</c:v>
                </c:pt>
                <c:pt idx="1292">
                  <c:v>8.2949213507608089E-4</c:v>
                </c:pt>
                <c:pt idx="1293">
                  <c:v>8.047267899039404E-4</c:v>
                </c:pt>
                <c:pt idx="1294">
                  <c:v>7.781984638228211E-4</c:v>
                </c:pt>
                <c:pt idx="1295">
                  <c:v>7.5057687419955289E-4</c:v>
                </c:pt>
                <c:pt idx="1296">
                  <c:v>7.2270728301834439E-4</c:v>
                </c:pt>
                <c:pt idx="1297">
                  <c:v>6.9555892592051125E-4</c:v>
                </c:pt>
                <c:pt idx="1298">
                  <c:v>6.7015170483820409E-4</c:v>
                </c:pt>
                <c:pt idx="1299">
                  <c:v>6.4746920780058741E-4</c:v>
                </c:pt>
                <c:pt idx="1300">
                  <c:v>6.2836946879952821E-4</c:v>
                </c:pt>
                <c:pt idx="1301">
                  <c:v>6.1350611146694471E-4</c:v>
                </c:pt>
                <c:pt idx="1302">
                  <c:v>6.0327156564417902E-4</c:v>
                </c:pt>
                <c:pt idx="1303">
                  <c:v>5.9777059848102588E-4</c:v>
                </c:pt>
                <c:pt idx="1304">
                  <c:v>5.9682716753177748E-4</c:v>
                </c:pt>
                <c:pt idx="1305">
                  <c:v>6.0002246354806047E-4</c:v>
                </c:pt>
                <c:pt idx="1306">
                  <c:v>6.0675664382947765E-4</c:v>
                </c:pt>
                <c:pt idx="1307">
                  <c:v>6.1632368695687301E-4</c:v>
                </c:pt>
                <c:pt idx="1308">
                  <c:v>6.2798814194653634E-4</c:v>
                </c:pt>
                <c:pt idx="1309">
                  <c:v>6.410533909153211E-4</c:v>
                </c:pt>
                <c:pt idx="1310">
                  <c:v>6.5491422967954962E-4</c:v>
                </c:pt>
                <c:pt idx="1311">
                  <c:v>6.6909028140530867E-4</c:v>
                </c:pt>
                <c:pt idx="1312">
                  <c:v>6.8324014840744909E-4</c:v>
                </c:pt>
                <c:pt idx="1313">
                  <c:v>6.9715925303728604E-4</c:v>
                </c:pt>
                <c:pt idx="1314">
                  <c:v>7.1076554073003814E-4</c:v>
                </c:pt>
                <c:pt idx="1315">
                  <c:v>7.2407788471074526E-4</c:v>
                </c:pt>
                <c:pt idx="1316">
                  <c:v>7.3719114610506793E-4</c:v>
                </c:pt>
                <c:pt idx="1317">
                  <c:v>7.5025085454738115E-4</c:v>
                </c:pt>
                <c:pt idx="1318">
                  <c:v>7.6342915810536315E-4</c:v>
                </c:pt>
                <c:pt idx="1319">
                  <c:v>7.7690273571796929E-4</c:v>
                </c:pt>
                <c:pt idx="1320">
                  <c:v>7.9083272813549232E-4</c:v>
                </c:pt>
                <c:pt idx="1321">
                  <c:v>8.053466084537522E-4</c:v>
                </c:pt>
                <c:pt idx="1322">
                  <c:v>8.2052213477691897E-4</c:v>
                </c:pt>
                <c:pt idx="1323">
                  <c:v>8.3637394062168E-4</c:v>
                </c:pt>
                <c:pt idx="1324">
                  <c:v>8.5284379928349794E-4</c:v>
                </c:pt>
                <c:pt idx="1325">
                  <c:v>8.697958952703569E-4</c:v>
                </c:pt>
                <c:pt idx="1326">
                  <c:v>8.8701845096231138E-4</c:v>
                </c:pt>
                <c:pt idx="1327">
                  <c:v>9.0423269158083355E-4</c:v>
                </c:pt>
                <c:pt idx="1328">
                  <c:v>9.2110937456479545E-4</c:v>
                </c:pt>
                <c:pt idx="1329">
                  <c:v>9.3729206721435859E-4</c:v>
                </c:pt>
                <c:pt idx="1330">
                  <c:v>9.5242521909160967E-4</c:v>
                </c:pt>
                <c:pt idx="1331">
                  <c:v>9.6618408110420086E-4</c:v>
                </c:pt>
                <c:pt idx="1332">
                  <c:v>9.7830272582720207E-4</c:v>
                </c:pt>
                <c:pt idx="1333">
                  <c:v>9.8859699920293654E-4</c:v>
                </c:pt>
                <c:pt idx="1334">
                  <c:v>9.9697885333063503E-4</c:v>
                </c:pt>
                <c:pt idx="1335">
                  <c:v>1.0034604530220438E-3</c:v>
                </c:pt>
                <c:pt idx="1336">
                  <c:v>1.0081477931871241E-3</c:v>
                </c:pt>
                <c:pt idx="1337">
                  <c:v>1.0112250584683978E-3</c:v>
                </c:pt>
                <c:pt idx="1338">
                  <c:v>1.0129322820755535E-3</c:v>
                </c:pt>
                <c:pt idx="1339">
                  <c:v>1.0135398180818279E-3</c:v>
                </c:pt>
                <c:pt idx="1340">
                  <c:v>1.0133230316485208E-3</c:v>
                </c:pt>
                <c:pt idx="1341">
                  <c:v>1.0125405759547766E-3</c:v>
                </c:pt>
                <c:pt idx="1342">
                  <c:v>1.011418245008834E-3</c:v>
                </c:pt>
                <c:pt idx="1343">
                  <c:v>1.010139492346906E-3</c:v>
                </c:pt>
                <c:pt idx="1344">
                  <c:v>1.0088425400543541E-3</c:v>
                </c:pt>
                <c:pt idx="1345">
                  <c:v>1.0076229601260435E-3</c:v>
                </c:pt>
                <c:pt idx="1346">
                  <c:v>1.0065401179504855E-3</c:v>
                </c:pt>
                <c:pt idx="1347">
                  <c:v>1.0056256783222226E-3</c:v>
                </c:pt>
                <c:pt idx="1348">
                  <c:v>1.0048924706538597E-3</c:v>
                </c:pt>
                <c:pt idx="1349">
                  <c:v>1.0043424162002664E-3</c:v>
                </c:pt>
                <c:pt idx="1350">
                  <c:v>1.0039726594046749E-3</c:v>
                </c:pt>
                <c:pt idx="1351">
                  <c:v>1.003779513527224E-3</c:v>
                </c:pt>
                <c:pt idx="1352">
                  <c:v>1.0037602231712601E-3</c:v>
                </c:pt>
                <c:pt idx="1353">
                  <c:v>1.003912824936757E-3</c:v>
                </c:pt>
                <c:pt idx="1354">
                  <c:v>1.0042345641208005E-3</c:v>
                </c:pt>
                <c:pt idx="1355">
                  <c:v>1.0047194400728773E-3</c:v>
                </c:pt>
                <c:pt idx="1356">
                  <c:v>1.0053554773436801E-3</c:v>
                </c:pt>
                <c:pt idx="1357">
                  <c:v>1.0061223165242605E-3</c:v>
                </c:pt>
                <c:pt idx="1358">
                  <c:v>1.0069896619745043E-3</c:v>
                </c:pt>
                <c:pt idx="1359">
                  <c:v>1.0079170138779837E-3</c:v>
                </c:pt>
                <c:pt idx="1360">
                  <c:v>1.0088549286268234E-3</c:v>
                </c:pt>
                <c:pt idx="1361">
                  <c:v>1.0097478433730596E-3</c:v>
                </c:pt>
                <c:pt idx="1362">
                  <c:v>1.0105382247982233E-3</c:v>
                </c:pt>
                <c:pt idx="1363">
                  <c:v>1.0111715666041951E-3</c:v>
                </c:pt>
                <c:pt idx="1364">
                  <c:v>1.0116016015605607E-3</c:v>
                </c:pt>
                <c:pt idx="1365">
                  <c:v>1.0117948840544276E-3</c:v>
                </c:pt>
                <c:pt idx="1366">
                  <c:v>1.0117341637191015E-3</c:v>
                </c:pt>
                <c:pt idx="1367">
                  <c:v>1.0114200062637023E-3</c:v>
                </c:pt>
                <c:pt idx="1368">
                  <c:v>1.0108703564025909E-3</c:v>
                </c:pt>
                <c:pt idx="1369">
                  <c:v>1.0101182234911609E-3</c:v>
                </c:pt>
                <c:pt idx="1370">
                  <c:v>1.0092078515855304E-3</c:v>
                </c:pt>
                <c:pt idx="1371">
                  <c:v>1.0081899330352533E-3</c:v>
                </c:pt>
                <c:pt idx="1372">
                  <c:v>1.0071166392161201E-3</c:v>
                </c:pt>
                <c:pt idx="1373">
                  <c:v>1.0060370529449533E-3</c:v>
                </c:pt>
                <c:pt idx="1374">
                  <c:v>1.0049935948072345E-3</c:v>
                </c:pt>
                <c:pt idx="1375">
                  <c:v>1.0040196780468579E-3</c:v>
                </c:pt>
                <c:pt idx="1376">
                  <c:v>1.0031387321960108E-3</c:v>
                </c:pt>
                <c:pt idx="1377">
                  <c:v>1.0023644447671937E-3</c:v>
                </c:pt>
                <c:pt idx="1378">
                  <c:v>1.001701976373932E-3</c:v>
                </c:pt>
                <c:pt idx="1379">
                  <c:v>1.0011497875905566E-3</c:v>
                </c:pt>
                <c:pt idx="1380">
                  <c:v>1.000701730332296E-3</c:v>
                </c:pt>
                <c:pt idx="1381">
                  <c:v>1.000349082586169E-3</c:v>
                </c:pt>
                <c:pt idx="1382">
                  <c:v>1.0000822682403343E-3</c:v>
                </c:pt>
                <c:pt idx="1383">
                  <c:v>9.9989210122829208E-4</c:v>
                </c:pt>
                <c:pt idx="1384">
                  <c:v>9.997704718192038E-4</c:v>
                </c:pt>
                <c:pt idx="1385">
                  <c:v>9.9971047938774132E-4</c:v>
                </c:pt>
                <c:pt idx="1386">
                  <c:v>9.9970608903741562E-4</c:v>
                </c:pt>
                <c:pt idx="1387">
                  <c:v>9.9975144606869858E-4</c:v>
                </c:pt>
                <c:pt idx="1388">
                  <c:v>9.9984000115297626E-4</c:v>
                </c:pt>
                <c:pt idx="1389">
                  <c:v>9.9996367844399346E-4</c:v>
                </c:pt>
                <c:pt idx="1390">
                  <c:v>1.000112244587584E-3</c:v>
                </c:pt>
                <c:pt idx="1391">
                  <c:v>1.0002730415625241E-3</c:v>
                </c:pt>
                <c:pt idx="1392">
                  <c:v>1.0004311947282953E-3</c:v>
                </c:pt>
                <c:pt idx="1393">
                  <c:v>1.0005703190658901E-3</c:v>
                </c:pt>
                <c:pt idx="1394">
                  <c:v>1.0006736680380902E-3</c:v>
                </c:pt>
                <c:pt idx="1395">
                  <c:v>1.0007255854614669E-3</c:v>
                </c:pt>
                <c:pt idx="1396">
                  <c:v>1.0007130684182501E-3</c:v>
                </c:pt>
                <c:pt idx="1397">
                  <c:v>1.0006272090355441E-3</c:v>
                </c:pt>
                <c:pt idx="1398">
                  <c:v>1.0004643100139118E-3</c:v>
                </c:pt>
                <c:pt idx="1399">
                  <c:v>1.0002265133976693E-3</c:v>
                </c:pt>
                <c:pt idx="1400">
                  <c:v>9.9992186051161593E-4</c:v>
                </c:pt>
                <c:pt idx="1401">
                  <c:v>9.9956376656120749E-4</c:v>
                </c:pt>
                <c:pt idx="1402">
                  <c:v>9.9917000684205748E-4</c:v>
                </c:pt>
                <c:pt idx="1403">
                  <c:v>9.9876132129460369E-4</c:v>
                </c:pt>
                <c:pt idx="1404">
                  <c:v>9.9835978071395885E-4</c:v>
                </c:pt>
                <c:pt idx="1405">
                  <c:v>9.9798707770317775E-4</c:v>
                </c:pt>
                <c:pt idx="1406">
                  <c:v>9.9766284423443222E-4</c:v>
                </c:pt>
                <c:pt idx="1407">
                  <c:v>9.9740311011355218E-4</c:v>
                </c:pt>
                <c:pt idx="1408">
                  <c:v>9.9721899737619641E-4</c:v>
                </c:pt>
                <c:pt idx="1409">
                  <c:v>9.9711574573533267E-4</c:v>
                </c:pt>
                <c:pt idx="1410">
                  <c:v>9.9709217375664556E-4</c:v>
                </c:pt>
                <c:pt idx="1411">
                  <c:v>9.9714067473852751E-4</c:v>
                </c:pt>
                <c:pt idx="1412">
                  <c:v>9.9724782207135623E-4</c:v>
                </c:pt>
                <c:pt idx="1413">
                  <c:v>9.9739560294450345E-4</c:v>
                </c:pt>
                <c:pt idx="1414">
                  <c:v>9.975632082346289E-4</c:v>
                </c:pt>
                <c:pt idx="1415">
                  <c:v>9.97729212274616E-4</c:v>
                </c:pt>
                <c:pt idx="1416">
                  <c:v>9.9787388029147169E-4</c:v>
                </c:pt>
                <c:pt idx="1417">
                  <c:v>9.9798129096680208E-4</c:v>
                </c:pt>
                <c:pt idx="1418">
                  <c:v>9.9804095814017067E-4</c:v>
                </c:pt>
                <c:pt idx="1419">
                  <c:v>9.9804870469483121E-4</c:v>
                </c:pt>
                <c:pt idx="1420">
                  <c:v>9.9800665762031569E-4</c:v>
                </c:pt>
                <c:pt idx="1421">
                  <c:v>9.9792237849655077E-4</c:v>
                </c:pt>
                <c:pt idx="1422">
                  <c:v>9.9780729607902357E-4</c:v>
                </c:pt>
                <c:pt idx="1423">
                  <c:v>9.9767471257030185E-4</c:v>
                </c:pt>
                <c:pt idx="1424">
                  <c:v>9.9753772153183856E-4</c:v>
                </c:pt>
                <c:pt idx="1425">
                  <c:v>9.9740736091631708E-4</c:v>
                </c:pt>
                <c:pt idx="1426">
                  <c:v>9.9729126475457675E-4</c:v>
                </c:pt>
                <c:pt idx="1427">
                  <c:v>9.971929696920975E-4</c:v>
                </c:pt>
                <c:pt idx="1428">
                  <c:v>9.9711190826960033E-4</c:v>
                </c:pt>
                <c:pt idx="1429">
                  <c:v>9.970440050469469E-4</c:v>
                </c:pt>
                <c:pt idx="1430">
                  <c:v>9.9698269929476705E-4</c:v>
                </c:pt>
                <c:pt idx="1431">
                  <c:v>9.9692018465678432E-4</c:v>
                </c:pt>
                <c:pt idx="1432">
                  <c:v>9.9684862566480539E-4</c:v>
                </c:pt>
                <c:pt idx="1433">
                  <c:v>9.9676116612271658E-4</c:v>
                </c:pt>
                <c:pt idx="1434">
                  <c:v>9.9665259542064963E-4</c:v>
                </c:pt>
                <c:pt idx="1435">
                  <c:v>9.9651961141697062E-4</c:v>
                </c:pt>
                <c:pt idx="1436">
                  <c:v>9.9636070233951593E-4</c:v>
                </c:pt>
                <c:pt idx="1437">
                  <c:v>9.9617572634503248E-4</c:v>
                </c:pt>
                <c:pt idx="1438">
                  <c:v>9.9596532037245027E-4</c:v>
                </c:pt>
                <c:pt idx="1439">
                  <c:v>9.9573016324710183E-4</c:v>
                </c:pt>
                <c:pt idx="1440">
                  <c:v>9.9547045979811151E-4</c:v>
                </c:pt>
                <c:pt idx="1441">
                  <c:v>9.9518549354995459E-4</c:v>
                </c:pt>
                <c:pt idx="1442">
                  <c:v>9.9487343326179868E-4</c:v>
                </c:pt>
                <c:pt idx="1443">
                  <c:v>9.9453140145021085E-4</c:v>
                </c:pt>
                <c:pt idx="1444">
                  <c:v>9.9415579762452376E-4</c:v>
                </c:pt>
                <c:pt idx="1445">
                  <c:v>9.9374283184830089E-4</c:v>
                </c:pt>
                <c:pt idx="1446">
                  <c:v>9.9328923975113047E-4</c:v>
                </c:pt>
                <c:pt idx="1447">
                  <c:v>9.9279313484841223E-4</c:v>
                </c:pt>
                <c:pt idx="1448">
                  <c:v>9.9225493873467867E-4</c:v>
                </c:pt>
                <c:pt idx="1449">
                  <c:v>9.9167834013171442E-4</c:v>
                </c:pt>
                <c:pt idx="1450">
                  <c:v>9.9107122185688058E-4</c:v>
                </c:pt>
                <c:pt idx="1451">
                  <c:v>9.9044645788654972E-4</c:v>
                </c:pt>
                <c:pt idx="1452">
                  <c:v>9.8982243849538693E-4</c:v>
                </c:pt>
                <c:pt idx="1453">
                  <c:v>9.8922315610591748E-4</c:v>
                </c:pt>
                <c:pt idx="1454">
                  <c:v>9.8867762809747646E-4</c:v>
                </c:pt>
                <c:pt idx="1455">
                  <c:v>9.8821845910361441E-4</c:v>
                </c:pt>
                <c:pt idx="1456">
                  <c:v>9.878794471664845E-4</c:v>
                </c:pt>
                <c:pt idx="1457">
                  <c:v>9.8769215562869361E-4</c:v>
                </c:pt>
                <c:pt idx="1458">
                  <c:v>9.8768169249538679E-4</c:v>
                </c:pt>
                <c:pt idx="1459">
                  <c:v>9.8786210738243709E-4</c:v>
                </c:pt>
                <c:pt idx="1460">
                  <c:v>9.8823206243991578E-4</c:v>
                </c:pt>
                <c:pt idx="1461">
                  <c:v>9.8877157394662856E-4</c:v>
                </c:pt>
                <c:pt idx="1462">
                  <c:v>9.8944064271901068E-4</c:v>
                </c:pt>
                <c:pt idx="1463">
                  <c:v>9.901804257407699E-4</c:v>
                </c:pt>
                <c:pt idx="1464">
                  <c:v>9.9091725822783366E-4</c:v>
                </c:pt>
                <c:pt idx="1465">
                  <c:v>9.9156934242867123E-4</c:v>
                </c:pt>
                <c:pt idx="1466">
                  <c:v>9.9205542448926442E-4</c:v>
                </c:pt>
                <c:pt idx="1467">
                  <c:v>9.923043090410606E-4</c:v>
                </c:pt>
                <c:pt idx="1468">
                  <c:v>9.9226380221647289E-4</c:v>
                </c:pt>
                <c:pt idx="1469">
                  <c:v>9.9190765853214048E-4</c:v>
                </c:pt>
                <c:pt idx="1470">
                  <c:v>9.9123938225942603E-4</c:v>
                </c:pt>
                <c:pt idx="1471">
                  <c:v>9.902922050369137E-4</c:v>
                </c:pt>
                <c:pt idx="1472">
                  <c:v>9.8912519751771961E-4</c:v>
                </c:pt>
                <c:pt idx="1473">
                  <c:v>9.8781608645041245E-4</c:v>
                </c:pt>
                <c:pt idx="1474">
                  <c:v>9.8645185708013229E-4</c:v>
                </c:pt>
                <c:pt idx="1475">
                  <c:v>9.8511852288075486E-4</c:v>
                </c:pt>
                <c:pt idx="1476">
                  <c:v>9.8389151140546526E-4</c:v>
                </c:pt>
                <c:pt idx="1477">
                  <c:v>9.8282792475998704E-4</c:v>
                </c:pt>
                <c:pt idx="1478">
                  <c:v>9.819615894719096E-4</c:v>
                </c:pt>
                <c:pt idx="1479">
                  <c:v>9.8130133049643378E-4</c:v>
                </c:pt>
                <c:pt idx="1480">
                  <c:v>9.8083241086457484E-4</c:v>
                </c:pt>
                <c:pt idx="1481">
                  <c:v>9.8052063210104829E-4</c:v>
                </c:pt>
                <c:pt idx="1482">
                  <c:v>9.8031825628843773E-4</c:v>
                </c:pt>
                <c:pt idx="1483">
                  <c:v>9.801707332610949E-4</c:v>
                </c:pt>
                <c:pt idx="1484">
                  <c:v>9.8002321684821322E-4</c:v>
                </c:pt>
                <c:pt idx="1485">
                  <c:v>9.7982597203959978E-4</c:v>
                </c:pt>
                <c:pt idx="1486">
                  <c:v>9.7953808463212256E-4</c:v>
                </c:pt>
                <c:pt idx="1487">
                  <c:v>9.791291605799105E-4</c:v>
                </c:pt>
                <c:pt idx="1488">
                  <c:v>9.7857903987665974E-4</c:v>
                </c:pt>
                <c:pt idx="1489">
                  <c:v>9.7787586167624708E-4</c:v>
                </c:pt>
                <c:pt idx="1490">
                  <c:v>9.7701344186918826E-4</c:v>
                </c:pt>
                <c:pt idx="1491">
                  <c:v>9.7598702454505836E-4</c:v>
                </c:pt>
                <c:pt idx="1492">
                  <c:v>9.7478972523275514E-4</c:v>
                </c:pt>
                <c:pt idx="1493">
                  <c:v>9.7340883774894762E-4</c:v>
                </c:pt>
                <c:pt idx="1494">
                  <c:v>9.7182248858081232E-4</c:v>
                </c:pt>
                <c:pt idx="1495">
                  <c:v>9.6999646656291763E-4</c:v>
                </c:pt>
                <c:pt idx="1496">
                  <c:v>9.6788122749919578E-4</c:v>
                </c:pt>
                <c:pt idx="1497">
                  <c:v>9.6540873319713382E-4</c:v>
                </c:pt>
                <c:pt idx="1498">
                  <c:v>9.6248896231847095E-4</c:v>
                </c:pt>
                <c:pt idx="1499">
                  <c:v>9.5900618464303305E-4</c:v>
                </c:pt>
                <c:pt idx="1500">
                  <c:v>9.5481524084352364E-4</c:v>
                </c:pt>
                <c:pt idx="1501">
                  <c:v>9.4973861926598571E-4</c:v>
                </c:pt>
                <c:pt idx="1502">
                  <c:v>9.4356536229108542E-4</c:v>
                </c:pt>
                <c:pt idx="1503">
                  <c:v>9.3605334953584184E-4</c:v>
                </c:pt>
                <c:pt idx="1504">
                  <c:v>9.2693653453715689E-4</c:v>
                </c:pt>
                <c:pt idx="1505">
                  <c:v>9.1593883211728234E-4</c:v>
                </c:pt>
                <c:pt idx="1506">
                  <c:v>9.0279549069718576E-4</c:v>
                </c:pt>
                <c:pt idx="1507">
                  <c:v>8.872819451324471E-4</c:v>
                </c:pt>
                <c:pt idx="1508">
                  <c:v>8.6924867123828553E-4</c:v>
                </c:pt>
                <c:pt idx="1509">
                  <c:v>8.4865879141909385E-4</c:v>
                </c:pt>
                <c:pt idx="1510">
                  <c:v>8.2562347127082775E-4</c:v>
                </c:pt>
                <c:pt idx="1511">
                  <c:v>8.0042908354364484E-4</c:v>
                </c:pt>
                <c:pt idx="1512">
                  <c:v>7.7354987966356823E-4</c:v>
                </c:pt>
                <c:pt idx="1513">
                  <c:v>7.4564095958397922E-4</c:v>
                </c:pt>
                <c:pt idx="1514">
                  <c:v>7.1750870368235376E-4</c:v>
                </c:pt>
                <c:pt idx="1515">
                  <c:v>6.9005923471586635E-4</c:v>
                </c:pt>
                <c:pt idx="1516">
                  <c:v>6.642293486511029E-4</c:v>
                </c:pt>
                <c:pt idx="1517">
                  <c:v>6.4090787020207828E-4</c:v>
                </c:pt>
                <c:pt idx="1518">
                  <c:v>6.2085764585746381E-4</c:v>
                </c:pt>
                <c:pt idx="1519">
                  <c:v>6.0464900401505529E-4</c:v>
                </c:pt>
                <c:pt idx="1520">
                  <c:v>5.9261392677564481E-4</c:v>
                </c:pt>
                <c:pt idx="1521">
                  <c:v>5.8482693276288786E-4</c:v>
                </c:pt>
                <c:pt idx="1522">
                  <c:v>5.8111443997690537E-4</c:v>
                </c:pt>
                <c:pt idx="1523">
                  <c:v>5.8108974169002268E-4</c:v>
                </c:pt>
                <c:pt idx="1524">
                  <c:v>5.8420718269420622E-4</c:v>
                </c:pt>
                <c:pt idx="1525">
                  <c:v>5.8982672685410067E-4</c:v>
                </c:pt>
                <c:pt idx="1526">
                  <c:v>5.9727969341644811E-4</c:v>
                </c:pt>
                <c:pt idx="1527">
                  <c:v>6.0592738589574562E-4</c:v>
                </c:pt>
                <c:pt idx="1528">
                  <c:v>6.1520669487251291E-4</c:v>
                </c:pt>
                <c:pt idx="1529">
                  <c:v>6.2465948264621093E-4</c:v>
                </c:pt>
                <c:pt idx="1530">
                  <c:v>6.339453340973609E-4</c:v>
                </c:pt>
                <c:pt idx="1531">
                  <c:v>6.4283955560119014E-4</c:v>
                </c:pt>
                <c:pt idx="1532">
                  <c:v>6.512198255604185E-4</c:v>
                </c:pt>
                <c:pt idx="1533">
                  <c:v>6.5904565699675304E-4</c:v>
                </c:pt>
                <c:pt idx="1534">
                  <c:v>6.6633483590476964E-4</c:v>
                </c:pt>
                <c:pt idx="1535">
                  <c:v>6.7314046212148303E-4</c:v>
                </c:pt>
                <c:pt idx="1536">
                  <c:v>6.7953134781518847E-4</c:v>
                </c:pt>
                <c:pt idx="1537">
                  <c:v>6.8557744307041937E-4</c:v>
                </c:pt>
                <c:pt idx="1538">
                  <c:v>6.9134083434817392E-4</c:v>
                </c:pt>
                <c:pt idx="1539">
                  <c:v>6.9687208247442255E-4</c:v>
                </c:pt>
                <c:pt idx="1540">
                  <c:v>7.0221080452261583E-4</c:v>
                </c:pt>
                <c:pt idx="1541">
                  <c:v>7.0738908770219707E-4</c:v>
                </c:pt>
                <c:pt idx="1542">
                  <c:v>7.1243656443971631E-4</c:v>
                </c:pt>
                <c:pt idx="1543">
                  <c:v>7.1738539428652895E-4</c:v>
                </c:pt>
                <c:pt idx="1544">
                  <c:v>7.2227466188679512E-4</c:v>
                </c:pt>
                <c:pt idx="1545">
                  <c:v>7.2715332908577786E-4</c:v>
                </c:pt>
                <c:pt idx="1546">
                  <c:v>7.3208184535071476E-4</c:v>
                </c:pt>
                <c:pt idx="1547">
                  <c:v>7.3713239536204425E-4</c:v>
                </c:pt>
                <c:pt idx="1548">
                  <c:v>7.4238818790353222E-4</c:v>
                </c:pt>
                <c:pt idx="1549">
                  <c:v>7.4794195011597885E-4</c:v>
                </c:pt>
                <c:pt idx="1550">
                  <c:v>7.5389393816352847E-4</c:v>
                </c:pt>
                <c:pt idx="1551">
                  <c:v>7.6034986931956404E-4</c:v>
                </c:pt>
                <c:pt idx="1552">
                  <c:v>7.6741795043412425E-4</c:v>
                </c:pt>
                <c:pt idx="1553">
                  <c:v>7.7520544841362421E-4</c:v>
                </c:pt>
                <c:pt idx="1554">
                  <c:v>7.8381422522358596E-4</c:v>
                </c:pt>
                <c:pt idx="1555">
                  <c:v>7.9333503324025543E-4</c:v>
                </c:pt>
                <c:pt idx="1556">
                  <c:v>8.0384035808320426E-4</c:v>
                </c:pt>
                <c:pt idx="1557">
                  <c:v>8.1537601823308185E-4</c:v>
                </c:pt>
                <c:pt idx="1558">
                  <c:v>8.2795199411639245E-4</c:v>
                </c:pt>
                <c:pt idx="1559">
                  <c:v>8.4153331383661847E-4</c:v>
                </c:pt>
                <c:pt idx="1560">
                  <c:v>8.5603225582138475E-4</c:v>
                </c:pt>
                <c:pt idx="1561">
                  <c:v>8.7130333263976158E-4</c:v>
                </c:pt>
                <c:pt idx="1562">
                  <c:v>8.8714250763755748E-4</c:v>
                </c:pt>
                <c:pt idx="1563">
                  <c:v>9.0329179762474183E-4</c:v>
                </c:pt>
                <c:pt idx="1564">
                  <c:v>9.1944986557277299E-4</c:v>
                </c:pt>
                <c:pt idx="1565">
                  <c:v>9.3528828160267601E-4</c:v>
                </c:pt>
                <c:pt idx="1566">
                  <c:v>9.5047229977506908E-4</c:v>
                </c:pt>
                <c:pt idx="1567">
                  <c:v>9.6468400845768512E-4</c:v>
                </c:pt>
                <c:pt idx="1568">
                  <c:v>9.7764514437819025E-4</c:v>
                </c:pt>
                <c:pt idx="1569">
                  <c:v>9.8913672020358562E-4</c:v>
                </c:pt>
                <c:pt idx="1570">
                  <c:v>9.9901296860955093E-4</c:v>
                </c:pt>
                <c:pt idx="1571">
                  <c:v>1.0072078960298675E-3</c:v>
                </c:pt>
                <c:pt idx="1572">
                  <c:v>1.013733908418914E-3</c:v>
                </c:pt>
                <c:pt idx="1573">
                  <c:v>1.0186731714925442E-3</c:v>
                </c:pt>
                <c:pt idx="1574">
                  <c:v>1.0221634390192467E-3</c:v>
                </c:pt>
                <c:pt idx="1575">
                  <c:v>1.0243807211176808E-3</c:v>
                </c:pt>
                <c:pt idx="1576">
                  <c:v>1.025521360908206E-3</c:v>
                </c:pt>
                <c:pt idx="1577">
                  <c:v>1.025785776014108E-3</c:v>
                </c:pt>
                <c:pt idx="1578">
                  <c:v>1.0253654831242013E-3</c:v>
                </c:pt>
                <c:pt idx="1579">
                  <c:v>1.0244341635787441E-3</c:v>
                </c:pt>
                <c:pt idx="1580">
                  <c:v>1.0231427763251523E-3</c:v>
                </c:pt>
                <c:pt idx="1581">
                  <c:v>1.0216180906599706E-3</c:v>
                </c:pt>
                <c:pt idx="1582">
                  <c:v>1.0199636450543515E-3</c:v>
                </c:pt>
                <c:pt idx="1583">
                  <c:v>1.0182621347413488E-3</c:v>
                </c:pt>
                <c:pt idx="1584">
                  <c:v>1.0165783038068423E-3</c:v>
                </c:pt>
                <c:pt idx="1585">
                  <c:v>1.0149617518525212E-3</c:v>
                </c:pt>
                <c:pt idx="1586">
                  <c:v>1.01344931419984E-3</c:v>
                </c:pt>
                <c:pt idx="1587">
                  <c:v>1.0120669637923821E-3</c:v>
                </c:pt>
                <c:pt idx="1588">
                  <c:v>1.0108313076013769E-3</c:v>
                </c:pt>
                <c:pt idx="1589">
                  <c:v>1.0097508500044358E-3</c:v>
                </c:pt>
                <c:pt idx="1590">
                  <c:v>1.0088271695539287E-3</c:v>
                </c:pt>
                <c:pt idx="1591">
                  <c:v>1.0080561061706107E-3</c:v>
                </c:pt>
                <c:pt idx="1592">
                  <c:v>1.0074289875773499E-3</c:v>
                </c:pt>
                <c:pt idx="1593">
                  <c:v>1.006933914873452E-3</c:v>
                </c:pt>
                <c:pt idx="1594">
                  <c:v>1.0065569857701563E-3</c:v>
                </c:pt>
                <c:pt idx="1595">
                  <c:v>1.006283432937482E-3</c:v>
                </c:pt>
                <c:pt idx="1596">
                  <c:v>1.0060986139391699E-3</c:v>
                </c:pt>
                <c:pt idx="1597">
                  <c:v>1.0059888050085602E-3</c:v>
                </c:pt>
                <c:pt idx="1598">
                  <c:v>1.0059417995579058E-3</c:v>
                </c:pt>
                <c:pt idx="1599">
                  <c:v>1.0059473031208037E-3</c:v>
                </c:pt>
                <c:pt idx="1600">
                  <c:v>1.0059971599290871E-3</c:v>
                </c:pt>
                <c:pt idx="1601">
                  <c:v>1.0060854280168241E-3</c:v>
                </c:pt>
                <c:pt idx="1602">
                  <c:v>1.0062082409077683E-3</c:v>
                </c:pt>
                <c:pt idx="1603">
                  <c:v>1.0063636364211581E-3</c:v>
                </c:pt>
                <c:pt idx="1604">
                  <c:v>1.0065511340419662E-3</c:v>
                </c:pt>
                <c:pt idx="1605">
                  <c:v>1.0067712135870171E-3</c:v>
                </c:pt>
                <c:pt idx="1606">
                  <c:v>1.0070245628280199E-3</c:v>
                </c:pt>
                <c:pt idx="1607">
                  <c:v>1.0073111951914399E-3</c:v>
                </c:pt>
                <c:pt idx="1608">
                  <c:v>1.0076294254481458E-3</c:v>
                </c:pt>
                <c:pt idx="1609">
                  <c:v>1.0079748413990579E-3</c:v>
                </c:pt>
                <c:pt idx="1610">
                  <c:v>1.0083393367375881E-3</c:v>
                </c:pt>
                <c:pt idx="1611">
                  <c:v>1.0087104389039951E-3</c:v>
                </c:pt>
                <c:pt idx="1612">
                  <c:v>1.0090710802159919E-3</c:v>
                </c:pt>
                <c:pt idx="1613">
                  <c:v>1.0093999764539819E-3</c:v>
                </c:pt>
                <c:pt idx="1614">
                  <c:v>1.0096727072836566E-3</c:v>
                </c:pt>
                <c:pt idx="1615">
                  <c:v>1.0098634826822938E-3</c:v>
                </c:pt>
                <c:pt idx="1616">
                  <c:v>1.0099474618240542E-3</c:v>
                </c:pt>
                <c:pt idx="1617">
                  <c:v>1.0099033545636525E-3</c:v>
                </c:pt>
                <c:pt idx="1618">
                  <c:v>1.0097159458256802E-3</c:v>
                </c:pt>
                <c:pt idx="1619">
                  <c:v>1.0093781641542542E-3</c:v>
                </c:pt>
                <c:pt idx="1620">
                  <c:v>1.0088923332408407E-3</c:v>
                </c:pt>
                <c:pt idx="1621">
                  <c:v>1.0082703799088679E-3</c:v>
                </c:pt>
                <c:pt idx="1622">
                  <c:v>1.0075329083488141E-3</c:v>
                </c:pt>
                <c:pt idx="1623">
                  <c:v>1.0067073034174053E-3</c:v>
                </c:pt>
                <c:pt idx="1624">
                  <c:v>1.0058251046094373E-3</c:v>
                </c:pt>
                <c:pt idx="1625">
                  <c:v>1.0049190573449638E-3</c:v>
                </c:pt>
                <c:pt idx="1626">
                  <c:v>1.0040202621969857E-3</c:v>
                </c:pt>
                <c:pt idx="1627">
                  <c:v>1.0031557933907983E-3</c:v>
                </c:pt>
                <c:pt idx="1628">
                  <c:v>1.0023470550191789E-3</c:v>
                </c:pt>
                <c:pt idx="1629">
                  <c:v>1.0016089913764507E-3</c:v>
                </c:pt>
                <c:pt idx="1630">
                  <c:v>1.0009501483230062E-3</c:v>
                </c:pt>
                <c:pt idx="1631">
                  <c:v>1.0003734404339661E-3</c:v>
                </c:pt>
                <c:pt idx="1632">
                  <c:v>9.9987742574466016E-4</c:v>
                </c:pt>
                <c:pt idx="1633">
                  <c:v>9.9945785401109365E-4</c:v>
                </c:pt>
                <c:pt idx="1634">
                  <c:v>9.9910925513515061E-4</c:v>
                </c:pt>
                <c:pt idx="1635">
                  <c:v>9.9882637666704539E-4</c:v>
                </c:pt>
                <c:pt idx="1636">
                  <c:v>9.9860531168981161E-4</c:v>
                </c:pt>
                <c:pt idx="1637">
                  <c:v>9.9844421307293844E-4</c:v>
                </c:pt>
                <c:pt idx="1638">
                  <c:v>9.983435256226312E-4</c:v>
                </c:pt>
                <c:pt idx="1639">
                  <c:v>9.9830572194856701E-4</c:v>
                </c:pt>
                <c:pt idx="1640">
                  <c:v>9.9833456932596747E-4</c:v>
                </c:pt>
                <c:pt idx="1641">
                  <c:v>9.9843401144830745E-4</c:v>
                </c:pt>
                <c:pt idx="1642">
                  <c:v>9.9860680451165193E-4</c:v>
                </c:pt>
                <c:pt idx="1643">
                  <c:v>9.9885309756674663E-4</c:v>
                </c:pt>
                <c:pt idx="1644">
                  <c:v>9.9916918072250386E-4</c:v>
                </c:pt>
                <c:pt idx="1645">
                  <c:v>9.9954662825497064E-4</c:v>
                </c:pt>
                <c:pt idx="1646">
                  <c:v>9.9997202545721122E-4</c:v>
                </c:pt>
                <c:pt idx="1647">
                  <c:v>1.0004273964826483E-3</c:v>
                </c:pt>
                <c:pt idx="1648">
                  <c:v>1.0008913330039166E-3</c:v>
                </c:pt>
                <c:pt idx="1649">
                  <c:v>1.0013407075630911E-3</c:v>
                </c:pt>
                <c:pt idx="1650">
                  <c:v>1.0017527447235006E-3</c:v>
                </c:pt>
                <c:pt idx="1651">
                  <c:v>1.0021071502129921E-3</c:v>
                </c:pt>
                <c:pt idx="1652">
                  <c:v>1.0023879814288789E-3</c:v>
                </c:pt>
                <c:pt idx="1653">
                  <c:v>1.0025849767588658E-3</c:v>
                </c:pt>
                <c:pt idx="1654">
                  <c:v>1.0026941926813582E-3</c:v>
                </c:pt>
                <c:pt idx="1655">
                  <c:v>1.0027178693602773E-3</c:v>
                </c:pt>
                <c:pt idx="1656">
                  <c:v>1.002663605159325E-3</c:v>
                </c:pt>
                <c:pt idx="1657">
                  <c:v>1.0025430231118137E-3</c:v>
                </c:pt>
                <c:pt idx="1658">
                  <c:v>1.0023701574638441E-3</c:v>
                </c:pt>
                <c:pt idx="1659">
                  <c:v>1.0021598017943621E-3</c:v>
                </c:pt>
                <c:pt idx="1660">
                  <c:v>1.0019260403893895E-3</c:v>
                </c:pt>
                <c:pt idx="1661">
                  <c:v>1.0016811041461981E-3</c:v>
                </c:pt>
                <c:pt idx="1662">
                  <c:v>1.0014346253239296E-3</c:v>
                </c:pt>
                <c:pt idx="1663">
                  <c:v>1.0011932959617619E-3</c:v>
                </c:pt>
                <c:pt idx="1664">
                  <c:v>1.0009608937449378E-3</c:v>
                </c:pt>
                <c:pt idx="1665">
                  <c:v>1.0007385766151646E-3</c:v>
                </c:pt>
                <c:pt idx="1666">
                  <c:v>1.0005253716313361E-3</c:v>
                </c:pt>
                <c:pt idx="1667">
                  <c:v>1.0003187669889212E-3</c:v>
                </c:pt>
                <c:pt idx="1668">
                  <c:v>1.0001153391323979E-3</c:v>
                </c:pt>
                <c:pt idx="1669">
                  <c:v>9.9991136283465146E-4</c:v>
                </c:pt>
                <c:pt idx="1670">
                  <c:v>9.997033687542576E-4</c:v>
                </c:pt>
                <c:pt idx="1671">
                  <c:v>9.9948862481287742E-4</c:v>
                </c:pt>
                <c:pt idx="1672">
                  <c:v>9.9926552675081077E-4</c:v>
                </c:pt>
                <c:pt idx="1673">
                  <c:v>9.9903388636475273E-4</c:v>
                </c:pt>
                <c:pt idx="1674">
                  <c:v>9.9879510791421101E-4</c:v>
                </c:pt>
                <c:pt idx="1675">
                  <c:v>9.9855224389048874E-4</c:v>
                </c:pt>
                <c:pt idx="1676">
                  <c:v>9.9830992300165293E-4</c:v>
                </c:pt>
                <c:pt idx="1677">
                  <c:v>9.9807414544835762E-4</c:v>
                </c:pt>
                <c:pt idx="1678">
                  <c:v>9.9785194699951256E-4</c:v>
                </c:pt>
                <c:pt idx="1679">
                  <c:v>9.9765094037832631E-4</c:v>
                </c:pt>
                <c:pt idx="1680">
                  <c:v>9.9747875441092652E-4</c:v>
                </c:pt>
                <c:pt idx="1681">
                  <c:v>9.9734240389133685E-4</c:v>
                </c:pt>
                <c:pt idx="1682">
                  <c:v>9.9724764426294718E-4</c:v>
                </c:pt>
                <c:pt idx="1683">
                  <c:v>9.9719835717162228E-4</c:v>
                </c:pt>
                <c:pt idx="1684">
                  <c:v>9.9719605707631297E-4</c:v>
                </c:pt>
                <c:pt idx="1685">
                  <c:v>9.9723957689250861E-4</c:v>
                </c:pt>
                <c:pt idx="1686">
                  <c:v>9.9732499331034864E-4</c:v>
                </c:pt>
                <c:pt idx="1687">
                  <c:v>9.9744582706045768E-4</c:v>
                </c:pt>
                <c:pt idx="1688">
                  <c:v>9.9759351614786855E-4</c:v>
                </c:pt>
                <c:pt idx="1689">
                  <c:v>9.9775812345266981E-4</c:v>
                </c:pt>
                <c:pt idx="1690">
                  <c:v>9.9792919439714556E-4</c:v>
                </c:pt>
                <c:pt idx="1691">
                  <c:v>9.9809666256107064E-4</c:v>
                </c:pt>
                <c:pt idx="1692">
                  <c:v>9.9825168174471138E-4</c:v>
                </c:pt>
                <c:pt idx="1693">
                  <c:v>9.9838727980691797E-4</c:v>
                </c:pt>
                <c:pt idx="1694">
                  <c:v>9.9849875754529473E-4</c:v>
                </c:pt>
                <c:pt idx="1695">
                  <c:v>9.9858379973170289E-4</c:v>
                </c:pt>
                <c:pt idx="1696">
                  <c:v>9.9864231312867587E-4</c:v>
                </c:pt>
                <c:pt idx="1697">
                  <c:v>9.9867604612258122E-4</c:v>
                </c:pt>
                <c:pt idx="1698">
                  <c:v>9.9868807258290037E-4</c:v>
                </c:pt>
                <c:pt idx="1699">
                  <c:v>9.9868223074244412E-4</c:v>
                </c:pt>
                <c:pt idx="1700">
                  <c:v>9.9866259948146728E-4</c:v>
                </c:pt>
                <c:pt idx="1701">
                  <c:v>9.9863307257572523E-4</c:v>
                </c:pt>
                <c:pt idx="1702">
                  <c:v>9.9859706216703123E-4</c:v>
                </c:pt>
                <c:pt idx="1703">
                  <c:v>9.9855733770710746E-4</c:v>
                </c:pt>
                <c:pt idx="1704">
                  <c:v>9.9851598236826264E-4</c:v>
                </c:pt>
                <c:pt idx="1705">
                  <c:v>9.9847443554068323E-4</c:v>
                </c:pt>
                <c:pt idx="1706">
                  <c:v>9.9843359024830223E-4</c:v>
                </c:pt>
                <c:pt idx="1707">
                  <c:v>9.9839390925067191E-4</c:v>
                </c:pt>
                <c:pt idx="1708">
                  <c:v>9.9835554106313248E-4</c:v>
                </c:pt>
                <c:pt idx="1709">
                  <c:v>9.9831841640151092E-4</c:v>
                </c:pt>
                <c:pt idx="1710">
                  <c:v>9.9828232285102724E-4</c:v>
                </c:pt>
                <c:pt idx="1711">
                  <c:v>9.9824695287376551E-4</c:v>
                </c:pt>
                <c:pt idx="1712">
                  <c:v>9.982119340453126E-4</c:v>
                </c:pt>
                <c:pt idx="1713">
                  <c:v>9.9817684225906038E-4</c:v>
                </c:pt>
                <c:pt idx="1714">
                  <c:v>9.9814120614525508E-4</c:v>
                </c:pt>
                <c:pt idx="1715">
                  <c:v>9.9810450665674768E-4</c:v>
                </c:pt>
                <c:pt idx="1716">
                  <c:v>9.9806617589045165E-4</c:v>
                </c:pt>
                <c:pt idx="1717">
                  <c:v>9.9802559712537046E-4</c:v>
                </c:pt>
                <c:pt idx="1718">
                  <c:v>9.9798210738586313E-4</c:v>
                </c:pt>
                <c:pt idx="1719">
                  <c:v>9.9793500242160494E-4</c:v>
                </c:pt>
                <c:pt idx="1720">
                  <c:v>9.9788354254197226E-4</c:v>
                </c:pt>
                <c:pt idx="1721">
                  <c:v>9.9782695799851889E-4</c:v>
                </c:pt>
                <c:pt idx="1722">
                  <c:v>9.9776444824613199E-4</c:v>
                </c:pt>
                <c:pt idx="1723">
                  <c:v>9.9769517587154047E-4</c:v>
                </c:pt>
                <c:pt idx="1724">
                  <c:v>9.9761824471105722E-4</c:v>
                </c:pt>
                <c:pt idx="1725">
                  <c:v>9.9753267255959783E-4</c:v>
                </c:pt>
                <c:pt idx="1726">
                  <c:v>9.9743736262092363E-4</c:v>
                </c:pt>
                <c:pt idx="1727">
                  <c:v>9.9733103071417617E-4</c:v>
                </c:pt>
                <c:pt idx="1728">
                  <c:v>9.9721215144497541E-4</c:v>
                </c:pt>
                <c:pt idx="1729">
                  <c:v>9.9707896119836004E-4</c:v>
                </c:pt>
                <c:pt idx="1730">
                  <c:v>9.9692942951532079E-4</c:v>
                </c:pt>
                <c:pt idx="1731">
                  <c:v>9.9676130884687026E-4</c:v>
                </c:pt>
                <c:pt idx="1732">
                  <c:v>9.9657224841875566E-4</c:v>
                </c:pt>
                <c:pt idx="1733">
                  <c:v>9.9636002292292263E-4</c:v>
                </c:pt>
                <c:pt idx="1734">
                  <c:v>9.9612287583312076E-4</c:v>
                </c:pt>
                <c:pt idx="1735">
                  <c:v>9.958600467077233E-4</c:v>
                </c:pt>
                <c:pt idx="1736">
                  <c:v>9.9557246488599397E-4</c:v>
                </c:pt>
                <c:pt idx="1737">
                  <c:v>9.9526363101424945E-4</c:v>
                </c:pt>
                <c:pt idx="1738">
                  <c:v>9.9494064813573056E-4</c:v>
                </c:pt>
                <c:pt idx="1739">
                  <c:v>9.9461532093607602E-4</c:v>
                </c:pt>
                <c:pt idx="1740">
                  <c:v>9.9430518194382092E-4</c:v>
                </c:pt>
                <c:pt idx="1741">
                  <c:v>9.9403423960097445E-4</c:v>
                </c:pt>
                <c:pt idx="1742">
                  <c:v>9.9383319212166272E-4</c:v>
                </c:pt>
                <c:pt idx="1743">
                  <c:v>9.9373883186043804E-4</c:v>
                </c:pt>
                <c:pt idx="1744">
                  <c:v>9.9379240062228845E-4</c:v>
                </c:pt>
                <c:pt idx="1745">
                  <c:v>9.9403676220509527E-4</c:v>
                </c:pt>
                <c:pt idx="1746">
                  <c:v>9.9451243712280683E-4</c:v>
                </c:pt>
                <c:pt idx="1747">
                  <c:v>9.9525278074457085E-4</c:v>
                </c:pt>
                <c:pt idx="1748">
                  <c:v>9.9627883691230505E-4</c:v>
                </c:pt>
                <c:pt idx="1749">
                  <c:v>9.9759461239908465E-4</c:v>
                </c:pt>
                <c:pt idx="1750">
                  <c:v>9.9918362229509008E-4</c:v>
                </c:pt>
                <c:pt idx="1751">
                  <c:v>1.001007502492237E-3</c:v>
                </c:pt>
                <c:pt idx="1752">
                  <c:v>1.0030072531988891E-3</c:v>
                </c:pt>
                <c:pt idx="1753">
                  <c:v>1.0051073046330756E-3</c:v>
                </c:pt>
                <c:pt idx="1754">
                  <c:v>1.0072220521017093E-3</c:v>
                </c:pt>
                <c:pt idx="1755">
                  <c:v>1.0092640966429078E-3</c:v>
                </c:pt>
                <c:pt idx="1756">
                  <c:v>1.0111530240284558E-3</c:v>
                </c:pt>
                <c:pt idx="1757">
                  <c:v>1.012823413989532E-3</c:v>
                </c:pt>
                <c:pt idx="1758">
                  <c:v>1.0142308728731371E-3</c:v>
                </c:pt>
                <c:pt idx="1759">
                  <c:v>1.0153552194669881E-3</c:v>
                </c:pt>
                <c:pt idx="1760">
                  <c:v>1.0162004515153139E-3</c:v>
                </c:pt>
                <c:pt idx="1761">
                  <c:v>1.0167916680512191E-3</c:v>
                </c:pt>
                <c:pt idx="1762">
                  <c:v>1.0171696025257939E-3</c:v>
                </c:pt>
                <c:pt idx="1763">
                  <c:v>1.0173837399849901E-3</c:v>
                </c:pt>
                <c:pt idx="1764">
                  <c:v>1.0174851051954533E-3</c:v>
                </c:pt>
                <c:pt idx="1765">
                  <c:v>1.0175197204746235E-3</c:v>
                </c:pt>
                <c:pt idx="1766">
                  <c:v>1.0175234930108598E-3</c:v>
                </c:pt>
                <c:pt idx="1767">
                  <c:v>1.0175189796175425E-3</c:v>
                </c:pt>
                <c:pt idx="1768">
                  <c:v>1.0175141557737771E-3</c:v>
                </c:pt>
                <c:pt idx="1769">
                  <c:v>1.0175030562382303E-3</c:v>
                </c:pt>
                <c:pt idx="1770">
                  <c:v>1.0174679686520507E-3</c:v>
                </c:pt>
                <c:pt idx="1771">
                  <c:v>1.0173827664998047E-3</c:v>
                </c:pt>
                <c:pt idx="1772">
                  <c:v>1.0172169306809932E-3</c:v>
                </c:pt>
                <c:pt idx="1773">
                  <c:v>1.0169398205216932E-3</c:v>
                </c:pt>
                <c:pt idx="1774">
                  <c:v>1.016524779460608E-3</c:v>
                </c:pt>
                <c:pt idx="1775">
                  <c:v>1.0159527004966723E-3</c:v>
                </c:pt>
                <c:pt idx="1776">
                  <c:v>1.0152147249771041E-3</c:v>
                </c:pt>
                <c:pt idx="1777">
                  <c:v>1.0143138178223133E-3</c:v>
                </c:pt>
                <c:pt idx="1778">
                  <c:v>1.0132650605094939E-3</c:v>
                </c:pt>
                <c:pt idx="1779">
                  <c:v>1.0120946318660801E-3</c:v>
                </c:pt>
                <c:pt idx="1780">
                  <c:v>1.0108375975750345E-3</c:v>
                </c:pt>
                <c:pt idx="1781">
                  <c:v>1.0095347793018445E-3</c:v>
                </c:pt>
                <c:pt idx="1782">
                  <c:v>1.0082290987770558E-3</c:v>
                </c:pt>
                <c:pt idx="1783">
                  <c:v>1.0069618579313293E-3</c:v>
                </c:pt>
                <c:pt idx="1784">
                  <c:v>1.005769416919524E-3</c:v>
                </c:pt>
                <c:pt idx="1785">
                  <c:v>1.004680650329615E-3</c:v>
                </c:pt>
                <c:pt idx="1786">
                  <c:v>1.0037154254204561E-3</c:v>
                </c:pt>
                <c:pt idx="1787">
                  <c:v>1.002884192628497E-3</c:v>
                </c:pt>
                <c:pt idx="1788">
                  <c:v>1.0021885715220285E-3</c:v>
                </c:pt>
                <c:pt idx="1789">
                  <c:v>1.0016227177818999E-3</c:v>
                </c:pt>
                <c:pt idx="1790">
                  <c:v>1.0011752046222989E-3</c:v>
                </c:pt>
                <c:pt idx="1791">
                  <c:v>1.0008310548985883E-3</c:v>
                </c:pt>
                <c:pt idx="1792">
                  <c:v>1.0005736713845381E-3</c:v>
                </c:pt>
                <c:pt idx="1793">
                  <c:v>1.0003864527716683E-3</c:v>
                </c:pt>
                <c:pt idx="1794">
                  <c:v>1.0002539949470874E-3</c:v>
                </c:pt>
                <c:pt idx="1795">
                  <c:v>1.0001628366332464E-3</c:v>
                </c:pt>
                <c:pt idx="1796">
                  <c:v>1.0001018097243921E-3</c:v>
                </c:pt>
                <c:pt idx="1797">
                  <c:v>1.0000620662509372E-3</c:v>
                </c:pt>
                <c:pt idx="1798">
                  <c:v>1.000036887150844E-3</c:v>
                </c:pt>
                <c:pt idx="1799">
                  <c:v>1.0000213685432363E-3</c:v>
                </c:pt>
                <c:pt idx="1800">
                  <c:v>1.0000120636782478E-3</c:v>
                </c:pt>
                <c:pt idx="1801">
                  <c:v>1.0000066359667807E-3</c:v>
                </c:pt>
                <c:pt idx="1802">
                  <c:v>1.0000035557759925E-3</c:v>
                </c:pt>
                <c:pt idx="1803">
                  <c:v>1.0000018551963911E-3</c:v>
                </c:pt>
                <c:pt idx="1804">
                  <c:v>1.0000009417605032E-3</c:v>
                </c:pt>
                <c:pt idx="1805">
                  <c:v>1.0000004644075313E-3</c:v>
                </c:pt>
                <c:pt idx="1806">
                  <c:v>1.000000221708694E-3</c:v>
                </c:pt>
                <c:pt idx="1807">
                  <c:v>1.0000001016423567E-3</c:v>
                </c:pt>
                <c:pt idx="1808">
                  <c:v>1.0000000439191541E-3</c:v>
                </c:pt>
                <c:pt idx="1809">
                  <c:v>1.0000000170060708E-3</c:v>
                </c:pt>
                <c:pt idx="1810">
                  <c:v>1.0000000048200233E-3</c:v>
                </c:pt>
                <c:pt idx="1811">
                  <c:v>9.9999999974365798E-4</c:v>
                </c:pt>
                <c:pt idx="1812">
                  <c:v>9.9999999907956897E-4</c:v>
                </c:pt>
                <c:pt idx="1813">
                  <c:v>9.9999999907956897E-4</c:v>
                </c:pt>
                <c:pt idx="1814">
                  <c:v>9.9999999907956897E-4</c:v>
                </c:pt>
                <c:pt idx="1815">
                  <c:v>9.9999999907956897E-4</c:v>
                </c:pt>
                <c:pt idx="1816">
                  <c:v>9.9999999907956897E-4</c:v>
                </c:pt>
                <c:pt idx="1817">
                  <c:v>9.9999999907956897E-4</c:v>
                </c:pt>
                <c:pt idx="1818">
                  <c:v>9.9999999907956897E-4</c:v>
                </c:pt>
                <c:pt idx="1819">
                  <c:v>9.9999999907956897E-4</c:v>
                </c:pt>
                <c:pt idx="1820">
                  <c:v>9.9999999907956897E-4</c:v>
                </c:pt>
                <c:pt idx="1821">
                  <c:v>9.9999999907956897E-4</c:v>
                </c:pt>
                <c:pt idx="1822">
                  <c:v>9.9999999907956897E-4</c:v>
                </c:pt>
                <c:pt idx="1823">
                  <c:v>9.9999999907956897E-4</c:v>
                </c:pt>
                <c:pt idx="1824">
                  <c:v>9.9999999907956897E-4</c:v>
                </c:pt>
                <c:pt idx="1825">
                  <c:v>9.9999999907956897E-4</c:v>
                </c:pt>
                <c:pt idx="1826">
                  <c:v>9.9999999907956897E-4</c:v>
                </c:pt>
                <c:pt idx="1827">
                  <c:v>9.9999999907956897E-4</c:v>
                </c:pt>
                <c:pt idx="1828">
                  <c:v>9.9999999907956897E-4</c:v>
                </c:pt>
                <c:pt idx="1829">
                  <c:v>9.9999999907956897E-4</c:v>
                </c:pt>
                <c:pt idx="1830">
                  <c:v>9.9999999907956897E-4</c:v>
                </c:pt>
                <c:pt idx="1831">
                  <c:v>9.9999999907956897E-4</c:v>
                </c:pt>
                <c:pt idx="1832">
                  <c:v>9.9999999907956897E-4</c:v>
                </c:pt>
                <c:pt idx="1833">
                  <c:v>9.9999999907956897E-4</c:v>
                </c:pt>
                <c:pt idx="1834">
                  <c:v>9.9999999907956897E-4</c:v>
                </c:pt>
                <c:pt idx="1835">
                  <c:v>9.9999999907956897E-4</c:v>
                </c:pt>
                <c:pt idx="1836">
                  <c:v>9.9999999907956897E-4</c:v>
                </c:pt>
                <c:pt idx="1837">
                  <c:v>9.9999999907956897E-4</c:v>
                </c:pt>
                <c:pt idx="1838">
                  <c:v>9.9999999907956897E-4</c:v>
                </c:pt>
                <c:pt idx="1839">
                  <c:v>9.9999999907956897E-4</c:v>
                </c:pt>
                <c:pt idx="1840">
                  <c:v>9.9999999907956897E-4</c:v>
                </c:pt>
                <c:pt idx="1841">
                  <c:v>9.9999999907956897E-4</c:v>
                </c:pt>
                <c:pt idx="1842">
                  <c:v>9.9999999907956897E-4</c:v>
                </c:pt>
                <c:pt idx="1843">
                  <c:v>9.9999999907956897E-4</c:v>
                </c:pt>
                <c:pt idx="1844">
                  <c:v>9.9999999907956897E-4</c:v>
                </c:pt>
                <c:pt idx="1845">
                  <c:v>9.9999999907956897E-4</c:v>
                </c:pt>
                <c:pt idx="1846">
                  <c:v>9.9999999907956897E-4</c:v>
                </c:pt>
                <c:pt idx="1847">
                  <c:v>9.9999999907956897E-4</c:v>
                </c:pt>
                <c:pt idx="1848">
                  <c:v>9.9999999907956897E-4</c:v>
                </c:pt>
                <c:pt idx="1849">
                  <c:v>9.9999999907956897E-4</c:v>
                </c:pt>
                <c:pt idx="1850">
                  <c:v>9.9999999907956897E-4</c:v>
                </c:pt>
                <c:pt idx="1851">
                  <c:v>9.9999999907956919E-4</c:v>
                </c:pt>
                <c:pt idx="1852">
                  <c:v>9.9999999907957027E-4</c:v>
                </c:pt>
                <c:pt idx="1853">
                  <c:v>9.9999999907957071E-4</c:v>
                </c:pt>
                <c:pt idx="1854">
                  <c:v>9.9999999907957222E-4</c:v>
                </c:pt>
                <c:pt idx="1855">
                  <c:v>9.9999999907957569E-4</c:v>
                </c:pt>
                <c:pt idx="1856">
                  <c:v>9.9999999907958155E-4</c:v>
                </c:pt>
                <c:pt idx="1857">
                  <c:v>9.9999999907959716E-4</c:v>
                </c:pt>
                <c:pt idx="1858">
                  <c:v>9.9999999907962231E-4</c:v>
                </c:pt>
                <c:pt idx="1859">
                  <c:v>9.9999999907966828E-4</c:v>
                </c:pt>
                <c:pt idx="1860">
                  <c:v>9.9999999907975025E-4</c:v>
                </c:pt>
                <c:pt idx="1861">
                  <c:v>9.999999990798912E-4</c:v>
                </c:pt>
                <c:pt idx="1862">
                  <c:v>9.9999999908012799E-4</c:v>
                </c:pt>
                <c:pt idx="1863">
                  <c:v>9.9999999908051028E-4</c:v>
                </c:pt>
                <c:pt idx="1864">
                  <c:v>9.9999999908111526E-4</c:v>
                </c:pt>
                <c:pt idx="1865">
                  <c:v>9.9999999908204702E-4</c:v>
                </c:pt>
                <c:pt idx="1866">
                  <c:v>9.9999999908344022E-4</c:v>
                </c:pt>
                <c:pt idx="1867">
                  <c:v>9.9999999908546768E-4</c:v>
                </c:pt>
                <c:pt idx="1868">
                  <c:v>9.9999999908833757E-4</c:v>
                </c:pt>
                <c:pt idx="1869">
                  <c:v>9.999999990922858E-4</c:v>
                </c:pt>
                <c:pt idx="1870">
                  <c:v>9.9999999909757215E-4</c:v>
                </c:pt>
                <c:pt idx="1871">
                  <c:v>9.9999999910445466E-4</c:v>
                </c:pt>
                <c:pt idx="1872">
                  <c:v>9.9999999911317035E-4</c:v>
                </c:pt>
                <c:pt idx="1873">
                  <c:v>9.9999999912390417E-4</c:v>
                </c:pt>
                <c:pt idx="1874">
                  <c:v>9.9999999913676454E-4</c:v>
                </c:pt>
                <c:pt idx="1875">
                  <c:v>9.9999999915174388E-4</c:v>
                </c:pt>
                <c:pt idx="1876">
                  <c:v>9.9999999916871966E-4</c:v>
                </c:pt>
                <c:pt idx="1877">
                  <c:v>9.9999999918742866E-4</c:v>
                </c:pt>
                <c:pt idx="1878">
                  <c:v>9.9999999920748228E-4</c:v>
                </c:pt>
                <c:pt idx="1879">
                  <c:v>9.9999999922839068E-4</c:v>
                </c:pt>
                <c:pt idx="1880">
                  <c:v>9.9999999924959009E-4</c:v>
                </c:pt>
                <c:pt idx="1881">
                  <c:v>9.9999999927049893E-4</c:v>
                </c:pt>
                <c:pt idx="1882">
                  <c:v>9.9999999929055255E-4</c:v>
                </c:pt>
                <c:pt idx="1883">
                  <c:v>9.9999999930926132E-4</c:v>
                </c:pt>
                <c:pt idx="1884">
                  <c:v>9.9999999932623776E-4</c:v>
                </c:pt>
                <c:pt idx="1885">
                  <c:v>9.9999999934121731E-4</c:v>
                </c:pt>
                <c:pt idx="1886">
                  <c:v>9.9999999935407725E-4</c:v>
                </c:pt>
                <c:pt idx="1887">
                  <c:v>9.9999999936481194E-4</c:v>
                </c:pt>
                <c:pt idx="1888">
                  <c:v>9.9999999937352741E-4</c:v>
                </c:pt>
                <c:pt idx="1889">
                  <c:v>9.999999993804097E-4</c:v>
                </c:pt>
                <c:pt idx="1890">
                  <c:v>9.9999999938569584E-4</c:v>
                </c:pt>
                <c:pt idx="1891">
                  <c:v>9.9999999938964385E-4</c:v>
                </c:pt>
                <c:pt idx="1892">
                  <c:v>9.9999999939251309E-4</c:v>
                </c:pt>
                <c:pt idx="1893">
                  <c:v>9.9999999939454163E-4</c:v>
                </c:pt>
                <c:pt idx="1894">
                  <c:v>9.9999999939593461E-4</c:v>
                </c:pt>
                <c:pt idx="1895">
                  <c:v>9.9999999939686724E-4</c:v>
                </c:pt>
                <c:pt idx="1896">
                  <c:v>9.9999999939747158E-4</c:v>
                </c:pt>
                <c:pt idx="1897">
                  <c:v>9.9999999939785387E-4</c:v>
                </c:pt>
                <c:pt idx="1898">
                  <c:v>9.9999999939808957E-4</c:v>
                </c:pt>
                <c:pt idx="1899">
                  <c:v>9.999999993982316E-4</c:v>
                </c:pt>
                <c:pt idx="1900">
                  <c:v>9.9999999939831248E-4</c:v>
                </c:pt>
                <c:pt idx="1901">
                  <c:v>9.9999999939835889E-4</c:v>
                </c:pt>
                <c:pt idx="1902">
                  <c:v>9.9999999939838426E-4</c:v>
                </c:pt>
                <c:pt idx="1903">
                  <c:v>9.9999999939839879E-4</c:v>
                </c:pt>
                <c:pt idx="1904">
                  <c:v>9.9999999939840616E-4</c:v>
                </c:pt>
                <c:pt idx="1905">
                  <c:v>9.999999993984092E-4</c:v>
                </c:pt>
                <c:pt idx="1906">
                  <c:v>9.9999999939841115E-4</c:v>
                </c:pt>
                <c:pt idx="1907">
                  <c:v>9.9999999939841158E-4</c:v>
                </c:pt>
                <c:pt idx="1908">
                  <c:v>9.9999999939841223E-4</c:v>
                </c:pt>
                <c:pt idx="1909">
                  <c:v>9.9999999939841223E-4</c:v>
                </c:pt>
                <c:pt idx="1910">
                  <c:v>9.9999999939841223E-4</c:v>
                </c:pt>
                <c:pt idx="1911">
                  <c:v>9.9999999939841223E-4</c:v>
                </c:pt>
                <c:pt idx="1912">
                  <c:v>9.9999999939841223E-4</c:v>
                </c:pt>
                <c:pt idx="1913">
                  <c:v>9.9999999939841223E-4</c:v>
                </c:pt>
                <c:pt idx="1914">
                  <c:v>9.9999999939841223E-4</c:v>
                </c:pt>
                <c:pt idx="1915">
                  <c:v>9.9999999939841223E-4</c:v>
                </c:pt>
                <c:pt idx="1916">
                  <c:v>9.9999999939841223E-4</c:v>
                </c:pt>
                <c:pt idx="1917">
                  <c:v>9.9999999939841223E-4</c:v>
                </c:pt>
                <c:pt idx="1918">
                  <c:v>9.9999999939841223E-4</c:v>
                </c:pt>
                <c:pt idx="1919">
                  <c:v>9.9999999939841223E-4</c:v>
                </c:pt>
                <c:pt idx="1920">
                  <c:v>9.9999999939841223E-4</c:v>
                </c:pt>
                <c:pt idx="1921">
                  <c:v>9.9999999939841223E-4</c:v>
                </c:pt>
                <c:pt idx="1922">
                  <c:v>9.9999999939841223E-4</c:v>
                </c:pt>
                <c:pt idx="1923">
                  <c:v>9.9999999939841223E-4</c:v>
                </c:pt>
                <c:pt idx="1924">
                  <c:v>9.9999999939841223E-4</c:v>
                </c:pt>
                <c:pt idx="1925">
                  <c:v>9.9999999939841223E-4</c:v>
                </c:pt>
                <c:pt idx="1926">
                  <c:v>9.9999999939841223E-4</c:v>
                </c:pt>
                <c:pt idx="1927">
                  <c:v>9.9999999939841223E-4</c:v>
                </c:pt>
                <c:pt idx="1928">
                  <c:v>9.9999999939841223E-4</c:v>
                </c:pt>
                <c:pt idx="1929">
                  <c:v>9.9999999939841223E-4</c:v>
                </c:pt>
                <c:pt idx="1930">
                  <c:v>9.9999999939841223E-4</c:v>
                </c:pt>
                <c:pt idx="1931">
                  <c:v>9.9999999939841223E-4</c:v>
                </c:pt>
                <c:pt idx="1932">
                  <c:v>9.9999999939841223E-4</c:v>
                </c:pt>
                <c:pt idx="1933">
                  <c:v>9.9999999939841223E-4</c:v>
                </c:pt>
                <c:pt idx="1934">
                  <c:v>9.9999999939841223E-4</c:v>
                </c:pt>
                <c:pt idx="1935">
                  <c:v>9.9999999939841223E-4</c:v>
                </c:pt>
                <c:pt idx="1936">
                  <c:v>9.9999999939841223E-4</c:v>
                </c:pt>
                <c:pt idx="1937">
                  <c:v>9.9999999939841223E-4</c:v>
                </c:pt>
                <c:pt idx="1938">
                  <c:v>9.9999999939841223E-4</c:v>
                </c:pt>
                <c:pt idx="1939">
                  <c:v>9.9999999939841223E-4</c:v>
                </c:pt>
                <c:pt idx="1940">
                  <c:v>9.9999999939841223E-4</c:v>
                </c:pt>
                <c:pt idx="1941">
                  <c:v>9.9999999939841223E-4</c:v>
                </c:pt>
                <c:pt idx="1942">
                  <c:v>9.9999999939841223E-4</c:v>
                </c:pt>
                <c:pt idx="1943">
                  <c:v>9.9999999939841223E-4</c:v>
                </c:pt>
                <c:pt idx="1944">
                  <c:v>9.9999999939841223E-4</c:v>
                </c:pt>
                <c:pt idx="1945">
                  <c:v>9.9999999939841223E-4</c:v>
                </c:pt>
                <c:pt idx="1946">
                  <c:v>9.9999999939841223E-4</c:v>
                </c:pt>
                <c:pt idx="1947">
                  <c:v>9.9999999939841223E-4</c:v>
                </c:pt>
                <c:pt idx="1948">
                  <c:v>9.9999999939841223E-4</c:v>
                </c:pt>
                <c:pt idx="1949">
                  <c:v>9.9999999939841223E-4</c:v>
                </c:pt>
                <c:pt idx="1950">
                  <c:v>9.9999999939841223E-4</c:v>
                </c:pt>
              </c:numCache>
            </c:numRef>
          </c:yVal>
        </c:ser>
        <c:ser>
          <c:idx val="6"/>
          <c:order val="6"/>
          <c:tx>
            <c:strRef>
              <c:f>'Y signal'!$U$4</c:f>
              <c:strCache>
                <c:ptCount val="1"/>
                <c:pt idx="0">
                  <c:v>ch  7</c:v>
                </c:pt>
              </c:strCache>
            </c:strRef>
          </c:tx>
          <c:marker>
            <c:symbol val="none"/>
          </c:marker>
          <c:xVal>
            <c:numRef>
              <c:f>'Y signal'!$N$5:$N$1955</c:f>
              <c:numCache>
                <c:formatCode>General</c:formatCode>
                <c:ptCount val="1951"/>
                <c:pt idx="0">
                  <c:v>0</c:v>
                </c:pt>
                <c:pt idx="1">
                  <c:v>5.0000000000000024E-2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8.3500000000000068</c:v>
                </c:pt>
                <c:pt idx="168">
                  <c:v>8.4</c:v>
                </c:pt>
                <c:pt idx="169">
                  <c:v>8.4500000000000028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8.8500000000000068</c:v>
                </c:pt>
                <c:pt idx="178">
                  <c:v>8.9</c:v>
                </c:pt>
                <c:pt idx="179">
                  <c:v>8.9500000000000028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9.3500000000000068</c:v>
                </c:pt>
                <c:pt idx="188">
                  <c:v>9.4</c:v>
                </c:pt>
                <c:pt idx="189">
                  <c:v>9.4500000000000028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9.8500000000000068</c:v>
                </c:pt>
                <c:pt idx="198">
                  <c:v>9.9</c:v>
                </c:pt>
                <c:pt idx="199">
                  <c:v>9.9500000000000028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10.350000000000014</c:v>
                </c:pt>
                <c:pt idx="208">
                  <c:v>10.4</c:v>
                </c:pt>
                <c:pt idx="209">
                  <c:v>10.450000000000006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10.850000000000014</c:v>
                </c:pt>
                <c:pt idx="218">
                  <c:v>10.9</c:v>
                </c:pt>
                <c:pt idx="219">
                  <c:v>10.950000000000006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11.350000000000014</c:v>
                </c:pt>
                <c:pt idx="228">
                  <c:v>11.4</c:v>
                </c:pt>
                <c:pt idx="229">
                  <c:v>11.450000000000006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11.850000000000014</c:v>
                </c:pt>
                <c:pt idx="238">
                  <c:v>11.9</c:v>
                </c:pt>
                <c:pt idx="239">
                  <c:v>11.950000000000006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12.350000000000014</c:v>
                </c:pt>
                <c:pt idx="248">
                  <c:v>12.4</c:v>
                </c:pt>
                <c:pt idx="249">
                  <c:v>12.450000000000006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12.850000000000014</c:v>
                </c:pt>
                <c:pt idx="258">
                  <c:v>12.9</c:v>
                </c:pt>
                <c:pt idx="259">
                  <c:v>12.950000000000006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13.350000000000014</c:v>
                </c:pt>
                <c:pt idx="268">
                  <c:v>13.4</c:v>
                </c:pt>
                <c:pt idx="269">
                  <c:v>13.450000000000006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13.850000000000014</c:v>
                </c:pt>
                <c:pt idx="278">
                  <c:v>13.9</c:v>
                </c:pt>
                <c:pt idx="279">
                  <c:v>13.950000000000006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14.350000000000014</c:v>
                </c:pt>
                <c:pt idx="288">
                  <c:v>14.4</c:v>
                </c:pt>
                <c:pt idx="289">
                  <c:v>14.450000000000006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14.850000000000014</c:v>
                </c:pt>
                <c:pt idx="298">
                  <c:v>14.9</c:v>
                </c:pt>
                <c:pt idx="299">
                  <c:v>14.950000000000006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15.350000000000014</c:v>
                </c:pt>
                <c:pt idx="308">
                  <c:v>15.4</c:v>
                </c:pt>
                <c:pt idx="309">
                  <c:v>15.450000000000006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15.850000000000014</c:v>
                </c:pt>
                <c:pt idx="318">
                  <c:v>15.9</c:v>
                </c:pt>
                <c:pt idx="319">
                  <c:v>15.950000000000006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20.650000000000027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21.150000000000027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21.650000000000027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22.150000000000027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22.650000000000027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23.150000000000027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23.650000000000027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24.150000000000027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24.650000000000027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25.150000000000027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25.650000000000027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26.150000000000027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26.650000000000027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27.150000000000027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27.650000000000027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28.150000000000027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28.650000000000027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29.150000000000027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29.650000000000027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30.150000000000027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30.650000000000027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31.150000000000027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31.650000000000027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45.899999999999913</c:v>
                </c:pt>
                <c:pt idx="919">
                  <c:v>45.949999999999903</c:v>
                </c:pt>
                <c:pt idx="920">
                  <c:v>45.999999999999957</c:v>
                </c:pt>
                <c:pt idx="921">
                  <c:v>46.049999999999912</c:v>
                </c:pt>
                <c:pt idx="922">
                  <c:v>46.099999999999966</c:v>
                </c:pt>
                <c:pt idx="923">
                  <c:v>46.149999999999913</c:v>
                </c:pt>
                <c:pt idx="924">
                  <c:v>46.199999999999974</c:v>
                </c:pt>
                <c:pt idx="925">
                  <c:v>46.249999999999957</c:v>
                </c:pt>
                <c:pt idx="926">
                  <c:v>46.29999999999999</c:v>
                </c:pt>
                <c:pt idx="927">
                  <c:v>46.349999999999902</c:v>
                </c:pt>
                <c:pt idx="928">
                  <c:v>46.399999999999913</c:v>
                </c:pt>
                <c:pt idx="929">
                  <c:v>46.449999999999903</c:v>
                </c:pt>
                <c:pt idx="930">
                  <c:v>46.499999999999957</c:v>
                </c:pt>
                <c:pt idx="931">
                  <c:v>46.549999999999912</c:v>
                </c:pt>
                <c:pt idx="932">
                  <c:v>46.599999999999966</c:v>
                </c:pt>
                <c:pt idx="933">
                  <c:v>46.649999999999913</c:v>
                </c:pt>
                <c:pt idx="934">
                  <c:v>46.699999999999974</c:v>
                </c:pt>
                <c:pt idx="935">
                  <c:v>46.749999999999957</c:v>
                </c:pt>
                <c:pt idx="936">
                  <c:v>46.79999999999999</c:v>
                </c:pt>
                <c:pt idx="937">
                  <c:v>46.849999999999902</c:v>
                </c:pt>
                <c:pt idx="938">
                  <c:v>46.899999999999913</c:v>
                </c:pt>
                <c:pt idx="939">
                  <c:v>46.949999999999903</c:v>
                </c:pt>
                <c:pt idx="940">
                  <c:v>46.999999999999957</c:v>
                </c:pt>
                <c:pt idx="941">
                  <c:v>47.049999999999912</c:v>
                </c:pt>
                <c:pt idx="942">
                  <c:v>47.099999999999966</c:v>
                </c:pt>
                <c:pt idx="943">
                  <c:v>47.149999999999913</c:v>
                </c:pt>
                <c:pt idx="944">
                  <c:v>47.199999999999974</c:v>
                </c:pt>
                <c:pt idx="945">
                  <c:v>47.249999999999957</c:v>
                </c:pt>
                <c:pt idx="946">
                  <c:v>47.29999999999999</c:v>
                </c:pt>
                <c:pt idx="947">
                  <c:v>47.349999999999902</c:v>
                </c:pt>
                <c:pt idx="948">
                  <c:v>47.399999999999913</c:v>
                </c:pt>
                <c:pt idx="949">
                  <c:v>47.449999999999903</c:v>
                </c:pt>
                <c:pt idx="950">
                  <c:v>47.499999999999957</c:v>
                </c:pt>
                <c:pt idx="951">
                  <c:v>47.549999999999912</c:v>
                </c:pt>
                <c:pt idx="952">
                  <c:v>47.599999999999966</c:v>
                </c:pt>
                <c:pt idx="953">
                  <c:v>47.649999999999856</c:v>
                </c:pt>
                <c:pt idx="954">
                  <c:v>47.699999999999875</c:v>
                </c:pt>
                <c:pt idx="955">
                  <c:v>47.749999999999865</c:v>
                </c:pt>
                <c:pt idx="956">
                  <c:v>47.799999999999891</c:v>
                </c:pt>
                <c:pt idx="957">
                  <c:v>47.849999999999802</c:v>
                </c:pt>
                <c:pt idx="958">
                  <c:v>47.899999999999856</c:v>
                </c:pt>
                <c:pt idx="959">
                  <c:v>47.949999999999811</c:v>
                </c:pt>
                <c:pt idx="960">
                  <c:v>47.999999999999865</c:v>
                </c:pt>
                <c:pt idx="961">
                  <c:v>48.049999999999812</c:v>
                </c:pt>
                <c:pt idx="962">
                  <c:v>48.099999999999874</c:v>
                </c:pt>
                <c:pt idx="963">
                  <c:v>48.149999999999856</c:v>
                </c:pt>
                <c:pt idx="964">
                  <c:v>48.199999999999875</c:v>
                </c:pt>
                <c:pt idx="965">
                  <c:v>48.249999999999865</c:v>
                </c:pt>
                <c:pt idx="966">
                  <c:v>48.299999999999891</c:v>
                </c:pt>
                <c:pt idx="967">
                  <c:v>48.349999999999802</c:v>
                </c:pt>
                <c:pt idx="968">
                  <c:v>48.399999999999856</c:v>
                </c:pt>
                <c:pt idx="969">
                  <c:v>48.449999999999811</c:v>
                </c:pt>
                <c:pt idx="970">
                  <c:v>48.499999999999865</c:v>
                </c:pt>
                <c:pt idx="971">
                  <c:v>48.549999999999812</c:v>
                </c:pt>
                <c:pt idx="972">
                  <c:v>48.599999999999874</c:v>
                </c:pt>
                <c:pt idx="973">
                  <c:v>48.649999999999856</c:v>
                </c:pt>
                <c:pt idx="974">
                  <c:v>48.699999999999875</c:v>
                </c:pt>
                <c:pt idx="975">
                  <c:v>48.749999999999865</c:v>
                </c:pt>
                <c:pt idx="976">
                  <c:v>48.799999999999891</c:v>
                </c:pt>
                <c:pt idx="977">
                  <c:v>48.849999999999802</c:v>
                </c:pt>
                <c:pt idx="978">
                  <c:v>48.899999999999856</c:v>
                </c:pt>
                <c:pt idx="979">
                  <c:v>48.949999999999811</c:v>
                </c:pt>
                <c:pt idx="980">
                  <c:v>48.999999999999865</c:v>
                </c:pt>
                <c:pt idx="981">
                  <c:v>49.049999999999812</c:v>
                </c:pt>
                <c:pt idx="982">
                  <c:v>49.099999999999874</c:v>
                </c:pt>
                <c:pt idx="983">
                  <c:v>49.149999999999856</c:v>
                </c:pt>
                <c:pt idx="984">
                  <c:v>49.199999999999875</c:v>
                </c:pt>
                <c:pt idx="985">
                  <c:v>49.249999999999865</c:v>
                </c:pt>
                <c:pt idx="986">
                  <c:v>49.299999999999891</c:v>
                </c:pt>
                <c:pt idx="987">
                  <c:v>49.349999999999802</c:v>
                </c:pt>
                <c:pt idx="988">
                  <c:v>49.399999999999757</c:v>
                </c:pt>
                <c:pt idx="989">
                  <c:v>49.449999999999697</c:v>
                </c:pt>
                <c:pt idx="990">
                  <c:v>49.499999999999766</c:v>
                </c:pt>
                <c:pt idx="991">
                  <c:v>49.549999999999699</c:v>
                </c:pt>
                <c:pt idx="992">
                  <c:v>49.599999999999774</c:v>
                </c:pt>
                <c:pt idx="993">
                  <c:v>49.649999999999757</c:v>
                </c:pt>
                <c:pt idx="994">
                  <c:v>49.69999999999979</c:v>
                </c:pt>
                <c:pt idx="995">
                  <c:v>49.749999999999766</c:v>
                </c:pt>
                <c:pt idx="996">
                  <c:v>49.799999999999798</c:v>
                </c:pt>
                <c:pt idx="997">
                  <c:v>49.849999999999703</c:v>
                </c:pt>
                <c:pt idx="998">
                  <c:v>49.899999999999757</c:v>
                </c:pt>
                <c:pt idx="999">
                  <c:v>49.949999999999697</c:v>
                </c:pt>
                <c:pt idx="1000">
                  <c:v>50</c:v>
                </c:pt>
                <c:pt idx="1001">
                  <c:v>50.1</c:v>
                </c:pt>
                <c:pt idx="1002">
                  <c:v>50.2</c:v>
                </c:pt>
                <c:pt idx="1003">
                  <c:v>50.3</c:v>
                </c:pt>
                <c:pt idx="1004">
                  <c:v>50.4</c:v>
                </c:pt>
                <c:pt idx="1005">
                  <c:v>50.5</c:v>
                </c:pt>
                <c:pt idx="1006">
                  <c:v>50.6</c:v>
                </c:pt>
                <c:pt idx="1007">
                  <c:v>50.7</c:v>
                </c:pt>
                <c:pt idx="1008">
                  <c:v>50.8</c:v>
                </c:pt>
                <c:pt idx="1009">
                  <c:v>50.9</c:v>
                </c:pt>
                <c:pt idx="1010">
                  <c:v>51</c:v>
                </c:pt>
                <c:pt idx="1011">
                  <c:v>51.1</c:v>
                </c:pt>
                <c:pt idx="1012">
                  <c:v>51.2</c:v>
                </c:pt>
                <c:pt idx="1013">
                  <c:v>51.3</c:v>
                </c:pt>
                <c:pt idx="1014">
                  <c:v>51.4</c:v>
                </c:pt>
                <c:pt idx="1015">
                  <c:v>51.5</c:v>
                </c:pt>
                <c:pt idx="1016">
                  <c:v>51.6</c:v>
                </c:pt>
                <c:pt idx="1017">
                  <c:v>51.7</c:v>
                </c:pt>
                <c:pt idx="1018">
                  <c:v>51.8</c:v>
                </c:pt>
                <c:pt idx="1019">
                  <c:v>51.9</c:v>
                </c:pt>
                <c:pt idx="1020">
                  <c:v>52</c:v>
                </c:pt>
                <c:pt idx="1021">
                  <c:v>52.1</c:v>
                </c:pt>
                <c:pt idx="1022">
                  <c:v>52.2</c:v>
                </c:pt>
                <c:pt idx="1023">
                  <c:v>52.3</c:v>
                </c:pt>
                <c:pt idx="1024">
                  <c:v>52.4</c:v>
                </c:pt>
                <c:pt idx="1025">
                  <c:v>52.5</c:v>
                </c:pt>
                <c:pt idx="1026">
                  <c:v>52.6</c:v>
                </c:pt>
                <c:pt idx="1027">
                  <c:v>52.7</c:v>
                </c:pt>
                <c:pt idx="1028">
                  <c:v>52.8</c:v>
                </c:pt>
                <c:pt idx="1029">
                  <c:v>52.9</c:v>
                </c:pt>
                <c:pt idx="1030">
                  <c:v>53</c:v>
                </c:pt>
                <c:pt idx="1031">
                  <c:v>53.1</c:v>
                </c:pt>
                <c:pt idx="1032">
                  <c:v>53.200000000000102</c:v>
                </c:pt>
                <c:pt idx="1033">
                  <c:v>53.3</c:v>
                </c:pt>
                <c:pt idx="1034">
                  <c:v>53.4</c:v>
                </c:pt>
                <c:pt idx="1035">
                  <c:v>53.5</c:v>
                </c:pt>
                <c:pt idx="1036">
                  <c:v>53.600000000000101</c:v>
                </c:pt>
                <c:pt idx="1037">
                  <c:v>53.700000000000102</c:v>
                </c:pt>
                <c:pt idx="1038">
                  <c:v>53.8</c:v>
                </c:pt>
                <c:pt idx="1039">
                  <c:v>53.900000000000098</c:v>
                </c:pt>
                <c:pt idx="1040">
                  <c:v>54.000000000000099</c:v>
                </c:pt>
                <c:pt idx="1041">
                  <c:v>54.100000000000101</c:v>
                </c:pt>
                <c:pt idx="1042">
                  <c:v>54.200000000000102</c:v>
                </c:pt>
                <c:pt idx="1043">
                  <c:v>54.300000000000097</c:v>
                </c:pt>
                <c:pt idx="1044">
                  <c:v>54.400000000000098</c:v>
                </c:pt>
                <c:pt idx="1045">
                  <c:v>54.500000000000099</c:v>
                </c:pt>
                <c:pt idx="1046">
                  <c:v>54.600000000000101</c:v>
                </c:pt>
                <c:pt idx="1047">
                  <c:v>54.700000000000102</c:v>
                </c:pt>
                <c:pt idx="1048">
                  <c:v>54.800000000000097</c:v>
                </c:pt>
                <c:pt idx="1049">
                  <c:v>54.900000000000098</c:v>
                </c:pt>
                <c:pt idx="1050">
                  <c:v>55.000000000000099</c:v>
                </c:pt>
                <c:pt idx="1051">
                  <c:v>55.100000000000101</c:v>
                </c:pt>
                <c:pt idx="1052">
                  <c:v>55.200000000000102</c:v>
                </c:pt>
                <c:pt idx="1053">
                  <c:v>55.300000000000097</c:v>
                </c:pt>
                <c:pt idx="1054">
                  <c:v>55.400000000000098</c:v>
                </c:pt>
                <c:pt idx="1055">
                  <c:v>55.500000000000099</c:v>
                </c:pt>
                <c:pt idx="1056">
                  <c:v>55.600000000000101</c:v>
                </c:pt>
                <c:pt idx="1057">
                  <c:v>55.700000000000102</c:v>
                </c:pt>
                <c:pt idx="1058">
                  <c:v>55.800000000000097</c:v>
                </c:pt>
                <c:pt idx="1059">
                  <c:v>55.900000000000098</c:v>
                </c:pt>
                <c:pt idx="1060">
                  <c:v>56.000000000000099</c:v>
                </c:pt>
                <c:pt idx="1061">
                  <c:v>56.100000000000101</c:v>
                </c:pt>
                <c:pt idx="1062">
                  <c:v>56.200000000000102</c:v>
                </c:pt>
                <c:pt idx="1063">
                  <c:v>56.300000000000097</c:v>
                </c:pt>
                <c:pt idx="1064">
                  <c:v>56.400000000000098</c:v>
                </c:pt>
                <c:pt idx="1065">
                  <c:v>56.500000000000099</c:v>
                </c:pt>
                <c:pt idx="1066">
                  <c:v>56.600000000000101</c:v>
                </c:pt>
                <c:pt idx="1067">
                  <c:v>56.700000000000102</c:v>
                </c:pt>
                <c:pt idx="1068">
                  <c:v>56.800000000000097</c:v>
                </c:pt>
                <c:pt idx="1069">
                  <c:v>56.900000000000098</c:v>
                </c:pt>
                <c:pt idx="1070">
                  <c:v>57.000000000000099</c:v>
                </c:pt>
                <c:pt idx="1071">
                  <c:v>57.100000000000101</c:v>
                </c:pt>
                <c:pt idx="1072">
                  <c:v>57.200000000000102</c:v>
                </c:pt>
                <c:pt idx="1073">
                  <c:v>57.300000000000097</c:v>
                </c:pt>
                <c:pt idx="1074">
                  <c:v>57.400000000000098</c:v>
                </c:pt>
                <c:pt idx="1075">
                  <c:v>57.500000000000099</c:v>
                </c:pt>
                <c:pt idx="1076">
                  <c:v>57.600000000000101</c:v>
                </c:pt>
                <c:pt idx="1077">
                  <c:v>57.700000000000102</c:v>
                </c:pt>
                <c:pt idx="1078">
                  <c:v>57.800000000000097</c:v>
                </c:pt>
                <c:pt idx="1079">
                  <c:v>57.900000000000098</c:v>
                </c:pt>
                <c:pt idx="1080">
                  <c:v>58.000000000000099</c:v>
                </c:pt>
                <c:pt idx="1081">
                  <c:v>58.100000000000101</c:v>
                </c:pt>
                <c:pt idx="1082">
                  <c:v>58.200000000000102</c:v>
                </c:pt>
                <c:pt idx="1083">
                  <c:v>58.300000000000097</c:v>
                </c:pt>
                <c:pt idx="1084">
                  <c:v>58.400000000000098</c:v>
                </c:pt>
                <c:pt idx="1085">
                  <c:v>58.500000000000099</c:v>
                </c:pt>
                <c:pt idx="1086">
                  <c:v>58.600000000000101</c:v>
                </c:pt>
                <c:pt idx="1087">
                  <c:v>58.700000000000102</c:v>
                </c:pt>
                <c:pt idx="1088">
                  <c:v>58.800000000000097</c:v>
                </c:pt>
                <c:pt idx="1089">
                  <c:v>58.900000000000098</c:v>
                </c:pt>
                <c:pt idx="1090">
                  <c:v>59.000000000000099</c:v>
                </c:pt>
                <c:pt idx="1091">
                  <c:v>59.100000000000101</c:v>
                </c:pt>
                <c:pt idx="1092">
                  <c:v>59.200000000000102</c:v>
                </c:pt>
                <c:pt idx="1093">
                  <c:v>59.300000000000097</c:v>
                </c:pt>
                <c:pt idx="1094">
                  <c:v>59.400000000000098</c:v>
                </c:pt>
                <c:pt idx="1095">
                  <c:v>59.500000000000099</c:v>
                </c:pt>
                <c:pt idx="1096">
                  <c:v>59.600000000000101</c:v>
                </c:pt>
                <c:pt idx="1097">
                  <c:v>59.700000000000102</c:v>
                </c:pt>
                <c:pt idx="1098">
                  <c:v>59.800000000000097</c:v>
                </c:pt>
                <c:pt idx="1099">
                  <c:v>59.900000000000098</c:v>
                </c:pt>
                <c:pt idx="1100">
                  <c:v>60.000000000000099</c:v>
                </c:pt>
                <c:pt idx="1101">
                  <c:v>60.100000000000101</c:v>
                </c:pt>
                <c:pt idx="1102">
                  <c:v>60.200000000000102</c:v>
                </c:pt>
                <c:pt idx="1103">
                  <c:v>60.300000000000097</c:v>
                </c:pt>
                <c:pt idx="1104">
                  <c:v>60.400000000000098</c:v>
                </c:pt>
                <c:pt idx="1105">
                  <c:v>60.500000000000099</c:v>
                </c:pt>
                <c:pt idx="1106">
                  <c:v>60.6000000000002</c:v>
                </c:pt>
                <c:pt idx="1107">
                  <c:v>60.700000000000202</c:v>
                </c:pt>
                <c:pt idx="1108">
                  <c:v>60.800000000000196</c:v>
                </c:pt>
                <c:pt idx="1109">
                  <c:v>60.900000000000198</c:v>
                </c:pt>
                <c:pt idx="1110">
                  <c:v>61.000000000000199</c:v>
                </c:pt>
                <c:pt idx="1111">
                  <c:v>61.1000000000002</c:v>
                </c:pt>
                <c:pt idx="1112">
                  <c:v>61.200000000000202</c:v>
                </c:pt>
                <c:pt idx="1113">
                  <c:v>61.300000000000196</c:v>
                </c:pt>
                <c:pt idx="1114">
                  <c:v>61.400000000000198</c:v>
                </c:pt>
                <c:pt idx="1115">
                  <c:v>61.500000000000199</c:v>
                </c:pt>
                <c:pt idx="1116">
                  <c:v>61.6000000000002</c:v>
                </c:pt>
                <c:pt idx="1117">
                  <c:v>61.700000000000202</c:v>
                </c:pt>
                <c:pt idx="1118">
                  <c:v>61.800000000000196</c:v>
                </c:pt>
                <c:pt idx="1119">
                  <c:v>61.900000000000198</c:v>
                </c:pt>
                <c:pt idx="1120">
                  <c:v>62.000000000000199</c:v>
                </c:pt>
                <c:pt idx="1121">
                  <c:v>62.1000000000002</c:v>
                </c:pt>
                <c:pt idx="1122">
                  <c:v>62.200000000000202</c:v>
                </c:pt>
                <c:pt idx="1123">
                  <c:v>62.300000000000196</c:v>
                </c:pt>
                <c:pt idx="1124">
                  <c:v>62.400000000000198</c:v>
                </c:pt>
                <c:pt idx="1125">
                  <c:v>62.500000000000199</c:v>
                </c:pt>
                <c:pt idx="1126">
                  <c:v>62.6000000000002</c:v>
                </c:pt>
                <c:pt idx="1127">
                  <c:v>62.700000000000202</c:v>
                </c:pt>
                <c:pt idx="1128">
                  <c:v>62.800000000000196</c:v>
                </c:pt>
                <c:pt idx="1129">
                  <c:v>62.900000000000198</c:v>
                </c:pt>
                <c:pt idx="1130">
                  <c:v>63.000000000000199</c:v>
                </c:pt>
                <c:pt idx="1131">
                  <c:v>63.1000000000002</c:v>
                </c:pt>
                <c:pt idx="1132">
                  <c:v>63.200000000000202</c:v>
                </c:pt>
                <c:pt idx="1133">
                  <c:v>63.300000000000196</c:v>
                </c:pt>
                <c:pt idx="1134">
                  <c:v>63.400000000000198</c:v>
                </c:pt>
                <c:pt idx="1135">
                  <c:v>63.500000000000199</c:v>
                </c:pt>
                <c:pt idx="1136">
                  <c:v>63.6000000000002</c:v>
                </c:pt>
                <c:pt idx="1137">
                  <c:v>63.700000000000202</c:v>
                </c:pt>
                <c:pt idx="1138">
                  <c:v>63.800000000000196</c:v>
                </c:pt>
                <c:pt idx="1139">
                  <c:v>63.900000000000198</c:v>
                </c:pt>
                <c:pt idx="1140">
                  <c:v>64.000000000000199</c:v>
                </c:pt>
                <c:pt idx="1141">
                  <c:v>64.100000000000179</c:v>
                </c:pt>
                <c:pt idx="1142">
                  <c:v>64.200000000000202</c:v>
                </c:pt>
                <c:pt idx="1143">
                  <c:v>64.300000000000182</c:v>
                </c:pt>
                <c:pt idx="1144">
                  <c:v>64.400000000000205</c:v>
                </c:pt>
                <c:pt idx="1145">
                  <c:v>64.500000000000199</c:v>
                </c:pt>
                <c:pt idx="1146">
                  <c:v>64.600000000000179</c:v>
                </c:pt>
                <c:pt idx="1147">
                  <c:v>64.700000000000202</c:v>
                </c:pt>
                <c:pt idx="1148">
                  <c:v>64.800000000000182</c:v>
                </c:pt>
                <c:pt idx="1149">
                  <c:v>64.900000000000205</c:v>
                </c:pt>
                <c:pt idx="1150">
                  <c:v>65.000000000000199</c:v>
                </c:pt>
                <c:pt idx="1151">
                  <c:v>65.099999999999994</c:v>
                </c:pt>
                <c:pt idx="1152">
                  <c:v>65.2</c:v>
                </c:pt>
                <c:pt idx="1153">
                  <c:v>65.3</c:v>
                </c:pt>
                <c:pt idx="1154">
                  <c:v>65.400000000000006</c:v>
                </c:pt>
                <c:pt idx="1155">
                  <c:v>65.5</c:v>
                </c:pt>
                <c:pt idx="1156">
                  <c:v>65.599999999999994</c:v>
                </c:pt>
                <c:pt idx="1157">
                  <c:v>65.7</c:v>
                </c:pt>
                <c:pt idx="1158">
                  <c:v>65.8</c:v>
                </c:pt>
                <c:pt idx="1159">
                  <c:v>65.900000000000006</c:v>
                </c:pt>
                <c:pt idx="1160">
                  <c:v>66</c:v>
                </c:pt>
                <c:pt idx="1161">
                  <c:v>66.099999999999994</c:v>
                </c:pt>
                <c:pt idx="1162">
                  <c:v>66.199999999999903</c:v>
                </c:pt>
                <c:pt idx="1163">
                  <c:v>66.299999999999926</c:v>
                </c:pt>
                <c:pt idx="1164">
                  <c:v>66.399999999999906</c:v>
                </c:pt>
                <c:pt idx="1165">
                  <c:v>66.5</c:v>
                </c:pt>
                <c:pt idx="1166">
                  <c:v>66.599999999999895</c:v>
                </c:pt>
                <c:pt idx="1167">
                  <c:v>66.699999999999903</c:v>
                </c:pt>
                <c:pt idx="1168">
                  <c:v>66.799999999999926</c:v>
                </c:pt>
                <c:pt idx="1169">
                  <c:v>66.899999999999906</c:v>
                </c:pt>
                <c:pt idx="1170">
                  <c:v>67</c:v>
                </c:pt>
                <c:pt idx="1171">
                  <c:v>67.099999999999895</c:v>
                </c:pt>
                <c:pt idx="1172">
                  <c:v>67.199999999999903</c:v>
                </c:pt>
                <c:pt idx="1173">
                  <c:v>67.299999999999926</c:v>
                </c:pt>
                <c:pt idx="1174">
                  <c:v>67.399999999999906</c:v>
                </c:pt>
                <c:pt idx="1175">
                  <c:v>67.5</c:v>
                </c:pt>
                <c:pt idx="1176">
                  <c:v>67.599999999999895</c:v>
                </c:pt>
                <c:pt idx="1177">
                  <c:v>67.699999999999903</c:v>
                </c:pt>
                <c:pt idx="1178">
                  <c:v>67.799999999999926</c:v>
                </c:pt>
                <c:pt idx="1179">
                  <c:v>67.899999999999807</c:v>
                </c:pt>
                <c:pt idx="1180">
                  <c:v>67.999999999999929</c:v>
                </c:pt>
                <c:pt idx="1181">
                  <c:v>68.099999999999795</c:v>
                </c:pt>
                <c:pt idx="1182">
                  <c:v>68.199999999999804</c:v>
                </c:pt>
                <c:pt idx="1183">
                  <c:v>68.299999999999827</c:v>
                </c:pt>
                <c:pt idx="1184">
                  <c:v>68.399999999999807</c:v>
                </c:pt>
                <c:pt idx="1185">
                  <c:v>68.499999999999929</c:v>
                </c:pt>
                <c:pt idx="1186">
                  <c:v>68.599999999999795</c:v>
                </c:pt>
                <c:pt idx="1187">
                  <c:v>68.699999999999804</c:v>
                </c:pt>
                <c:pt idx="1188">
                  <c:v>68.799999999999827</c:v>
                </c:pt>
                <c:pt idx="1189">
                  <c:v>68.899999999999807</c:v>
                </c:pt>
                <c:pt idx="1190">
                  <c:v>68.999999999999929</c:v>
                </c:pt>
                <c:pt idx="1191">
                  <c:v>69.099999999999795</c:v>
                </c:pt>
                <c:pt idx="1192">
                  <c:v>69.199999999999804</c:v>
                </c:pt>
                <c:pt idx="1193">
                  <c:v>69.299999999999827</c:v>
                </c:pt>
                <c:pt idx="1194">
                  <c:v>69.399999999999807</c:v>
                </c:pt>
                <c:pt idx="1195">
                  <c:v>69.499999999999929</c:v>
                </c:pt>
                <c:pt idx="1196">
                  <c:v>69.599999999999795</c:v>
                </c:pt>
                <c:pt idx="1197">
                  <c:v>69.699999999999704</c:v>
                </c:pt>
                <c:pt idx="1198">
                  <c:v>69.799999999999727</c:v>
                </c:pt>
                <c:pt idx="1199">
                  <c:v>69.899999999999693</c:v>
                </c:pt>
                <c:pt idx="1200">
                  <c:v>69.999999999999829</c:v>
                </c:pt>
                <c:pt idx="1201">
                  <c:v>70.099999999999696</c:v>
                </c:pt>
                <c:pt idx="1202">
                  <c:v>70.199999999999704</c:v>
                </c:pt>
                <c:pt idx="1203">
                  <c:v>70.299999999999727</c:v>
                </c:pt>
                <c:pt idx="1204">
                  <c:v>70.399999999999693</c:v>
                </c:pt>
                <c:pt idx="1205">
                  <c:v>70.499999999999829</c:v>
                </c:pt>
                <c:pt idx="1206">
                  <c:v>70.599999999999696</c:v>
                </c:pt>
                <c:pt idx="1207">
                  <c:v>70.699999999999704</c:v>
                </c:pt>
                <c:pt idx="1208">
                  <c:v>70.799999999999727</c:v>
                </c:pt>
                <c:pt idx="1209">
                  <c:v>70.899999999999693</c:v>
                </c:pt>
                <c:pt idx="1210">
                  <c:v>70.999999999999829</c:v>
                </c:pt>
                <c:pt idx="1211">
                  <c:v>71.099999999999696</c:v>
                </c:pt>
                <c:pt idx="1212">
                  <c:v>71.199999999999704</c:v>
                </c:pt>
                <c:pt idx="1213">
                  <c:v>71.299999999999727</c:v>
                </c:pt>
                <c:pt idx="1214">
                  <c:v>71.399999999999693</c:v>
                </c:pt>
                <c:pt idx="1215">
                  <c:v>71.49999999999973</c:v>
                </c:pt>
                <c:pt idx="1216">
                  <c:v>71.599999999999596</c:v>
                </c:pt>
                <c:pt idx="1217">
                  <c:v>71.699999999999605</c:v>
                </c:pt>
                <c:pt idx="1218">
                  <c:v>71.799999999999713</c:v>
                </c:pt>
                <c:pt idx="1219">
                  <c:v>71.899999999999594</c:v>
                </c:pt>
                <c:pt idx="1220">
                  <c:v>71.99999999999973</c:v>
                </c:pt>
                <c:pt idx="1221">
                  <c:v>72.099999999999596</c:v>
                </c:pt>
                <c:pt idx="1222">
                  <c:v>72.199999999999605</c:v>
                </c:pt>
                <c:pt idx="1223">
                  <c:v>72.299999999999713</c:v>
                </c:pt>
                <c:pt idx="1224">
                  <c:v>72.399999999999594</c:v>
                </c:pt>
                <c:pt idx="1225">
                  <c:v>72.49999999999973</c:v>
                </c:pt>
                <c:pt idx="1226">
                  <c:v>72.599999999999596</c:v>
                </c:pt>
                <c:pt idx="1227">
                  <c:v>72.699999999999605</c:v>
                </c:pt>
                <c:pt idx="1228">
                  <c:v>72.799999999999713</c:v>
                </c:pt>
                <c:pt idx="1229">
                  <c:v>72.899999999999594</c:v>
                </c:pt>
                <c:pt idx="1230">
                  <c:v>72.99999999999973</c:v>
                </c:pt>
                <c:pt idx="1231">
                  <c:v>73.099999999999596</c:v>
                </c:pt>
                <c:pt idx="1232">
                  <c:v>73.199999999999505</c:v>
                </c:pt>
                <c:pt idx="1233">
                  <c:v>73.299999999999613</c:v>
                </c:pt>
                <c:pt idx="1234">
                  <c:v>73.399999999999494</c:v>
                </c:pt>
                <c:pt idx="1235">
                  <c:v>73.499999999999645</c:v>
                </c:pt>
                <c:pt idx="1236">
                  <c:v>73.599999999999497</c:v>
                </c:pt>
                <c:pt idx="1237">
                  <c:v>73.699999999999505</c:v>
                </c:pt>
                <c:pt idx="1238">
                  <c:v>73.799999999999613</c:v>
                </c:pt>
                <c:pt idx="1239">
                  <c:v>73.899999999999494</c:v>
                </c:pt>
                <c:pt idx="1240">
                  <c:v>73.999999999999645</c:v>
                </c:pt>
                <c:pt idx="1241">
                  <c:v>74.099999999999497</c:v>
                </c:pt>
                <c:pt idx="1242">
                  <c:v>74.199999999999505</c:v>
                </c:pt>
                <c:pt idx="1243">
                  <c:v>74.299999999999613</c:v>
                </c:pt>
                <c:pt idx="1244">
                  <c:v>74.399999999999494</c:v>
                </c:pt>
                <c:pt idx="1245">
                  <c:v>74.499999999999645</c:v>
                </c:pt>
                <c:pt idx="1246">
                  <c:v>74.599999999999497</c:v>
                </c:pt>
                <c:pt idx="1247">
                  <c:v>74.699999999999505</c:v>
                </c:pt>
                <c:pt idx="1248">
                  <c:v>74.799999999999613</c:v>
                </c:pt>
                <c:pt idx="1249">
                  <c:v>74.899999999999494</c:v>
                </c:pt>
                <c:pt idx="1250">
                  <c:v>74.999999999999531</c:v>
                </c:pt>
                <c:pt idx="1251">
                  <c:v>75.099999999999397</c:v>
                </c:pt>
                <c:pt idx="1252">
                  <c:v>75.199999999999406</c:v>
                </c:pt>
                <c:pt idx="1253">
                  <c:v>75.299999999999514</c:v>
                </c:pt>
                <c:pt idx="1254">
                  <c:v>75.399999999999395</c:v>
                </c:pt>
                <c:pt idx="1255">
                  <c:v>75.499999999999531</c:v>
                </c:pt>
                <c:pt idx="1256">
                  <c:v>75.599999999999397</c:v>
                </c:pt>
                <c:pt idx="1257">
                  <c:v>75.699999999999406</c:v>
                </c:pt>
                <c:pt idx="1258">
                  <c:v>75.799999999999514</c:v>
                </c:pt>
                <c:pt idx="1259">
                  <c:v>75.899999999999395</c:v>
                </c:pt>
                <c:pt idx="1260">
                  <c:v>75.999999999999531</c:v>
                </c:pt>
                <c:pt idx="1261">
                  <c:v>76.099999999999397</c:v>
                </c:pt>
                <c:pt idx="1262">
                  <c:v>76.199999999999406</c:v>
                </c:pt>
                <c:pt idx="1263">
                  <c:v>76.299999999999514</c:v>
                </c:pt>
                <c:pt idx="1264">
                  <c:v>76.399999999999395</c:v>
                </c:pt>
                <c:pt idx="1265">
                  <c:v>76.499999999999531</c:v>
                </c:pt>
                <c:pt idx="1266">
                  <c:v>76.599999999999397</c:v>
                </c:pt>
                <c:pt idx="1267">
                  <c:v>76.699999999999307</c:v>
                </c:pt>
                <c:pt idx="1268">
                  <c:v>76.799999999999429</c:v>
                </c:pt>
                <c:pt idx="1269">
                  <c:v>76.899999999999295</c:v>
                </c:pt>
                <c:pt idx="1270">
                  <c:v>76.999999999999446</c:v>
                </c:pt>
                <c:pt idx="1271">
                  <c:v>77.099999999999326</c:v>
                </c:pt>
                <c:pt idx="1272">
                  <c:v>77.199999999999307</c:v>
                </c:pt>
                <c:pt idx="1273">
                  <c:v>77.299999999999429</c:v>
                </c:pt>
                <c:pt idx="1274">
                  <c:v>77.399999999999295</c:v>
                </c:pt>
                <c:pt idx="1275">
                  <c:v>77.499999999999446</c:v>
                </c:pt>
                <c:pt idx="1276">
                  <c:v>77.599999999999326</c:v>
                </c:pt>
                <c:pt idx="1277">
                  <c:v>77.699999999999307</c:v>
                </c:pt>
                <c:pt idx="1278">
                  <c:v>77.799999999999429</c:v>
                </c:pt>
                <c:pt idx="1279">
                  <c:v>77.899999999999295</c:v>
                </c:pt>
                <c:pt idx="1280">
                  <c:v>77.999999999999446</c:v>
                </c:pt>
                <c:pt idx="1281">
                  <c:v>78.099999999999326</c:v>
                </c:pt>
                <c:pt idx="1282">
                  <c:v>78.199999999999307</c:v>
                </c:pt>
                <c:pt idx="1283">
                  <c:v>78.299999999999429</c:v>
                </c:pt>
                <c:pt idx="1284">
                  <c:v>78.399999999999196</c:v>
                </c:pt>
                <c:pt idx="1285">
                  <c:v>78.499999999999361</c:v>
                </c:pt>
                <c:pt idx="1286">
                  <c:v>78.599999999999227</c:v>
                </c:pt>
                <c:pt idx="1287">
                  <c:v>78.699999999999207</c:v>
                </c:pt>
                <c:pt idx="1288">
                  <c:v>78.799999999999329</c:v>
                </c:pt>
                <c:pt idx="1289">
                  <c:v>78.899999999999196</c:v>
                </c:pt>
                <c:pt idx="1290">
                  <c:v>78.999999999999361</c:v>
                </c:pt>
                <c:pt idx="1291">
                  <c:v>79.099999999999227</c:v>
                </c:pt>
                <c:pt idx="1292">
                  <c:v>79.199999999999207</c:v>
                </c:pt>
                <c:pt idx="1293">
                  <c:v>79.299999999999329</c:v>
                </c:pt>
                <c:pt idx="1294">
                  <c:v>79.399999999999196</c:v>
                </c:pt>
                <c:pt idx="1295">
                  <c:v>79.499999999999361</c:v>
                </c:pt>
                <c:pt idx="1296">
                  <c:v>79.599999999999227</c:v>
                </c:pt>
                <c:pt idx="1297">
                  <c:v>79.699999999999207</c:v>
                </c:pt>
                <c:pt idx="1298">
                  <c:v>79.799999999999329</c:v>
                </c:pt>
                <c:pt idx="1299">
                  <c:v>79.899999999999196</c:v>
                </c:pt>
                <c:pt idx="1300">
                  <c:v>79.999999999999361</c:v>
                </c:pt>
                <c:pt idx="1301">
                  <c:v>80.099999999999227</c:v>
                </c:pt>
                <c:pt idx="1302">
                  <c:v>80.199999999999093</c:v>
                </c:pt>
                <c:pt idx="1303">
                  <c:v>80.29999999999923</c:v>
                </c:pt>
                <c:pt idx="1304">
                  <c:v>80.399999999999096</c:v>
                </c:pt>
                <c:pt idx="1305">
                  <c:v>80.499999999999247</c:v>
                </c:pt>
                <c:pt idx="1306">
                  <c:v>80.599999999999127</c:v>
                </c:pt>
                <c:pt idx="1307">
                  <c:v>80.699999999999093</c:v>
                </c:pt>
                <c:pt idx="1308">
                  <c:v>80.79999999999923</c:v>
                </c:pt>
                <c:pt idx="1309">
                  <c:v>80.899999999999096</c:v>
                </c:pt>
                <c:pt idx="1310">
                  <c:v>80.999999999999247</c:v>
                </c:pt>
                <c:pt idx="1311">
                  <c:v>81.099999999999127</c:v>
                </c:pt>
                <c:pt idx="1312">
                  <c:v>81.199999999999093</c:v>
                </c:pt>
                <c:pt idx="1313">
                  <c:v>81.29999999999923</c:v>
                </c:pt>
                <c:pt idx="1314">
                  <c:v>81.399999999999096</c:v>
                </c:pt>
                <c:pt idx="1315">
                  <c:v>81.499999999999247</c:v>
                </c:pt>
                <c:pt idx="1316">
                  <c:v>81.599999999999127</c:v>
                </c:pt>
                <c:pt idx="1317">
                  <c:v>81.699999999999093</c:v>
                </c:pt>
                <c:pt idx="1318">
                  <c:v>81.79999999999923</c:v>
                </c:pt>
                <c:pt idx="1319">
                  <c:v>81.899999999999096</c:v>
                </c:pt>
                <c:pt idx="1320">
                  <c:v>81.999999999999162</c:v>
                </c:pt>
                <c:pt idx="1321">
                  <c:v>82.099999999999113</c:v>
                </c:pt>
                <c:pt idx="1322">
                  <c:v>82.199999999998994</c:v>
                </c:pt>
                <c:pt idx="1323">
                  <c:v>82.299999999999145</c:v>
                </c:pt>
                <c:pt idx="1324">
                  <c:v>82.399999999998997</c:v>
                </c:pt>
                <c:pt idx="1325">
                  <c:v>82.499999999999162</c:v>
                </c:pt>
                <c:pt idx="1326">
                  <c:v>82.599999999999113</c:v>
                </c:pt>
                <c:pt idx="1327">
                  <c:v>82.699999999998994</c:v>
                </c:pt>
                <c:pt idx="1328">
                  <c:v>82.799999999999145</c:v>
                </c:pt>
                <c:pt idx="1329">
                  <c:v>82.899999999998997</c:v>
                </c:pt>
                <c:pt idx="1330">
                  <c:v>82.999999999999162</c:v>
                </c:pt>
                <c:pt idx="1331">
                  <c:v>83.099999999999113</c:v>
                </c:pt>
                <c:pt idx="1332">
                  <c:v>83.199999999998994</c:v>
                </c:pt>
                <c:pt idx="1333">
                  <c:v>83.299999999999145</c:v>
                </c:pt>
                <c:pt idx="1334">
                  <c:v>83.399999999998997</c:v>
                </c:pt>
                <c:pt idx="1335">
                  <c:v>83.499999999999162</c:v>
                </c:pt>
                <c:pt idx="1336">
                  <c:v>83.599999999999113</c:v>
                </c:pt>
                <c:pt idx="1337">
                  <c:v>83.699999999998894</c:v>
                </c:pt>
                <c:pt idx="1338">
                  <c:v>83.799999999999031</c:v>
                </c:pt>
                <c:pt idx="1339">
                  <c:v>83.899999999998897</c:v>
                </c:pt>
                <c:pt idx="1340">
                  <c:v>83.999999999999048</c:v>
                </c:pt>
                <c:pt idx="1341">
                  <c:v>84.099999999999014</c:v>
                </c:pt>
                <c:pt idx="1342">
                  <c:v>84.199999999998894</c:v>
                </c:pt>
                <c:pt idx="1343">
                  <c:v>84.299999999999031</c:v>
                </c:pt>
                <c:pt idx="1344">
                  <c:v>84.399999999998897</c:v>
                </c:pt>
                <c:pt idx="1345">
                  <c:v>84.499999999999048</c:v>
                </c:pt>
                <c:pt idx="1346">
                  <c:v>84.599999999999014</c:v>
                </c:pt>
                <c:pt idx="1347">
                  <c:v>84.699999999998894</c:v>
                </c:pt>
                <c:pt idx="1348">
                  <c:v>84.799999999999031</c:v>
                </c:pt>
                <c:pt idx="1349">
                  <c:v>84.899999999998897</c:v>
                </c:pt>
                <c:pt idx="1350">
                  <c:v>84.999999999999048</c:v>
                </c:pt>
                <c:pt idx="1351">
                  <c:v>85.099999999999014</c:v>
                </c:pt>
                <c:pt idx="1352">
                  <c:v>85.199999999998894</c:v>
                </c:pt>
                <c:pt idx="1353">
                  <c:v>85.299999999999031</c:v>
                </c:pt>
                <c:pt idx="1354">
                  <c:v>85.399999999998897</c:v>
                </c:pt>
                <c:pt idx="1355">
                  <c:v>85.499999999998934</c:v>
                </c:pt>
                <c:pt idx="1356">
                  <c:v>85.599999999998914</c:v>
                </c:pt>
                <c:pt idx="1357">
                  <c:v>85.699999999998795</c:v>
                </c:pt>
                <c:pt idx="1358">
                  <c:v>85.799999999998946</c:v>
                </c:pt>
                <c:pt idx="1359">
                  <c:v>85.899999999998826</c:v>
                </c:pt>
                <c:pt idx="1360">
                  <c:v>85.999999999998934</c:v>
                </c:pt>
                <c:pt idx="1361">
                  <c:v>86.099999999998914</c:v>
                </c:pt>
                <c:pt idx="1362">
                  <c:v>86.199999999998795</c:v>
                </c:pt>
                <c:pt idx="1363">
                  <c:v>86.299999999998946</c:v>
                </c:pt>
                <c:pt idx="1364">
                  <c:v>86.399999999998826</c:v>
                </c:pt>
                <c:pt idx="1365">
                  <c:v>86.499999999998934</c:v>
                </c:pt>
                <c:pt idx="1366">
                  <c:v>86.599999999998914</c:v>
                </c:pt>
                <c:pt idx="1367">
                  <c:v>86.699999999998795</c:v>
                </c:pt>
                <c:pt idx="1368">
                  <c:v>86.799999999998946</c:v>
                </c:pt>
                <c:pt idx="1369">
                  <c:v>86.899999999998826</c:v>
                </c:pt>
                <c:pt idx="1370">
                  <c:v>86.999999999998934</c:v>
                </c:pt>
                <c:pt idx="1371">
                  <c:v>87.099999999998914</c:v>
                </c:pt>
                <c:pt idx="1372">
                  <c:v>87.199999999998695</c:v>
                </c:pt>
                <c:pt idx="1373">
                  <c:v>87.29999999999886</c:v>
                </c:pt>
                <c:pt idx="1374">
                  <c:v>87.399999999998727</c:v>
                </c:pt>
                <c:pt idx="1375">
                  <c:v>87.499999999998849</c:v>
                </c:pt>
                <c:pt idx="1376">
                  <c:v>87.599999999998829</c:v>
                </c:pt>
                <c:pt idx="1377">
                  <c:v>87.699999999998695</c:v>
                </c:pt>
                <c:pt idx="1378">
                  <c:v>87.79999999999886</c:v>
                </c:pt>
                <c:pt idx="1379">
                  <c:v>87.899999999998727</c:v>
                </c:pt>
                <c:pt idx="1380">
                  <c:v>87.999999999998849</c:v>
                </c:pt>
                <c:pt idx="1381">
                  <c:v>88.099999999998829</c:v>
                </c:pt>
                <c:pt idx="1382">
                  <c:v>88.199999999998695</c:v>
                </c:pt>
                <c:pt idx="1383">
                  <c:v>88.29999999999886</c:v>
                </c:pt>
                <c:pt idx="1384">
                  <c:v>88.399999999998727</c:v>
                </c:pt>
                <c:pt idx="1385">
                  <c:v>88.499999999998849</c:v>
                </c:pt>
                <c:pt idx="1386">
                  <c:v>88.599999999998829</c:v>
                </c:pt>
                <c:pt idx="1387">
                  <c:v>88.699999999998695</c:v>
                </c:pt>
                <c:pt idx="1388">
                  <c:v>88.79999999999886</c:v>
                </c:pt>
                <c:pt idx="1389">
                  <c:v>88.899999999998727</c:v>
                </c:pt>
                <c:pt idx="1390">
                  <c:v>88.999999999998735</c:v>
                </c:pt>
                <c:pt idx="1391">
                  <c:v>89.09999999999873</c:v>
                </c:pt>
                <c:pt idx="1392">
                  <c:v>89.199999999998596</c:v>
                </c:pt>
                <c:pt idx="1393">
                  <c:v>89.299999999998747</c:v>
                </c:pt>
                <c:pt idx="1394">
                  <c:v>89.399999999998627</c:v>
                </c:pt>
                <c:pt idx="1395">
                  <c:v>89.499999999998735</c:v>
                </c:pt>
                <c:pt idx="1396">
                  <c:v>89.59999999999873</c:v>
                </c:pt>
                <c:pt idx="1397">
                  <c:v>89.699999999998596</c:v>
                </c:pt>
                <c:pt idx="1398">
                  <c:v>89.799999999998747</c:v>
                </c:pt>
                <c:pt idx="1399">
                  <c:v>89.899999999998627</c:v>
                </c:pt>
                <c:pt idx="1400">
                  <c:v>89.999999999998735</c:v>
                </c:pt>
                <c:pt idx="1401">
                  <c:v>90.09999999999873</c:v>
                </c:pt>
                <c:pt idx="1402">
                  <c:v>90.199999999998596</c:v>
                </c:pt>
                <c:pt idx="1403">
                  <c:v>90.299999999998747</c:v>
                </c:pt>
                <c:pt idx="1404">
                  <c:v>90.399999999998627</c:v>
                </c:pt>
                <c:pt idx="1405">
                  <c:v>90.499999999998735</c:v>
                </c:pt>
                <c:pt idx="1406">
                  <c:v>90.59999999999873</c:v>
                </c:pt>
                <c:pt idx="1407">
                  <c:v>90.699999999998596</c:v>
                </c:pt>
                <c:pt idx="1408">
                  <c:v>90.799999999998661</c:v>
                </c:pt>
                <c:pt idx="1409">
                  <c:v>90.899999999998613</c:v>
                </c:pt>
                <c:pt idx="1410">
                  <c:v>90.99999999999865</c:v>
                </c:pt>
                <c:pt idx="1411">
                  <c:v>91.09999999999863</c:v>
                </c:pt>
                <c:pt idx="1412">
                  <c:v>91.199999999998496</c:v>
                </c:pt>
                <c:pt idx="1413">
                  <c:v>91.299999999998661</c:v>
                </c:pt>
                <c:pt idx="1414">
                  <c:v>91.399999999998613</c:v>
                </c:pt>
                <c:pt idx="1415">
                  <c:v>91.49999999999865</c:v>
                </c:pt>
                <c:pt idx="1416">
                  <c:v>91.59999999999863</c:v>
                </c:pt>
                <c:pt idx="1417">
                  <c:v>91.699999999998496</c:v>
                </c:pt>
                <c:pt idx="1418">
                  <c:v>91.799999999998661</c:v>
                </c:pt>
                <c:pt idx="1419">
                  <c:v>91.899999999998613</c:v>
                </c:pt>
                <c:pt idx="1420">
                  <c:v>91.99999999999865</c:v>
                </c:pt>
                <c:pt idx="1421">
                  <c:v>92.09999999999863</c:v>
                </c:pt>
                <c:pt idx="1422">
                  <c:v>92.199999999998496</c:v>
                </c:pt>
                <c:pt idx="1423">
                  <c:v>92.299999999998661</c:v>
                </c:pt>
                <c:pt idx="1424">
                  <c:v>92.399999999998613</c:v>
                </c:pt>
                <c:pt idx="1425">
                  <c:v>92.499999999998579</c:v>
                </c:pt>
                <c:pt idx="1426">
                  <c:v>92.599999999998531</c:v>
                </c:pt>
                <c:pt idx="1427">
                  <c:v>92.699999999998397</c:v>
                </c:pt>
                <c:pt idx="1428">
                  <c:v>92.799999999998548</c:v>
                </c:pt>
                <c:pt idx="1429">
                  <c:v>92.899999999998514</c:v>
                </c:pt>
                <c:pt idx="1430">
                  <c:v>92.999999999998579</c:v>
                </c:pt>
                <c:pt idx="1431">
                  <c:v>93.099999999998531</c:v>
                </c:pt>
                <c:pt idx="1432">
                  <c:v>93.199999999998397</c:v>
                </c:pt>
                <c:pt idx="1433">
                  <c:v>93.299999999998548</c:v>
                </c:pt>
                <c:pt idx="1434">
                  <c:v>93.399999999998514</c:v>
                </c:pt>
                <c:pt idx="1435">
                  <c:v>93.499999999998579</c:v>
                </c:pt>
                <c:pt idx="1436">
                  <c:v>93.599999999998531</c:v>
                </c:pt>
                <c:pt idx="1437">
                  <c:v>93.699999999998397</c:v>
                </c:pt>
                <c:pt idx="1438">
                  <c:v>93.799999999998548</c:v>
                </c:pt>
                <c:pt idx="1439">
                  <c:v>93.899999999998514</c:v>
                </c:pt>
                <c:pt idx="1440">
                  <c:v>93.999999999998579</c:v>
                </c:pt>
                <c:pt idx="1441">
                  <c:v>94.099999999998531</c:v>
                </c:pt>
                <c:pt idx="1442">
                  <c:v>94.199999999998397</c:v>
                </c:pt>
                <c:pt idx="1443">
                  <c:v>94.299999999998434</c:v>
                </c:pt>
                <c:pt idx="1444">
                  <c:v>94.399999999998414</c:v>
                </c:pt>
                <c:pt idx="1445">
                  <c:v>94.499999999998479</c:v>
                </c:pt>
                <c:pt idx="1446">
                  <c:v>94.599999999998431</c:v>
                </c:pt>
                <c:pt idx="1447">
                  <c:v>94.699999999998326</c:v>
                </c:pt>
                <c:pt idx="1448">
                  <c:v>94.799999999998434</c:v>
                </c:pt>
                <c:pt idx="1449">
                  <c:v>94.899999999998414</c:v>
                </c:pt>
                <c:pt idx="1450">
                  <c:v>94.999999999998479</c:v>
                </c:pt>
                <c:pt idx="1451">
                  <c:v>95.099999999998431</c:v>
                </c:pt>
                <c:pt idx="1452">
                  <c:v>95.199999999998326</c:v>
                </c:pt>
                <c:pt idx="1453">
                  <c:v>95.299999999998434</c:v>
                </c:pt>
                <c:pt idx="1454">
                  <c:v>95.399999999998414</c:v>
                </c:pt>
                <c:pt idx="1455">
                  <c:v>95.499999999998479</c:v>
                </c:pt>
                <c:pt idx="1456">
                  <c:v>95.599999999998431</c:v>
                </c:pt>
                <c:pt idx="1457">
                  <c:v>95.699999999998326</c:v>
                </c:pt>
                <c:pt idx="1458">
                  <c:v>95.799999999998434</c:v>
                </c:pt>
                <c:pt idx="1459">
                  <c:v>95.899999999998414</c:v>
                </c:pt>
                <c:pt idx="1460">
                  <c:v>95.99999999999838</c:v>
                </c:pt>
                <c:pt idx="1461">
                  <c:v>96.099999999998346</c:v>
                </c:pt>
                <c:pt idx="1462">
                  <c:v>96.199999999998226</c:v>
                </c:pt>
                <c:pt idx="1463">
                  <c:v>96.299999999998349</c:v>
                </c:pt>
                <c:pt idx="1464">
                  <c:v>96.399999999998329</c:v>
                </c:pt>
                <c:pt idx="1465">
                  <c:v>96.49999999999838</c:v>
                </c:pt>
                <c:pt idx="1466">
                  <c:v>96.599999999998346</c:v>
                </c:pt>
                <c:pt idx="1467">
                  <c:v>96.699999999998226</c:v>
                </c:pt>
                <c:pt idx="1468">
                  <c:v>96.799999999998349</c:v>
                </c:pt>
                <c:pt idx="1469">
                  <c:v>96.899999999998329</c:v>
                </c:pt>
                <c:pt idx="1470">
                  <c:v>96.99999999999838</c:v>
                </c:pt>
                <c:pt idx="1471">
                  <c:v>97.099999999998346</c:v>
                </c:pt>
                <c:pt idx="1472">
                  <c:v>97.199999999998226</c:v>
                </c:pt>
                <c:pt idx="1473">
                  <c:v>97.299999999998349</c:v>
                </c:pt>
                <c:pt idx="1474">
                  <c:v>97.399999999998329</c:v>
                </c:pt>
                <c:pt idx="1475">
                  <c:v>97.49999999999838</c:v>
                </c:pt>
                <c:pt idx="1476">
                  <c:v>97.599999999998346</c:v>
                </c:pt>
                <c:pt idx="1477">
                  <c:v>97.699999999998226</c:v>
                </c:pt>
                <c:pt idx="1478">
                  <c:v>97.799999999998235</c:v>
                </c:pt>
                <c:pt idx="1479">
                  <c:v>97.899999999998229</c:v>
                </c:pt>
                <c:pt idx="1480">
                  <c:v>97.99999999999828</c:v>
                </c:pt>
                <c:pt idx="1481">
                  <c:v>98.099999999998246</c:v>
                </c:pt>
                <c:pt idx="1482">
                  <c:v>98.199999999998127</c:v>
                </c:pt>
                <c:pt idx="1483">
                  <c:v>98.299999999998235</c:v>
                </c:pt>
                <c:pt idx="1484">
                  <c:v>98.399999999998229</c:v>
                </c:pt>
                <c:pt idx="1485">
                  <c:v>98.49999999999828</c:v>
                </c:pt>
                <c:pt idx="1486">
                  <c:v>98.599999999998246</c:v>
                </c:pt>
                <c:pt idx="1487">
                  <c:v>98.699999999998127</c:v>
                </c:pt>
                <c:pt idx="1488">
                  <c:v>98.799999999998235</c:v>
                </c:pt>
                <c:pt idx="1489">
                  <c:v>98.899999999998229</c:v>
                </c:pt>
                <c:pt idx="1490">
                  <c:v>98.99999999999828</c:v>
                </c:pt>
                <c:pt idx="1491">
                  <c:v>99.099999999998246</c:v>
                </c:pt>
                <c:pt idx="1492">
                  <c:v>99.199999999998127</c:v>
                </c:pt>
                <c:pt idx="1493">
                  <c:v>99.299999999998235</c:v>
                </c:pt>
                <c:pt idx="1494">
                  <c:v>99.399999999998229</c:v>
                </c:pt>
                <c:pt idx="1495">
                  <c:v>99.49999999999828</c:v>
                </c:pt>
                <c:pt idx="1496">
                  <c:v>99.599999999998147</c:v>
                </c:pt>
                <c:pt idx="1497">
                  <c:v>99.699999999998113</c:v>
                </c:pt>
                <c:pt idx="1498">
                  <c:v>99.79999999999815</c:v>
                </c:pt>
                <c:pt idx="1499">
                  <c:v>99.89999999999813</c:v>
                </c:pt>
                <c:pt idx="1500">
                  <c:v>99.999999999998181</c:v>
                </c:pt>
                <c:pt idx="1501">
                  <c:v>100.09999999999815</c:v>
                </c:pt>
                <c:pt idx="1502">
                  <c:v>100.19999999999811</c:v>
                </c:pt>
                <c:pt idx="1503">
                  <c:v>100.29999999999818</c:v>
                </c:pt>
                <c:pt idx="1504">
                  <c:v>100.39999999999812</c:v>
                </c:pt>
                <c:pt idx="1505">
                  <c:v>100.4999999999982</c:v>
                </c:pt>
                <c:pt idx="1506">
                  <c:v>100.59999999999815</c:v>
                </c:pt>
                <c:pt idx="1507">
                  <c:v>100.69999999999811</c:v>
                </c:pt>
                <c:pt idx="1508">
                  <c:v>100.79999999999818</c:v>
                </c:pt>
                <c:pt idx="1509">
                  <c:v>100.89999999999812</c:v>
                </c:pt>
                <c:pt idx="1510">
                  <c:v>100.9999999999982</c:v>
                </c:pt>
                <c:pt idx="1511">
                  <c:v>101.09999999999815</c:v>
                </c:pt>
                <c:pt idx="1512">
                  <c:v>101.19999999999811</c:v>
                </c:pt>
                <c:pt idx="1513">
                  <c:v>101.29999999999818</c:v>
                </c:pt>
                <c:pt idx="1514">
                  <c:v>101.39999999999812</c:v>
                </c:pt>
                <c:pt idx="1515">
                  <c:v>101.4999999999982</c:v>
                </c:pt>
                <c:pt idx="1516">
                  <c:v>101.59999999999815</c:v>
                </c:pt>
                <c:pt idx="1517">
                  <c:v>101.69999999999811</c:v>
                </c:pt>
                <c:pt idx="1518">
                  <c:v>101.79999999999818</c:v>
                </c:pt>
                <c:pt idx="1519">
                  <c:v>101.89999999999812</c:v>
                </c:pt>
                <c:pt idx="1520">
                  <c:v>101.9999999999982</c:v>
                </c:pt>
                <c:pt idx="1521">
                  <c:v>102.09999999999815</c:v>
                </c:pt>
                <c:pt idx="1522">
                  <c:v>102.19999999999811</c:v>
                </c:pt>
                <c:pt idx="1523">
                  <c:v>102.29999999999818</c:v>
                </c:pt>
                <c:pt idx="1524">
                  <c:v>102.39999999999812</c:v>
                </c:pt>
                <c:pt idx="1525">
                  <c:v>102.4999999999982</c:v>
                </c:pt>
                <c:pt idx="1526">
                  <c:v>102.59999999999815</c:v>
                </c:pt>
                <c:pt idx="1527">
                  <c:v>102.69999999999811</c:v>
                </c:pt>
                <c:pt idx="1528">
                  <c:v>102.79999999999818</c:v>
                </c:pt>
                <c:pt idx="1529">
                  <c:v>102.89999999999812</c:v>
                </c:pt>
                <c:pt idx="1530">
                  <c:v>102.9999999999982</c:v>
                </c:pt>
                <c:pt idx="1531">
                  <c:v>103.09999999999815</c:v>
                </c:pt>
                <c:pt idx="1532">
                  <c:v>103.19999999999811</c:v>
                </c:pt>
                <c:pt idx="1533">
                  <c:v>103.29999999999818</c:v>
                </c:pt>
                <c:pt idx="1534">
                  <c:v>103.39999999999812</c:v>
                </c:pt>
                <c:pt idx="1535">
                  <c:v>103.4999999999982</c:v>
                </c:pt>
                <c:pt idx="1536">
                  <c:v>103.59999999999815</c:v>
                </c:pt>
                <c:pt idx="1537">
                  <c:v>103.69999999999811</c:v>
                </c:pt>
                <c:pt idx="1538">
                  <c:v>103.79999999999818</c:v>
                </c:pt>
                <c:pt idx="1539">
                  <c:v>103.89999999999812</c:v>
                </c:pt>
                <c:pt idx="1540">
                  <c:v>103.9999999999982</c:v>
                </c:pt>
                <c:pt idx="1541">
                  <c:v>104.09999999999815</c:v>
                </c:pt>
                <c:pt idx="1542">
                  <c:v>104.19999999999811</c:v>
                </c:pt>
                <c:pt idx="1543">
                  <c:v>104.29999999999818</c:v>
                </c:pt>
                <c:pt idx="1544">
                  <c:v>104.39999999999812</c:v>
                </c:pt>
                <c:pt idx="1545">
                  <c:v>104.4999999999982</c:v>
                </c:pt>
                <c:pt idx="1546">
                  <c:v>104.59999999999815</c:v>
                </c:pt>
                <c:pt idx="1547">
                  <c:v>104.69999999999811</c:v>
                </c:pt>
                <c:pt idx="1548">
                  <c:v>104.79999999999818</c:v>
                </c:pt>
                <c:pt idx="1549">
                  <c:v>104.89999999999812</c:v>
                </c:pt>
                <c:pt idx="1550">
                  <c:v>104.9999999999982</c:v>
                </c:pt>
                <c:pt idx="1551">
                  <c:v>105.09999999999815</c:v>
                </c:pt>
                <c:pt idx="1552">
                  <c:v>105.19999999999811</c:v>
                </c:pt>
                <c:pt idx="1553">
                  <c:v>105.29999999999818</c:v>
                </c:pt>
                <c:pt idx="1554">
                  <c:v>105.39999999999812</c:v>
                </c:pt>
                <c:pt idx="1555">
                  <c:v>105.4999999999982</c:v>
                </c:pt>
                <c:pt idx="1556">
                  <c:v>105.59999999999815</c:v>
                </c:pt>
                <c:pt idx="1557">
                  <c:v>105.69999999999811</c:v>
                </c:pt>
                <c:pt idx="1558">
                  <c:v>105.79999999999818</c:v>
                </c:pt>
                <c:pt idx="1559">
                  <c:v>105.89999999999812</c:v>
                </c:pt>
                <c:pt idx="1560">
                  <c:v>105.9999999999982</c:v>
                </c:pt>
                <c:pt idx="1561">
                  <c:v>106.09999999999815</c:v>
                </c:pt>
                <c:pt idx="1562">
                  <c:v>106.19999999999811</c:v>
                </c:pt>
                <c:pt idx="1563">
                  <c:v>106.29999999999818</c:v>
                </c:pt>
                <c:pt idx="1564">
                  <c:v>106.39999999999812</c:v>
                </c:pt>
                <c:pt idx="1565">
                  <c:v>106.4999999999982</c:v>
                </c:pt>
                <c:pt idx="1566">
                  <c:v>106.59999999999815</c:v>
                </c:pt>
                <c:pt idx="1567">
                  <c:v>106.69999999999811</c:v>
                </c:pt>
                <c:pt idx="1568">
                  <c:v>106.79999999999818</c:v>
                </c:pt>
                <c:pt idx="1569">
                  <c:v>106.89999999999812</c:v>
                </c:pt>
                <c:pt idx="1570">
                  <c:v>106.9999999999982</c:v>
                </c:pt>
                <c:pt idx="1571">
                  <c:v>107.09999999999815</c:v>
                </c:pt>
                <c:pt idx="1572">
                  <c:v>107.19999999999811</c:v>
                </c:pt>
                <c:pt idx="1573">
                  <c:v>107.29999999999818</c:v>
                </c:pt>
                <c:pt idx="1574">
                  <c:v>107.39999999999812</c:v>
                </c:pt>
                <c:pt idx="1575">
                  <c:v>107.4999999999982</c:v>
                </c:pt>
                <c:pt idx="1576">
                  <c:v>107.59999999999815</c:v>
                </c:pt>
                <c:pt idx="1577">
                  <c:v>107.69999999999811</c:v>
                </c:pt>
                <c:pt idx="1578">
                  <c:v>107.79999999999818</c:v>
                </c:pt>
                <c:pt idx="1579">
                  <c:v>107.89999999999812</c:v>
                </c:pt>
                <c:pt idx="1580">
                  <c:v>107.9999999999982</c:v>
                </c:pt>
                <c:pt idx="1581">
                  <c:v>108.09999999999815</c:v>
                </c:pt>
                <c:pt idx="1582">
                  <c:v>108.19999999999811</c:v>
                </c:pt>
                <c:pt idx="1583">
                  <c:v>108.29999999999818</c:v>
                </c:pt>
                <c:pt idx="1584">
                  <c:v>108.39999999999812</c:v>
                </c:pt>
                <c:pt idx="1585">
                  <c:v>108.49999999999723</c:v>
                </c:pt>
                <c:pt idx="1586">
                  <c:v>108.59999999999719</c:v>
                </c:pt>
                <c:pt idx="1587">
                  <c:v>108.69999999999811</c:v>
                </c:pt>
                <c:pt idx="1588">
                  <c:v>108.79999999999818</c:v>
                </c:pt>
                <c:pt idx="1589">
                  <c:v>108.89999999999812</c:v>
                </c:pt>
                <c:pt idx="1590">
                  <c:v>108.99999999999723</c:v>
                </c:pt>
                <c:pt idx="1591">
                  <c:v>109.09999999999719</c:v>
                </c:pt>
                <c:pt idx="1592">
                  <c:v>109.19999999999811</c:v>
                </c:pt>
                <c:pt idx="1593">
                  <c:v>109.29999999999818</c:v>
                </c:pt>
                <c:pt idx="1594">
                  <c:v>109.39999999999812</c:v>
                </c:pt>
                <c:pt idx="1595">
                  <c:v>109.49999999999723</c:v>
                </c:pt>
                <c:pt idx="1596">
                  <c:v>109.59999999999719</c:v>
                </c:pt>
                <c:pt idx="1597">
                  <c:v>109.69999999999811</c:v>
                </c:pt>
                <c:pt idx="1598">
                  <c:v>109.79999999999818</c:v>
                </c:pt>
                <c:pt idx="1599">
                  <c:v>109.89999999999812</c:v>
                </c:pt>
                <c:pt idx="1600">
                  <c:v>109.99999999999723</c:v>
                </c:pt>
                <c:pt idx="1601">
                  <c:v>110.09999999999719</c:v>
                </c:pt>
                <c:pt idx="1602">
                  <c:v>110.19999999999715</c:v>
                </c:pt>
                <c:pt idx="1603">
                  <c:v>110.29999999999723</c:v>
                </c:pt>
                <c:pt idx="1604">
                  <c:v>110.39999999999699</c:v>
                </c:pt>
                <c:pt idx="1605">
                  <c:v>110.49999999999723</c:v>
                </c:pt>
                <c:pt idx="1606">
                  <c:v>110.59999999999719</c:v>
                </c:pt>
                <c:pt idx="1607">
                  <c:v>110.69999999999715</c:v>
                </c:pt>
                <c:pt idx="1608">
                  <c:v>110.79999999999723</c:v>
                </c:pt>
                <c:pt idx="1609">
                  <c:v>110.89999999999699</c:v>
                </c:pt>
                <c:pt idx="1610">
                  <c:v>110.99999999999723</c:v>
                </c:pt>
                <c:pt idx="1611">
                  <c:v>111.09999999999719</c:v>
                </c:pt>
                <c:pt idx="1612">
                  <c:v>111.19999999999715</c:v>
                </c:pt>
                <c:pt idx="1613">
                  <c:v>111.29999999999723</c:v>
                </c:pt>
                <c:pt idx="1614">
                  <c:v>111.39999999999699</c:v>
                </c:pt>
                <c:pt idx="1615">
                  <c:v>111.49999999999723</c:v>
                </c:pt>
                <c:pt idx="1616">
                  <c:v>111.59999999999719</c:v>
                </c:pt>
                <c:pt idx="1617">
                  <c:v>111.69999999999715</c:v>
                </c:pt>
                <c:pt idx="1618">
                  <c:v>111.79999999999723</c:v>
                </c:pt>
                <c:pt idx="1619">
                  <c:v>111.89999999999699</c:v>
                </c:pt>
                <c:pt idx="1620">
                  <c:v>111.99999999999723</c:v>
                </c:pt>
                <c:pt idx="1621">
                  <c:v>112.09999999999719</c:v>
                </c:pt>
                <c:pt idx="1622">
                  <c:v>112.19999999999715</c:v>
                </c:pt>
                <c:pt idx="1623">
                  <c:v>112.29999999999723</c:v>
                </c:pt>
                <c:pt idx="1624">
                  <c:v>112.39999999999699</c:v>
                </c:pt>
                <c:pt idx="1625">
                  <c:v>112.49999999999723</c:v>
                </c:pt>
                <c:pt idx="1626">
                  <c:v>112.59999999999719</c:v>
                </c:pt>
                <c:pt idx="1627">
                  <c:v>112.69999999999715</c:v>
                </c:pt>
                <c:pt idx="1628">
                  <c:v>112.79999999999723</c:v>
                </c:pt>
                <c:pt idx="1629">
                  <c:v>112.89999999999699</c:v>
                </c:pt>
                <c:pt idx="1630">
                  <c:v>112.99999999999723</c:v>
                </c:pt>
                <c:pt idx="1631">
                  <c:v>113.09999999999719</c:v>
                </c:pt>
                <c:pt idx="1632">
                  <c:v>113.19999999999715</c:v>
                </c:pt>
                <c:pt idx="1633">
                  <c:v>113.29999999999723</c:v>
                </c:pt>
                <c:pt idx="1634">
                  <c:v>113.39999999999699</c:v>
                </c:pt>
                <c:pt idx="1635">
                  <c:v>113.49999999999723</c:v>
                </c:pt>
                <c:pt idx="1636">
                  <c:v>113.59999999999719</c:v>
                </c:pt>
                <c:pt idx="1637">
                  <c:v>113.69999999999715</c:v>
                </c:pt>
                <c:pt idx="1638">
                  <c:v>113.79999999999723</c:v>
                </c:pt>
                <c:pt idx="1639">
                  <c:v>113.89999999999699</c:v>
                </c:pt>
                <c:pt idx="1640">
                  <c:v>113.99999999999723</c:v>
                </c:pt>
                <c:pt idx="1641">
                  <c:v>114.09999999999719</c:v>
                </c:pt>
                <c:pt idx="1642">
                  <c:v>114.19999999999715</c:v>
                </c:pt>
                <c:pt idx="1643">
                  <c:v>114.29999999999723</c:v>
                </c:pt>
                <c:pt idx="1644">
                  <c:v>114.39999999999699</c:v>
                </c:pt>
                <c:pt idx="1645">
                  <c:v>114.49999999999723</c:v>
                </c:pt>
                <c:pt idx="1646">
                  <c:v>114.59999999999719</c:v>
                </c:pt>
                <c:pt idx="1647">
                  <c:v>114.69999999999715</c:v>
                </c:pt>
                <c:pt idx="1648">
                  <c:v>114.79999999999723</c:v>
                </c:pt>
                <c:pt idx="1649">
                  <c:v>114.89999999999699</c:v>
                </c:pt>
                <c:pt idx="1650">
                  <c:v>114.99999999999723</c:v>
                </c:pt>
                <c:pt idx="1651">
                  <c:v>115.09999999999719</c:v>
                </c:pt>
                <c:pt idx="1652">
                  <c:v>115.19999999999715</c:v>
                </c:pt>
                <c:pt idx="1653">
                  <c:v>115.29999999999723</c:v>
                </c:pt>
                <c:pt idx="1654">
                  <c:v>115.39999999999699</c:v>
                </c:pt>
                <c:pt idx="1655">
                  <c:v>115.49999999999723</c:v>
                </c:pt>
                <c:pt idx="1656">
                  <c:v>115.59999999999719</c:v>
                </c:pt>
                <c:pt idx="1657">
                  <c:v>115.69999999999715</c:v>
                </c:pt>
                <c:pt idx="1658">
                  <c:v>115.79999999999723</c:v>
                </c:pt>
                <c:pt idx="1659">
                  <c:v>115.89999999999699</c:v>
                </c:pt>
                <c:pt idx="1660">
                  <c:v>115.99999999999723</c:v>
                </c:pt>
                <c:pt idx="1661">
                  <c:v>116.09999999999719</c:v>
                </c:pt>
                <c:pt idx="1662">
                  <c:v>116.19999999999715</c:v>
                </c:pt>
                <c:pt idx="1663">
                  <c:v>116.29999999999723</c:v>
                </c:pt>
                <c:pt idx="1664">
                  <c:v>116.39999999999699</c:v>
                </c:pt>
                <c:pt idx="1665">
                  <c:v>116.49999999999723</c:v>
                </c:pt>
                <c:pt idx="1666">
                  <c:v>116.59999999999719</c:v>
                </c:pt>
                <c:pt idx="1667">
                  <c:v>116.69999999999715</c:v>
                </c:pt>
                <c:pt idx="1668">
                  <c:v>116.79999999999723</c:v>
                </c:pt>
                <c:pt idx="1669">
                  <c:v>116.89999999999699</c:v>
                </c:pt>
                <c:pt idx="1670">
                  <c:v>116.99999999999723</c:v>
                </c:pt>
                <c:pt idx="1671">
                  <c:v>117.09999999999719</c:v>
                </c:pt>
                <c:pt idx="1672">
                  <c:v>117.19999999999715</c:v>
                </c:pt>
                <c:pt idx="1673">
                  <c:v>117.29999999999723</c:v>
                </c:pt>
                <c:pt idx="1674">
                  <c:v>117.39999999999699</c:v>
                </c:pt>
                <c:pt idx="1675">
                  <c:v>117.49999999999723</c:v>
                </c:pt>
                <c:pt idx="1676">
                  <c:v>117.59999999999719</c:v>
                </c:pt>
                <c:pt idx="1677">
                  <c:v>117.69999999999715</c:v>
                </c:pt>
                <c:pt idx="1678">
                  <c:v>117.79999999999723</c:v>
                </c:pt>
                <c:pt idx="1679">
                  <c:v>117.89999999999699</c:v>
                </c:pt>
                <c:pt idx="1680">
                  <c:v>117.99999999999723</c:v>
                </c:pt>
                <c:pt idx="1681">
                  <c:v>118.09999999999719</c:v>
                </c:pt>
                <c:pt idx="1682">
                  <c:v>118.19999999999715</c:v>
                </c:pt>
                <c:pt idx="1683">
                  <c:v>118.29999999999723</c:v>
                </c:pt>
                <c:pt idx="1684">
                  <c:v>118.39999999999699</c:v>
                </c:pt>
                <c:pt idx="1685">
                  <c:v>118.49999999999723</c:v>
                </c:pt>
                <c:pt idx="1686">
                  <c:v>118.59999999999719</c:v>
                </c:pt>
                <c:pt idx="1687">
                  <c:v>118.69999999999715</c:v>
                </c:pt>
                <c:pt idx="1688">
                  <c:v>118.79999999999723</c:v>
                </c:pt>
                <c:pt idx="1689">
                  <c:v>118.89999999999699</c:v>
                </c:pt>
                <c:pt idx="1690">
                  <c:v>118.99999999999723</c:v>
                </c:pt>
                <c:pt idx="1691">
                  <c:v>119.09999999999719</c:v>
                </c:pt>
                <c:pt idx="1692">
                  <c:v>119.19999999999715</c:v>
                </c:pt>
                <c:pt idx="1693">
                  <c:v>119.29999999999723</c:v>
                </c:pt>
                <c:pt idx="1694">
                  <c:v>119.39999999999699</c:v>
                </c:pt>
                <c:pt idx="1695">
                  <c:v>119.49999999999723</c:v>
                </c:pt>
                <c:pt idx="1696">
                  <c:v>119.59999999999719</c:v>
                </c:pt>
                <c:pt idx="1697">
                  <c:v>119.69999999999715</c:v>
                </c:pt>
                <c:pt idx="1698">
                  <c:v>119.79999999999723</c:v>
                </c:pt>
                <c:pt idx="1699">
                  <c:v>119.89999999999699</c:v>
                </c:pt>
                <c:pt idx="1700">
                  <c:v>119.99999999999723</c:v>
                </c:pt>
                <c:pt idx="1701">
                  <c:v>120.09999999999719</c:v>
                </c:pt>
                <c:pt idx="1702">
                  <c:v>120.19999999999715</c:v>
                </c:pt>
                <c:pt idx="1703">
                  <c:v>120.29999999999723</c:v>
                </c:pt>
                <c:pt idx="1704">
                  <c:v>120.39999999999699</c:v>
                </c:pt>
                <c:pt idx="1705">
                  <c:v>120.49999999999723</c:v>
                </c:pt>
                <c:pt idx="1706">
                  <c:v>120.59999999999719</c:v>
                </c:pt>
                <c:pt idx="1707">
                  <c:v>120.69999999999715</c:v>
                </c:pt>
                <c:pt idx="1708">
                  <c:v>120.79999999999723</c:v>
                </c:pt>
                <c:pt idx="1709">
                  <c:v>120.89999999999699</c:v>
                </c:pt>
                <c:pt idx="1710">
                  <c:v>120.99999999999723</c:v>
                </c:pt>
                <c:pt idx="1711">
                  <c:v>121.09999999999719</c:v>
                </c:pt>
                <c:pt idx="1712">
                  <c:v>121.19999999999715</c:v>
                </c:pt>
                <c:pt idx="1713">
                  <c:v>121.29999999999723</c:v>
                </c:pt>
                <c:pt idx="1714">
                  <c:v>121.39999999999699</c:v>
                </c:pt>
                <c:pt idx="1715">
                  <c:v>121.49999999999723</c:v>
                </c:pt>
                <c:pt idx="1716">
                  <c:v>121.59999999999719</c:v>
                </c:pt>
                <c:pt idx="1717">
                  <c:v>121.69999999999715</c:v>
                </c:pt>
                <c:pt idx="1718">
                  <c:v>121.79999999999723</c:v>
                </c:pt>
                <c:pt idx="1719">
                  <c:v>121.89999999999699</c:v>
                </c:pt>
                <c:pt idx="1720">
                  <c:v>121.99999999999723</c:v>
                </c:pt>
                <c:pt idx="1721">
                  <c:v>122.09999999999719</c:v>
                </c:pt>
                <c:pt idx="1722">
                  <c:v>122.19999999999715</c:v>
                </c:pt>
                <c:pt idx="1723">
                  <c:v>122.29999999999723</c:v>
                </c:pt>
                <c:pt idx="1724">
                  <c:v>122.39999999999699</c:v>
                </c:pt>
                <c:pt idx="1725">
                  <c:v>122.49999999999723</c:v>
                </c:pt>
                <c:pt idx="1726">
                  <c:v>122.59999999999719</c:v>
                </c:pt>
                <c:pt idx="1727">
                  <c:v>122.69999999999715</c:v>
                </c:pt>
                <c:pt idx="1728">
                  <c:v>122.79999999999723</c:v>
                </c:pt>
                <c:pt idx="1729">
                  <c:v>122.89999999999699</c:v>
                </c:pt>
                <c:pt idx="1730">
                  <c:v>122.99999999999723</c:v>
                </c:pt>
                <c:pt idx="1731">
                  <c:v>123.09999999999719</c:v>
                </c:pt>
                <c:pt idx="1732">
                  <c:v>123.19999999999715</c:v>
                </c:pt>
                <c:pt idx="1733">
                  <c:v>123.29999999999723</c:v>
                </c:pt>
                <c:pt idx="1734">
                  <c:v>123.39999999999699</c:v>
                </c:pt>
                <c:pt idx="1735">
                  <c:v>123.49999999999723</c:v>
                </c:pt>
                <c:pt idx="1736">
                  <c:v>123.59999999999719</c:v>
                </c:pt>
                <c:pt idx="1737">
                  <c:v>123.69999999999715</c:v>
                </c:pt>
                <c:pt idx="1738">
                  <c:v>123.79999999999723</c:v>
                </c:pt>
                <c:pt idx="1739">
                  <c:v>123.89999999999699</c:v>
                </c:pt>
                <c:pt idx="1740">
                  <c:v>123.99999999999723</c:v>
                </c:pt>
                <c:pt idx="1741">
                  <c:v>124.09999999999719</c:v>
                </c:pt>
                <c:pt idx="1742">
                  <c:v>124.19999999999715</c:v>
                </c:pt>
                <c:pt idx="1743">
                  <c:v>124.29999999999723</c:v>
                </c:pt>
                <c:pt idx="1744">
                  <c:v>124.39999999999699</c:v>
                </c:pt>
                <c:pt idx="1745">
                  <c:v>124.49999999999723</c:v>
                </c:pt>
                <c:pt idx="1746">
                  <c:v>124.59999999999719</c:v>
                </c:pt>
                <c:pt idx="1747">
                  <c:v>124.69999999999715</c:v>
                </c:pt>
                <c:pt idx="1748">
                  <c:v>124.79999999999723</c:v>
                </c:pt>
                <c:pt idx="1749">
                  <c:v>124.89999999999699</c:v>
                </c:pt>
                <c:pt idx="1750">
                  <c:v>124.99999999999723</c:v>
                </c:pt>
                <c:pt idx="1751">
                  <c:v>125.09999999999719</c:v>
                </c:pt>
                <c:pt idx="1752">
                  <c:v>125.19999999999715</c:v>
                </c:pt>
                <c:pt idx="1753">
                  <c:v>125.29999999999723</c:v>
                </c:pt>
                <c:pt idx="1754">
                  <c:v>125.39999999999699</c:v>
                </c:pt>
                <c:pt idx="1755">
                  <c:v>125.49999999999723</c:v>
                </c:pt>
                <c:pt idx="1756">
                  <c:v>125.59999999999719</c:v>
                </c:pt>
                <c:pt idx="1757">
                  <c:v>125.69999999999715</c:v>
                </c:pt>
                <c:pt idx="1758">
                  <c:v>125.79999999999723</c:v>
                </c:pt>
                <c:pt idx="1759">
                  <c:v>125.89999999999699</c:v>
                </c:pt>
                <c:pt idx="1760">
                  <c:v>125.99999999999723</c:v>
                </c:pt>
                <c:pt idx="1761">
                  <c:v>126.09999999999611</c:v>
                </c:pt>
                <c:pt idx="1762">
                  <c:v>126.19999999999602</c:v>
                </c:pt>
                <c:pt idx="1763">
                  <c:v>126.29999999999723</c:v>
                </c:pt>
                <c:pt idx="1764">
                  <c:v>126.39999999999699</c:v>
                </c:pt>
                <c:pt idx="1765">
                  <c:v>126.49999999999723</c:v>
                </c:pt>
                <c:pt idx="1766">
                  <c:v>126.59999999999611</c:v>
                </c:pt>
                <c:pt idx="1767">
                  <c:v>126.69999999999602</c:v>
                </c:pt>
                <c:pt idx="1768">
                  <c:v>126.79999999999723</c:v>
                </c:pt>
                <c:pt idx="1769">
                  <c:v>126.89999999999699</c:v>
                </c:pt>
                <c:pt idx="1770">
                  <c:v>126.99999999999723</c:v>
                </c:pt>
                <c:pt idx="1771">
                  <c:v>127.09999999999611</c:v>
                </c:pt>
                <c:pt idx="1772">
                  <c:v>127.19999999999602</c:v>
                </c:pt>
                <c:pt idx="1773">
                  <c:v>127.29999999999723</c:v>
                </c:pt>
                <c:pt idx="1774">
                  <c:v>127.39999999999699</c:v>
                </c:pt>
                <c:pt idx="1775">
                  <c:v>127.49999999999723</c:v>
                </c:pt>
                <c:pt idx="1776">
                  <c:v>127.59999999999611</c:v>
                </c:pt>
                <c:pt idx="1777">
                  <c:v>127.69999999999602</c:v>
                </c:pt>
                <c:pt idx="1778">
                  <c:v>127.79999999999613</c:v>
                </c:pt>
                <c:pt idx="1779">
                  <c:v>127.89999999999611</c:v>
                </c:pt>
                <c:pt idx="1780">
                  <c:v>127.99999999999621</c:v>
                </c:pt>
                <c:pt idx="1781">
                  <c:v>128.09999999999599</c:v>
                </c:pt>
                <c:pt idx="1782">
                  <c:v>128.19999999999598</c:v>
                </c:pt>
                <c:pt idx="1783">
                  <c:v>128.29999999999598</c:v>
                </c:pt>
                <c:pt idx="1784">
                  <c:v>128.399999999996</c:v>
                </c:pt>
                <c:pt idx="1785">
                  <c:v>128.49999999999599</c:v>
                </c:pt>
                <c:pt idx="1786">
                  <c:v>128.59999999999599</c:v>
                </c:pt>
                <c:pt idx="1787">
                  <c:v>128.69999999999598</c:v>
                </c:pt>
                <c:pt idx="1788">
                  <c:v>128.79999999999598</c:v>
                </c:pt>
                <c:pt idx="1789">
                  <c:v>128.899999999996</c:v>
                </c:pt>
                <c:pt idx="1790">
                  <c:v>128.99999999999599</c:v>
                </c:pt>
                <c:pt idx="1791">
                  <c:v>129.09999999999599</c:v>
                </c:pt>
                <c:pt idx="1792">
                  <c:v>129.19999999999598</c:v>
                </c:pt>
                <c:pt idx="1793">
                  <c:v>129.29999999999598</c:v>
                </c:pt>
                <c:pt idx="1794">
                  <c:v>129.399999999996</c:v>
                </c:pt>
                <c:pt idx="1795">
                  <c:v>129.49999999999599</c:v>
                </c:pt>
                <c:pt idx="1796">
                  <c:v>129.59999999999599</c:v>
                </c:pt>
                <c:pt idx="1797">
                  <c:v>129.69999999999598</c:v>
                </c:pt>
                <c:pt idx="1798">
                  <c:v>129.79999999999598</c:v>
                </c:pt>
                <c:pt idx="1799">
                  <c:v>129.899999999996</c:v>
                </c:pt>
                <c:pt idx="1800">
                  <c:v>129.99999999999599</c:v>
                </c:pt>
                <c:pt idx="1801">
                  <c:v>130.09999999999599</c:v>
                </c:pt>
                <c:pt idx="1802">
                  <c:v>130.19999999999598</c:v>
                </c:pt>
                <c:pt idx="1803">
                  <c:v>130.29999999999598</c:v>
                </c:pt>
                <c:pt idx="1804">
                  <c:v>130.399999999996</c:v>
                </c:pt>
                <c:pt idx="1805">
                  <c:v>130.49999999999599</c:v>
                </c:pt>
                <c:pt idx="1806">
                  <c:v>130.59999999999599</c:v>
                </c:pt>
                <c:pt idx="1807">
                  <c:v>130.69999999999598</c:v>
                </c:pt>
                <c:pt idx="1808">
                  <c:v>130.79999999999598</c:v>
                </c:pt>
                <c:pt idx="1809">
                  <c:v>130.899999999996</c:v>
                </c:pt>
                <c:pt idx="1810">
                  <c:v>130.99999999999599</c:v>
                </c:pt>
                <c:pt idx="1811">
                  <c:v>131.09999999999599</c:v>
                </c:pt>
                <c:pt idx="1812">
                  <c:v>131.19999999999598</c:v>
                </c:pt>
                <c:pt idx="1813">
                  <c:v>131.29999999999598</c:v>
                </c:pt>
                <c:pt idx="1814">
                  <c:v>131.399999999996</c:v>
                </c:pt>
                <c:pt idx="1815">
                  <c:v>131.49999999999599</c:v>
                </c:pt>
                <c:pt idx="1816">
                  <c:v>131.59999999999599</c:v>
                </c:pt>
                <c:pt idx="1817">
                  <c:v>131.69999999999598</c:v>
                </c:pt>
                <c:pt idx="1818">
                  <c:v>131.79999999999598</c:v>
                </c:pt>
                <c:pt idx="1819">
                  <c:v>131.899999999996</c:v>
                </c:pt>
                <c:pt idx="1820">
                  <c:v>131.99999999999599</c:v>
                </c:pt>
                <c:pt idx="1821">
                  <c:v>132.09999999999599</c:v>
                </c:pt>
                <c:pt idx="1822">
                  <c:v>132.19999999999598</c:v>
                </c:pt>
                <c:pt idx="1823">
                  <c:v>132.29999999999598</c:v>
                </c:pt>
                <c:pt idx="1824">
                  <c:v>132.399999999996</c:v>
                </c:pt>
                <c:pt idx="1825">
                  <c:v>132.49999999999599</c:v>
                </c:pt>
                <c:pt idx="1826">
                  <c:v>132.59999999999599</c:v>
                </c:pt>
                <c:pt idx="1827">
                  <c:v>132.69999999999598</c:v>
                </c:pt>
                <c:pt idx="1828">
                  <c:v>132.79999999999598</c:v>
                </c:pt>
                <c:pt idx="1829">
                  <c:v>132.899999999996</c:v>
                </c:pt>
                <c:pt idx="1830">
                  <c:v>132.99999999999599</c:v>
                </c:pt>
                <c:pt idx="1831">
                  <c:v>133.09999999999599</c:v>
                </c:pt>
                <c:pt idx="1832">
                  <c:v>133.19999999999598</c:v>
                </c:pt>
                <c:pt idx="1833">
                  <c:v>133.29999999999598</c:v>
                </c:pt>
                <c:pt idx="1834">
                  <c:v>133.399999999996</c:v>
                </c:pt>
                <c:pt idx="1835">
                  <c:v>133.49999999999599</c:v>
                </c:pt>
                <c:pt idx="1836">
                  <c:v>133.59999999999599</c:v>
                </c:pt>
                <c:pt idx="1837">
                  <c:v>133.69999999999598</c:v>
                </c:pt>
                <c:pt idx="1838">
                  <c:v>133.79999999999598</c:v>
                </c:pt>
                <c:pt idx="1839">
                  <c:v>133.899999999996</c:v>
                </c:pt>
                <c:pt idx="1840">
                  <c:v>133.99999999999599</c:v>
                </c:pt>
                <c:pt idx="1841">
                  <c:v>134.09999999999599</c:v>
                </c:pt>
                <c:pt idx="1842">
                  <c:v>134.19999999999598</c:v>
                </c:pt>
                <c:pt idx="1843">
                  <c:v>134.29999999999598</c:v>
                </c:pt>
                <c:pt idx="1844">
                  <c:v>134.399999999996</c:v>
                </c:pt>
                <c:pt idx="1845">
                  <c:v>134.49999999999599</c:v>
                </c:pt>
                <c:pt idx="1846">
                  <c:v>134.59999999999599</c:v>
                </c:pt>
                <c:pt idx="1847">
                  <c:v>134.69999999999598</c:v>
                </c:pt>
                <c:pt idx="1848">
                  <c:v>134.79999999999598</c:v>
                </c:pt>
                <c:pt idx="1849">
                  <c:v>134.899999999996</c:v>
                </c:pt>
                <c:pt idx="1850">
                  <c:v>134.99999999999599</c:v>
                </c:pt>
                <c:pt idx="1851">
                  <c:v>135.09999999999599</c:v>
                </c:pt>
                <c:pt idx="1852">
                  <c:v>135.19999999999598</c:v>
                </c:pt>
                <c:pt idx="1853">
                  <c:v>135.29999999999598</c:v>
                </c:pt>
                <c:pt idx="1854">
                  <c:v>135.399999999996</c:v>
                </c:pt>
                <c:pt idx="1855">
                  <c:v>135.49999999999599</c:v>
                </c:pt>
                <c:pt idx="1856">
                  <c:v>135.59999999999599</c:v>
                </c:pt>
                <c:pt idx="1857">
                  <c:v>135.69999999999598</c:v>
                </c:pt>
                <c:pt idx="1858">
                  <c:v>135.79999999999598</c:v>
                </c:pt>
                <c:pt idx="1859">
                  <c:v>135.899999999996</c:v>
                </c:pt>
                <c:pt idx="1860">
                  <c:v>135.99999999999599</c:v>
                </c:pt>
                <c:pt idx="1861">
                  <c:v>136.09999999999599</c:v>
                </c:pt>
                <c:pt idx="1862">
                  <c:v>136.19999999999598</c:v>
                </c:pt>
                <c:pt idx="1863">
                  <c:v>136.29999999999598</c:v>
                </c:pt>
                <c:pt idx="1864">
                  <c:v>136.399999999996</c:v>
                </c:pt>
                <c:pt idx="1865">
                  <c:v>136.49999999999599</c:v>
                </c:pt>
                <c:pt idx="1866">
                  <c:v>136.59999999999599</c:v>
                </c:pt>
                <c:pt idx="1867">
                  <c:v>136.69999999999598</c:v>
                </c:pt>
                <c:pt idx="1868">
                  <c:v>136.79999999999598</c:v>
                </c:pt>
                <c:pt idx="1869">
                  <c:v>136.899999999996</c:v>
                </c:pt>
                <c:pt idx="1870">
                  <c:v>136.99999999999599</c:v>
                </c:pt>
                <c:pt idx="1871">
                  <c:v>137.09999999999599</c:v>
                </c:pt>
                <c:pt idx="1872">
                  <c:v>137.19999999999598</c:v>
                </c:pt>
                <c:pt idx="1873">
                  <c:v>137.29999999999598</c:v>
                </c:pt>
                <c:pt idx="1874">
                  <c:v>137.399999999996</c:v>
                </c:pt>
                <c:pt idx="1875">
                  <c:v>137.49999999999599</c:v>
                </c:pt>
                <c:pt idx="1876">
                  <c:v>137.59999999999599</c:v>
                </c:pt>
                <c:pt idx="1877">
                  <c:v>137.69999999999598</c:v>
                </c:pt>
                <c:pt idx="1878">
                  <c:v>137.79999999999598</c:v>
                </c:pt>
                <c:pt idx="1879">
                  <c:v>137.899999999996</c:v>
                </c:pt>
                <c:pt idx="1880">
                  <c:v>137.99999999999599</c:v>
                </c:pt>
                <c:pt idx="1881">
                  <c:v>138.09999999999599</c:v>
                </c:pt>
                <c:pt idx="1882">
                  <c:v>138.19999999999598</c:v>
                </c:pt>
                <c:pt idx="1883">
                  <c:v>138.29999999999598</c:v>
                </c:pt>
                <c:pt idx="1884">
                  <c:v>138.399999999996</c:v>
                </c:pt>
                <c:pt idx="1885">
                  <c:v>138.49999999999599</c:v>
                </c:pt>
                <c:pt idx="1886">
                  <c:v>138.59999999999599</c:v>
                </c:pt>
                <c:pt idx="1887">
                  <c:v>138.69999999999598</c:v>
                </c:pt>
                <c:pt idx="1888">
                  <c:v>138.79999999999598</c:v>
                </c:pt>
                <c:pt idx="1889">
                  <c:v>138.899999999996</c:v>
                </c:pt>
                <c:pt idx="1890">
                  <c:v>138.99999999999599</c:v>
                </c:pt>
                <c:pt idx="1891">
                  <c:v>139.09999999999599</c:v>
                </c:pt>
                <c:pt idx="1892">
                  <c:v>139.19999999999598</c:v>
                </c:pt>
                <c:pt idx="1893">
                  <c:v>139.29999999999598</c:v>
                </c:pt>
                <c:pt idx="1894">
                  <c:v>139.399999999996</c:v>
                </c:pt>
                <c:pt idx="1895">
                  <c:v>139.49999999999599</c:v>
                </c:pt>
                <c:pt idx="1896">
                  <c:v>139.59999999999599</c:v>
                </c:pt>
                <c:pt idx="1897">
                  <c:v>139.69999999999598</c:v>
                </c:pt>
                <c:pt idx="1898">
                  <c:v>139.79999999999598</c:v>
                </c:pt>
                <c:pt idx="1899">
                  <c:v>139.899999999996</c:v>
                </c:pt>
                <c:pt idx="1900">
                  <c:v>139.99999999999599</c:v>
                </c:pt>
                <c:pt idx="1901">
                  <c:v>140.09999999999599</c:v>
                </c:pt>
                <c:pt idx="1902">
                  <c:v>140.19999999999598</c:v>
                </c:pt>
                <c:pt idx="1903">
                  <c:v>140.29999999999598</c:v>
                </c:pt>
                <c:pt idx="1904">
                  <c:v>140.399999999996</c:v>
                </c:pt>
                <c:pt idx="1905">
                  <c:v>140.49999999999599</c:v>
                </c:pt>
                <c:pt idx="1906">
                  <c:v>140.59999999999599</c:v>
                </c:pt>
                <c:pt idx="1907">
                  <c:v>140.69999999999598</c:v>
                </c:pt>
                <c:pt idx="1908">
                  <c:v>140.79999999999598</c:v>
                </c:pt>
                <c:pt idx="1909">
                  <c:v>140.899999999996</c:v>
                </c:pt>
                <c:pt idx="1910">
                  <c:v>140.99999999999599</c:v>
                </c:pt>
                <c:pt idx="1911">
                  <c:v>141.09999999999599</c:v>
                </c:pt>
                <c:pt idx="1912">
                  <c:v>141.19999999999598</c:v>
                </c:pt>
                <c:pt idx="1913">
                  <c:v>141.29999999999598</c:v>
                </c:pt>
                <c:pt idx="1914">
                  <c:v>141.399999999996</c:v>
                </c:pt>
                <c:pt idx="1915">
                  <c:v>141.49999999999599</c:v>
                </c:pt>
                <c:pt idx="1916">
                  <c:v>141.59999999999599</c:v>
                </c:pt>
                <c:pt idx="1917">
                  <c:v>141.69999999999598</c:v>
                </c:pt>
                <c:pt idx="1918">
                  <c:v>141.79999999999598</c:v>
                </c:pt>
                <c:pt idx="1919">
                  <c:v>141.899999999996</c:v>
                </c:pt>
                <c:pt idx="1920">
                  <c:v>141.99999999999599</c:v>
                </c:pt>
                <c:pt idx="1921">
                  <c:v>142.09999999999599</c:v>
                </c:pt>
                <c:pt idx="1922">
                  <c:v>142.19999999999598</c:v>
                </c:pt>
                <c:pt idx="1923">
                  <c:v>142.29999999999598</c:v>
                </c:pt>
                <c:pt idx="1924">
                  <c:v>142.399999999996</c:v>
                </c:pt>
                <c:pt idx="1925">
                  <c:v>142.49999999999599</c:v>
                </c:pt>
                <c:pt idx="1926">
                  <c:v>142.59999999999599</c:v>
                </c:pt>
                <c:pt idx="1927">
                  <c:v>142.69999999999598</c:v>
                </c:pt>
                <c:pt idx="1928">
                  <c:v>142.79999999999598</c:v>
                </c:pt>
                <c:pt idx="1929">
                  <c:v>142.899999999996</c:v>
                </c:pt>
                <c:pt idx="1930">
                  <c:v>142.99999999999599</c:v>
                </c:pt>
                <c:pt idx="1931">
                  <c:v>143.09999999999599</c:v>
                </c:pt>
                <c:pt idx="1932">
                  <c:v>143.19999999999598</c:v>
                </c:pt>
                <c:pt idx="1933">
                  <c:v>143.29999999999598</c:v>
                </c:pt>
                <c:pt idx="1934">
                  <c:v>143.399999999996</c:v>
                </c:pt>
                <c:pt idx="1935">
                  <c:v>143.49999999999599</c:v>
                </c:pt>
                <c:pt idx="1936">
                  <c:v>143.59999999999599</c:v>
                </c:pt>
                <c:pt idx="1937">
                  <c:v>143.69999999999499</c:v>
                </c:pt>
                <c:pt idx="1938">
                  <c:v>143.79999999999598</c:v>
                </c:pt>
                <c:pt idx="1939">
                  <c:v>143.899999999995</c:v>
                </c:pt>
                <c:pt idx="1940">
                  <c:v>143.99999999999599</c:v>
                </c:pt>
                <c:pt idx="1941">
                  <c:v>144.09999999999599</c:v>
                </c:pt>
                <c:pt idx="1942">
                  <c:v>144.19999999999499</c:v>
                </c:pt>
                <c:pt idx="1943">
                  <c:v>144.29999999999598</c:v>
                </c:pt>
                <c:pt idx="1944">
                  <c:v>144.399999999995</c:v>
                </c:pt>
                <c:pt idx="1945">
                  <c:v>144.49999999999599</c:v>
                </c:pt>
                <c:pt idx="1946">
                  <c:v>144.59999999999599</c:v>
                </c:pt>
                <c:pt idx="1947">
                  <c:v>144.69999999999499</c:v>
                </c:pt>
                <c:pt idx="1948">
                  <c:v>144.79999999999598</c:v>
                </c:pt>
                <c:pt idx="1949">
                  <c:v>144.899999999995</c:v>
                </c:pt>
                <c:pt idx="1950">
                  <c:v>144.99999999999599</c:v>
                </c:pt>
              </c:numCache>
            </c:numRef>
          </c:xVal>
          <c:yVal>
            <c:numRef>
              <c:f>'Y signal'!$U$5:$U$1955</c:f>
              <c:numCache>
                <c:formatCode>0.00E+00</c:formatCode>
                <c:ptCount val="1951"/>
                <c:pt idx="0">
                  <c:v>8.0000000000000156E-4</c:v>
                </c:pt>
                <c:pt idx="1">
                  <c:v>7.9999999981748187E-4</c:v>
                </c:pt>
                <c:pt idx="2">
                  <c:v>7.999999995423596E-4</c:v>
                </c:pt>
                <c:pt idx="3">
                  <c:v>7.9999999913163444E-4</c:v>
                </c:pt>
                <c:pt idx="4">
                  <c:v>7.9999999852297461E-4</c:v>
                </c:pt>
                <c:pt idx="5">
                  <c:v>7.999999976274826E-4</c:v>
                </c:pt>
                <c:pt idx="6">
                  <c:v>7.9999999631877902E-4</c:v>
                </c:pt>
                <c:pt idx="7">
                  <c:v>7.9999999442044055E-4</c:v>
                </c:pt>
                <c:pt idx="8">
                  <c:v>7.9999999168606933E-4</c:v>
                </c:pt>
                <c:pt idx="9">
                  <c:v>7.9999998777491538E-4</c:v>
                </c:pt>
                <c:pt idx="10">
                  <c:v>7.9999998221942149E-4</c:v>
                </c:pt>
                <c:pt idx="11">
                  <c:v>7.9999997438249192E-4</c:v>
                </c:pt>
                <c:pt idx="12">
                  <c:v>7.9999996340452025E-4</c:v>
                </c:pt>
                <c:pt idx="13">
                  <c:v>7.9999994813312434E-4</c:v>
                </c:pt>
                <c:pt idx="14">
                  <c:v>7.9999992703560119E-4</c:v>
                </c:pt>
                <c:pt idx="15">
                  <c:v>7.9999989809162507E-4</c:v>
                </c:pt>
                <c:pt idx="16">
                  <c:v>7.9999985865757345E-4</c:v>
                </c:pt>
                <c:pt idx="17">
                  <c:v>7.9999980530306482E-4</c:v>
                </c:pt>
                <c:pt idx="18">
                  <c:v>7.9999973361257132E-4</c:v>
                </c:pt>
                <c:pt idx="19">
                  <c:v>7.9999963795114929E-4</c:v>
                </c:pt>
                <c:pt idx="20">
                  <c:v>7.9999951118591252E-4</c:v>
                </c:pt>
                <c:pt idx="21">
                  <c:v>7.9999934436378187E-4</c:v>
                </c:pt>
                <c:pt idx="22">
                  <c:v>7.9999912634450162E-4</c:v>
                </c:pt>
                <c:pt idx="23">
                  <c:v>7.9999884338416004E-4</c:v>
                </c:pt>
                <c:pt idx="24">
                  <c:v>7.9999847867555536E-4</c:v>
                </c:pt>
                <c:pt idx="25">
                  <c:v>7.9999801184728835E-4</c:v>
                </c:pt>
                <c:pt idx="26">
                  <c:v>7.9999741843230041E-4</c:v>
                </c:pt>
                <c:pt idx="27">
                  <c:v>7.9999666931296993E-4</c:v>
                </c:pt>
                <c:pt idx="28">
                  <c:v>7.9999573016212224E-4</c:v>
                </c:pt>
                <c:pt idx="29">
                  <c:v>7.9999456090066201E-4</c:v>
                </c:pt>
                <c:pt idx="30">
                  <c:v>7.9999311519241521E-4</c:v>
                </c:pt>
                <c:pt idx="31">
                  <c:v>7.9999134000922759E-4</c:v>
                </c:pt>
                <c:pt idx="32">
                  <c:v>7.9998917529960759E-4</c:v>
                </c:pt>
                <c:pt idx="33">
                  <c:v>7.9998655379318463E-4</c:v>
                </c:pt>
                <c:pt idx="34">
                  <c:v>7.9998340098232177E-4</c:v>
                </c:pt>
                <c:pt idx="35">
                  <c:v>7.9997963531984928E-4</c:v>
                </c:pt>
                <c:pt idx="36">
                  <c:v>7.9997516866440652E-4</c:v>
                </c:pt>
                <c:pt idx="37">
                  <c:v>7.9996990701261452E-4</c:v>
                </c:pt>
                <c:pt idx="38">
                  <c:v>7.9996375153737378E-4</c:v>
                </c:pt>
                <c:pt idx="39">
                  <c:v>7.9995659995289444E-4</c:v>
                </c:pt>
                <c:pt idx="40">
                  <c:v>7.9994834821221577E-4</c:v>
                </c:pt>
                <c:pt idx="41">
                  <c:v>7.9993889252405242E-4</c:v>
                </c:pt>
                <c:pt idx="42">
                  <c:v>7.9992813166813949E-4</c:v>
                </c:pt>
                <c:pt idx="43">
                  <c:v>7.999159695679563E-4</c:v>
                </c:pt>
                <c:pt idx="44">
                  <c:v>7.9990231805759655E-4</c:v>
                </c:pt>
                <c:pt idx="45">
                  <c:v>7.9988709977395363E-4</c:v>
                </c:pt>
                <c:pt idx="46">
                  <c:v>7.998702510772104E-4</c:v>
                </c:pt>
                <c:pt idx="47">
                  <c:v>7.9985172490134714E-4</c:v>
                </c:pt>
                <c:pt idx="48">
                  <c:v>7.9983149342397527E-4</c:v>
                </c:pt>
                <c:pt idx="49">
                  <c:v>7.9980955043604664E-4</c:v>
                </c:pt>
                <c:pt idx="50">
                  <c:v>7.9978591330518323E-4</c:v>
                </c:pt>
                <c:pt idx="51">
                  <c:v>7.9976062441992164E-4</c:v>
                </c:pt>
                <c:pt idx="52">
                  <c:v>7.9973375203015295E-4</c:v>
                </c:pt>
                <c:pt idx="53">
                  <c:v>7.9970539040426333E-4</c:v>
                </c:pt>
                <c:pt idx="54">
                  <c:v>7.9967565925833728E-4</c:v>
                </c:pt>
                <c:pt idx="55">
                  <c:v>7.9964470243754299E-4</c:v>
                </c:pt>
                <c:pt idx="56">
                  <c:v>7.9961268585473824E-4</c:v>
                </c:pt>
                <c:pt idx="57">
                  <c:v>7.995797947351474E-4</c:v>
                </c:pt>
                <c:pt idx="58">
                  <c:v>7.995462302330538E-4</c:v>
                </c:pt>
                <c:pt idx="59">
                  <c:v>7.9951220552614498E-4</c:v>
                </c:pt>
                <c:pt idx="60">
                  <c:v>7.9947794151316186E-4</c:v>
                </c:pt>
                <c:pt idx="61">
                  <c:v>7.9944366225462337E-4</c:v>
                </c:pt>
                <c:pt idx="62">
                  <c:v>7.9940959031946513E-4</c:v>
                </c:pt>
                <c:pt idx="63">
                  <c:v>7.9937594219107002E-4</c:v>
                </c:pt>
                <c:pt idx="64">
                  <c:v>7.9934292389712133E-4</c:v>
                </c:pt>
                <c:pt idx="65">
                  <c:v>7.9931072700298712E-4</c:v>
                </c:pt>
                <c:pt idx="66">
                  <c:v>7.9927952510430093E-4</c:v>
                </c:pt>
                <c:pt idx="67">
                  <c:v>7.9924947091788512E-4</c:v>
                </c:pt>
                <c:pt idx="68">
                  <c:v>7.9922069405257833E-4</c:v>
                </c:pt>
                <c:pt idx="69">
                  <c:v>7.9919329950789192E-4</c:v>
                </c:pt>
                <c:pt idx="70">
                  <c:v>7.9916736691112034E-4</c:v>
                </c:pt>
                <c:pt idx="71">
                  <c:v>7.9914295048486603E-4</c:v>
                </c:pt>
                <c:pt idx="72">
                  <c:v>7.9912007969436749E-4</c:v>
                </c:pt>
                <c:pt idx="73">
                  <c:v>7.9909876051385647E-4</c:v>
                </c:pt>
                <c:pt idx="74">
                  <c:v>7.9907897721714178E-4</c:v>
                </c:pt>
                <c:pt idx="75">
                  <c:v>7.9906069459764425E-4</c:v>
                </c:pt>
                <c:pt idx="76">
                  <c:v>7.9904386050037488E-4</c:v>
                </c:pt>
                <c:pt idx="77">
                  <c:v>7.9902840856031516E-4</c:v>
                </c:pt>
                <c:pt idx="78">
                  <c:v>7.9901426102980499E-4</c:v>
                </c:pt>
                <c:pt idx="79">
                  <c:v>7.9900133159998307E-4</c:v>
                </c:pt>
                <c:pt idx="80">
                  <c:v>7.9898952811873142E-4</c:v>
                </c:pt>
                <c:pt idx="81">
                  <c:v>7.9897875513245081E-4</c:v>
                </c:pt>
                <c:pt idx="82">
                  <c:v>7.9896891619206844E-4</c:v>
                </c:pt>
                <c:pt idx="83">
                  <c:v>7.9895991587474889E-4</c:v>
                </c:pt>
                <c:pt idx="84">
                  <c:v>7.9895166150123053E-4</c:v>
                </c:pt>
                <c:pt idx="85">
                  <c:v>7.9894406453017135E-4</c:v>
                </c:pt>
                <c:pt idx="86">
                  <c:v>7.9893704163943333E-4</c:v>
                </c:pt>
                <c:pt idx="87">
                  <c:v>7.9893051550116129E-4</c:v>
                </c:pt>
                <c:pt idx="88">
                  <c:v>7.9892441528150494E-4</c:v>
                </c:pt>
                <c:pt idx="89">
                  <c:v>7.9891867688866699E-4</c:v>
                </c:pt>
                <c:pt idx="90">
                  <c:v>7.9891324300791322E-4</c:v>
                </c:pt>
                <c:pt idx="91">
                  <c:v>7.9890806296097495E-4</c:v>
                </c:pt>
                <c:pt idx="92">
                  <c:v>7.9890309242145103E-4</c:v>
                </c:pt>
                <c:pt idx="93">
                  <c:v>7.9889829302861345E-4</c:v>
                </c:pt>
                <c:pt idx="94">
                  <c:v>7.9889363192456667E-4</c:v>
                </c:pt>
                <c:pt idx="95">
                  <c:v>7.9888908125084091E-4</c:v>
                </c:pt>
                <c:pt idx="96">
                  <c:v>7.9888461762194461E-4</c:v>
                </c:pt>
                <c:pt idx="97">
                  <c:v>7.9888022160320418E-4</c:v>
                </c:pt>
                <c:pt idx="98">
                  <c:v>7.9887587720209525E-4</c:v>
                </c:pt>
                <c:pt idx="99">
                  <c:v>7.9887157138912985E-4</c:v>
                </c:pt>
                <c:pt idx="100">
                  <c:v>7.988672936570379E-4</c:v>
                </c:pt>
                <c:pt idx="101">
                  <c:v>7.9886303561822834E-4</c:v>
                </c:pt>
                <c:pt idx="102">
                  <c:v>7.9885879064985131E-4</c:v>
                </c:pt>
                <c:pt idx="103">
                  <c:v>7.9885455357974009E-4</c:v>
                </c:pt>
                <c:pt idx="104">
                  <c:v>7.9885032041624024E-4</c:v>
                </c:pt>
                <c:pt idx="105">
                  <c:v>7.988460881196255E-4</c:v>
                </c:pt>
                <c:pt idx="106">
                  <c:v>7.9884185440753312E-4</c:v>
                </c:pt>
                <c:pt idx="107">
                  <c:v>7.9883761759452971E-4</c:v>
                </c:pt>
                <c:pt idx="108">
                  <c:v>7.9883337646213044E-4</c:v>
                </c:pt>
                <c:pt idx="109">
                  <c:v>7.9882913015092273E-4</c:v>
                </c:pt>
                <c:pt idx="110">
                  <c:v>7.9882487807750606E-4</c:v>
                </c:pt>
                <c:pt idx="111">
                  <c:v>7.9882061986615114E-4</c:v>
                </c:pt>
                <c:pt idx="112">
                  <c:v>7.9881635529878024E-4</c:v>
                </c:pt>
                <c:pt idx="113">
                  <c:v>7.9881208427373391E-4</c:v>
                </c:pt>
                <c:pt idx="114">
                  <c:v>7.9880780677801029E-4</c:v>
                </c:pt>
                <c:pt idx="115">
                  <c:v>7.9880352286378932E-4</c:v>
                </c:pt>
                <c:pt idx="116">
                  <c:v>7.9879923263416963E-4</c:v>
                </c:pt>
                <c:pt idx="117">
                  <c:v>7.9879493623147778E-4</c:v>
                </c:pt>
                <c:pt idx="118">
                  <c:v>7.987906338309277E-4</c:v>
                </c:pt>
                <c:pt idx="119">
                  <c:v>7.9878632563563391E-4</c:v>
                </c:pt>
                <c:pt idx="120">
                  <c:v>7.9878201187320332E-4</c:v>
                </c:pt>
                <c:pt idx="121">
                  <c:v>7.9877769287310229E-4</c:v>
                </c:pt>
                <c:pt idx="122">
                  <c:v>7.987733688007005E-4</c:v>
                </c:pt>
                <c:pt idx="123">
                  <c:v>7.9876903995718042E-4</c:v>
                </c:pt>
                <c:pt idx="124">
                  <c:v>7.9876470665953838E-4</c:v>
                </c:pt>
                <c:pt idx="125">
                  <c:v>7.9876036923728628E-4</c:v>
                </c:pt>
                <c:pt idx="126">
                  <c:v>7.9875602803217171E-4</c:v>
                </c:pt>
                <c:pt idx="127">
                  <c:v>7.9875168338966733E-4</c:v>
                </c:pt>
                <c:pt idx="128">
                  <c:v>7.9874733565367504E-4</c:v>
                </c:pt>
                <c:pt idx="129">
                  <c:v>7.9874298515376398E-4</c:v>
                </c:pt>
                <c:pt idx="130">
                  <c:v>7.9873863218919705E-4</c:v>
                </c:pt>
                <c:pt idx="131">
                  <c:v>7.9873427700527522E-4</c:v>
                </c:pt>
                <c:pt idx="132">
                  <c:v>7.987299197508848E-4</c:v>
                </c:pt>
                <c:pt idx="133">
                  <c:v>7.9872556043445733E-4</c:v>
                </c:pt>
                <c:pt idx="134">
                  <c:v>7.9872119884692489E-4</c:v>
                </c:pt>
                <c:pt idx="135">
                  <c:v>7.9871683442484984E-4</c:v>
                </c:pt>
                <c:pt idx="136">
                  <c:v>7.987124661495051E-4</c:v>
                </c:pt>
                <c:pt idx="137">
                  <c:v>7.9870809245079059E-4</c:v>
                </c:pt>
                <c:pt idx="138">
                  <c:v>7.987037111615718E-4</c:v>
                </c:pt>
                <c:pt idx="139">
                  <c:v>7.9869931930666015E-4</c:v>
                </c:pt>
                <c:pt idx="140">
                  <c:v>7.9869491267432974E-4</c:v>
                </c:pt>
                <c:pt idx="141">
                  <c:v>7.9869048538902478E-4</c:v>
                </c:pt>
                <c:pt idx="142">
                  <c:v>7.9868602929051939E-4</c:v>
                </c:pt>
                <c:pt idx="143">
                  <c:v>7.9868153328073628E-4</c:v>
                </c:pt>
                <c:pt idx="144">
                  <c:v>7.9867698229854709E-4</c:v>
                </c:pt>
                <c:pt idx="145">
                  <c:v>7.9867235621308111E-4</c:v>
                </c:pt>
                <c:pt idx="146">
                  <c:v>7.9866762838126757E-4</c:v>
                </c:pt>
                <c:pt idx="147">
                  <c:v>7.9866276373632701E-4</c:v>
                </c:pt>
                <c:pt idx="148">
                  <c:v>7.9865771633728542E-4</c:v>
                </c:pt>
                <c:pt idx="149">
                  <c:v>7.9865242659147824E-4</c:v>
                </c:pt>
                <c:pt idx="150">
                  <c:v>7.9864681771829539E-4</c:v>
                </c:pt>
                <c:pt idx="151">
                  <c:v>7.9864079128918076E-4</c:v>
                </c:pt>
                <c:pt idx="152">
                  <c:v>7.9863422221367552E-4</c:v>
                </c:pt>
                <c:pt idx="153">
                  <c:v>7.9862695237729842E-4</c:v>
                </c:pt>
                <c:pt idx="154">
                  <c:v>7.9861878347971889E-4</c:v>
                </c:pt>
                <c:pt idx="155">
                  <c:v>7.9860946845050737E-4</c:v>
                </c:pt>
                <c:pt idx="156">
                  <c:v>7.985987017589787E-4</c:v>
                </c:pt>
                <c:pt idx="157">
                  <c:v>7.9858610825639322E-4</c:v>
                </c:pt>
                <c:pt idx="158">
                  <c:v>7.9857123059101241E-4</c:v>
                </c:pt>
                <c:pt idx="159">
                  <c:v>7.9855351559032588E-4</c:v>
                </c:pt>
                <c:pt idx="160">
                  <c:v>7.9853229907322573E-4</c:v>
                </c:pt>
                <c:pt idx="161">
                  <c:v>7.9850678988879189E-4</c:v>
                </c:pt>
                <c:pt idx="162">
                  <c:v>7.9847605313662347E-4</c:v>
                </c:pt>
                <c:pt idx="163">
                  <c:v>7.9843899297456114E-4</c:v>
                </c:pt>
                <c:pt idx="164">
                  <c:v>7.9839433560168187E-4</c:v>
                </c:pt>
                <c:pt idx="165">
                  <c:v>7.9834061304600418E-4</c:v>
                </c:pt>
                <c:pt idx="166">
                  <c:v>7.9827614829250143E-4</c:v>
                </c:pt>
                <c:pt idx="167">
                  <c:v>7.9819904290401203E-4</c:v>
                </c:pt>
                <c:pt idx="168">
                  <c:v>7.9810716780695404E-4</c:v>
                </c:pt>
                <c:pt idx="169">
                  <c:v>7.9799815841119081E-4</c:v>
                </c:pt>
                <c:pt idx="170">
                  <c:v>7.9786941477783945E-4</c:v>
                </c:pt>
                <c:pt idx="171">
                  <c:v>7.977181082319682E-4</c:v>
                </c:pt>
                <c:pt idx="172">
                  <c:v>7.975411949783705E-4</c:v>
                </c:pt>
                <c:pt idx="173">
                  <c:v>7.9733543747822935E-4</c:v>
                </c:pt>
                <c:pt idx="174">
                  <c:v>7.9709743435156088E-4</c:v>
                </c:pt>
                <c:pt idx="175">
                  <c:v>7.9682365884346112E-4</c:v>
                </c:pt>
                <c:pt idx="176">
                  <c:v>7.9651050577333798E-4</c:v>
                </c:pt>
                <c:pt idx="177">
                  <c:v>7.9615434670284404E-4</c:v>
                </c:pt>
                <c:pt idx="178">
                  <c:v>7.9575159194745777E-4</c:v>
                </c:pt>
                <c:pt idx="179">
                  <c:v>7.9529875847988529E-4</c:v>
                </c:pt>
                <c:pt idx="180">
                  <c:v>7.9479254124353448E-4</c:v>
                </c:pt>
                <c:pt idx="181">
                  <c:v>7.9422988588948593E-4</c:v>
                </c:pt>
                <c:pt idx="182">
                  <c:v>7.9360806006014133E-4</c:v>
                </c:pt>
                <c:pt idx="183">
                  <c:v>7.9292471959463548E-4</c:v>
                </c:pt>
                <c:pt idx="184">
                  <c:v>7.9217796679970629E-4</c:v>
                </c:pt>
                <c:pt idx="185">
                  <c:v>7.9136639700300995E-4</c:v>
                </c:pt>
                <c:pt idx="186">
                  <c:v>7.90489129744137E-4</c:v>
                </c:pt>
                <c:pt idx="187">
                  <c:v>7.8954582190376673E-4</c:v>
                </c:pt>
                <c:pt idx="188">
                  <c:v>7.8853665934001602E-4</c:v>
                </c:pt>
                <c:pt idx="189">
                  <c:v>7.8746232524498183E-4</c:v>
                </c:pt>
                <c:pt idx="190">
                  <c:v>7.8632394375033137E-4</c:v>
                </c:pt>
                <c:pt idx="191">
                  <c:v>7.8512299814994981E-4</c:v>
                </c:pt>
                <c:pt idx="192">
                  <c:v>7.8386122449480421E-4</c:v>
                </c:pt>
                <c:pt idx="193">
                  <c:v>7.8254048197099152E-4</c:v>
                </c:pt>
                <c:pt idx="194">
                  <c:v>7.8116260346629426E-4</c:v>
                </c:pt>
                <c:pt idx="195">
                  <c:v>7.7972922962170929E-4</c:v>
                </c:pt>
                <c:pt idx="196">
                  <c:v>7.782416320793416E-4</c:v>
                </c:pt>
                <c:pt idx="197">
                  <c:v>7.7670053136892723E-4</c:v>
                </c:pt>
                <c:pt idx="198">
                  <c:v>7.7510591647753991E-4</c:v>
                </c:pt>
                <c:pt idx="199">
                  <c:v>7.734568722730466E-4</c:v>
                </c:pt>
                <c:pt idx="200">
                  <c:v>7.7175141021884684E-4</c:v>
                </c:pt>
                <c:pt idx="201">
                  <c:v>7.6998639280237728E-4</c:v>
                </c:pt>
                <c:pt idx="202">
                  <c:v>7.6815742698796831E-4</c:v>
                </c:pt>
                <c:pt idx="203">
                  <c:v>7.662587502533896E-4</c:v>
                </c:pt>
                <c:pt idx="204">
                  <c:v>7.6428324751015868E-4</c:v>
                </c:pt>
                <c:pt idx="205">
                  <c:v>7.6222250793121804E-4</c:v>
                </c:pt>
                <c:pt idx="206">
                  <c:v>7.6006690656168358E-4</c:v>
                </c:pt>
                <c:pt idx="207">
                  <c:v>7.5780574965685847E-4</c:v>
                </c:pt>
                <c:pt idx="208">
                  <c:v>7.5542747603414432E-4</c:v>
                </c:pt>
                <c:pt idx="209">
                  <c:v>7.5291990850267641E-4</c:v>
                </c:pt>
                <c:pt idx="210">
                  <c:v>7.5027055771067293E-4</c:v>
                </c:pt>
                <c:pt idx="211">
                  <c:v>7.4746696189434945E-4</c:v>
                </c:pt>
                <c:pt idx="212">
                  <c:v>7.4449706208322408E-4</c:v>
                </c:pt>
                <c:pt idx="213">
                  <c:v>7.4134959892321894E-4</c:v>
                </c:pt>
                <c:pt idx="214">
                  <c:v>7.3801451877605363E-4</c:v>
                </c:pt>
                <c:pt idx="215">
                  <c:v>7.3448337367712122E-4</c:v>
                </c:pt>
                <c:pt idx="216">
                  <c:v>7.3074972314738891E-4</c:v>
                </c:pt>
                <c:pt idx="217">
                  <c:v>7.2680947736190524E-4</c:v>
                </c:pt>
                <c:pt idx="218">
                  <c:v>7.2266122218146505E-4</c:v>
                </c:pt>
                <c:pt idx="219">
                  <c:v>7.1830646660214499E-4</c:v>
                </c:pt>
                <c:pt idx="220">
                  <c:v>7.1374985568593364E-4</c:v>
                </c:pt>
                <c:pt idx="221">
                  <c:v>7.0899925159664508E-4</c:v>
                </c:pt>
                <c:pt idx="222">
                  <c:v>7.0406579380352197E-4</c:v>
                </c:pt>
                <c:pt idx="223">
                  <c:v>6.989638158391401E-4</c:v>
                </c:pt>
                <c:pt idx="224">
                  <c:v>6.937107126727375E-4</c:v>
                </c:pt>
                <c:pt idx="225">
                  <c:v>6.8832671792172799E-4</c:v>
                </c:pt>
                <c:pt idx="226">
                  <c:v>6.8283456902431562E-4</c:v>
                </c:pt>
                <c:pt idx="227">
                  <c:v>6.7725914664926948E-4</c:v>
                </c:pt>
                <c:pt idx="228">
                  <c:v>6.7162706956591352E-4</c:v>
                </c:pt>
                <c:pt idx="229">
                  <c:v>6.6596618317840283E-4</c:v>
                </c:pt>
                <c:pt idx="230">
                  <c:v>6.6030511045144251E-4</c:v>
                </c:pt>
                <c:pt idx="231">
                  <c:v>6.546727653745281E-4</c:v>
                </c:pt>
                <c:pt idx="232">
                  <c:v>6.490978992522643E-4</c:v>
                </c:pt>
                <c:pt idx="233">
                  <c:v>6.4360868935065538E-4</c:v>
                </c:pt>
                <c:pt idx="234">
                  <c:v>6.3823239340032401E-4</c:v>
                </c:pt>
                <c:pt idx="235">
                  <c:v>6.3299507418965672E-4</c:v>
                </c:pt>
                <c:pt idx="236">
                  <c:v>6.2792142454141909E-4</c:v>
                </c:pt>
                <c:pt idx="237">
                  <c:v>6.2303467189543996E-4</c:v>
                </c:pt>
                <c:pt idx="238">
                  <c:v>6.1835661684006603E-4</c:v>
                </c:pt>
                <c:pt idx="239">
                  <c:v>6.1390769258549787E-4</c:v>
                </c:pt>
                <c:pt idx="240">
                  <c:v>6.0970717736683467E-4</c:v>
                </c:pt>
                <c:pt idx="241">
                  <c:v>6.0577343612448536E-4</c:v>
                </c:pt>
                <c:pt idx="242">
                  <c:v>6.0212421331269877E-4</c:v>
                </c:pt>
                <c:pt idx="243">
                  <c:v>5.9877694181595885E-4</c:v>
                </c:pt>
                <c:pt idx="244">
                  <c:v>5.9574904886005231E-4</c:v>
                </c:pt>
                <c:pt idx="245">
                  <c:v>5.9305822110288994E-4</c:v>
                </c:pt>
                <c:pt idx="246">
                  <c:v>5.9072260425304204E-4</c:v>
                </c:pt>
                <c:pt idx="247">
                  <c:v>5.8876091293786541E-4</c:v>
                </c:pt>
                <c:pt idx="248">
                  <c:v>5.8719243128674129E-4</c:v>
                </c:pt>
                <c:pt idx="249">
                  <c:v>5.8603688457021532E-4</c:v>
                </c:pt>
                <c:pt idx="250">
                  <c:v>5.8531417778273783E-4</c:v>
                </c:pt>
                <c:pt idx="251">
                  <c:v>5.8504399983164428E-4</c:v>
                </c:pt>
                <c:pt idx="252">
                  <c:v>5.8524530220655771E-4</c:v>
                </c:pt>
                <c:pt idx="253">
                  <c:v>5.8593566929917066E-4</c:v>
                </c:pt>
                <c:pt idx="254">
                  <c:v>5.8713060526656522E-4</c:v>
                </c:pt>
                <c:pt idx="255">
                  <c:v>5.8884276906620949E-4</c:v>
                </c:pt>
                <c:pt idx="256">
                  <c:v>5.9108119429396495E-4</c:v>
                </c:pt>
                <c:pt idx="257">
                  <c:v>5.9385053354836601E-4</c:v>
                </c:pt>
                <c:pt idx="258">
                  <c:v>5.9715036793484108E-4</c:v>
                </c:pt>
                <c:pt idx="259">
                  <c:v>6.0097462079897602E-4</c:v>
                </c:pt>
                <c:pt idx="260">
                  <c:v>6.0531111087937922E-4</c:v>
                </c:pt>
                <c:pt idx="261">
                  <c:v>6.1014127405417413E-4</c:v>
                </c:pt>
                <c:pt idx="262">
                  <c:v>6.1544007531491801E-4</c:v>
                </c:pt>
                <c:pt idx="263">
                  <c:v>6.2117612383061468E-4</c:v>
                </c:pt>
                <c:pt idx="264">
                  <c:v>6.2731199369416935E-4</c:v>
                </c:pt>
                <c:pt idx="265">
                  <c:v>6.3380474345954118E-4</c:v>
                </c:pt>
                <c:pt idx="266">
                  <c:v>6.4060661806527371E-4</c:v>
                </c:pt>
                <c:pt idx="267">
                  <c:v>6.4766590818304002E-4</c:v>
                </c:pt>
                <c:pt idx="268">
                  <c:v>6.549279348905785E-4</c:v>
                </c:pt>
                <c:pt idx="269">
                  <c:v>6.6233612233165904E-4</c:v>
                </c:pt>
                <c:pt idx="270">
                  <c:v>6.6983311818505473E-4</c:v>
                </c:pt>
                <c:pt idx="271">
                  <c:v>6.7736192055122522E-4</c:v>
                </c:pt>
                <c:pt idx="272">
                  <c:v>6.8486697074325446E-4</c:v>
                </c:pt>
                <c:pt idx="273">
                  <c:v>6.9229517529108113E-4</c:v>
                </c:pt>
                <c:pt idx="274">
                  <c:v>6.9959682425398129E-4</c:v>
                </c:pt>
                <c:pt idx="275">
                  <c:v>7.0672637984831043E-4</c:v>
                </c:pt>
                <c:pt idx="276">
                  <c:v>7.1364311561167911E-4</c:v>
                </c:pt>
                <c:pt idx="277">
                  <c:v>7.2031159417235537E-4</c:v>
                </c:pt>
                <c:pt idx="278">
                  <c:v>7.2670197868448193E-4</c:v>
                </c:pt>
                <c:pt idx="279">
                  <c:v>7.3279017991968092E-4</c:v>
                </c:pt>
                <c:pt idx="280">
                  <c:v>7.3855784766237804E-4</c:v>
                </c:pt>
                <c:pt idx="281">
                  <c:v>7.4399221959120759E-4</c:v>
                </c:pt>
                <c:pt idx="282">
                  <c:v>7.4908584558550258E-4</c:v>
                </c:pt>
                <c:pt idx="283">
                  <c:v>7.5383620800554283E-4</c:v>
                </c:pt>
                <c:pt idx="284">
                  <c:v>7.5824526006868127E-4</c:v>
                </c:pt>
                <c:pt idx="285">
                  <c:v>7.6231890519743773E-4</c:v>
                </c:pt>
                <c:pt idx="286">
                  <c:v>7.6606643962961855E-4</c:v>
                </c:pt>
                <c:pt idx="287">
                  <c:v>7.6949997906242422E-4</c:v>
                </c:pt>
                <c:pt idx="288">
                  <c:v>7.7263388836137654E-4</c:v>
                </c:pt>
                <c:pt idx="289">
                  <c:v>7.7548423057069297E-4</c:v>
                </c:pt>
                <c:pt idx="290">
                  <c:v>7.7806824892457543E-4</c:v>
                </c:pt>
                <c:pt idx="291">
                  <c:v>7.8040389221534765E-4</c:v>
                </c:pt>
                <c:pt idx="292">
                  <c:v>7.8250939137708008E-4</c:v>
                </c:pt>
                <c:pt idx="293">
                  <c:v>7.8440289219892847E-4</c:v>
                </c:pt>
                <c:pt idx="294">
                  <c:v>7.8610214631214621E-4</c:v>
                </c:pt>
                <c:pt idx="295">
                  <c:v>7.8762426078413323E-4</c:v>
                </c:pt>
                <c:pt idx="296">
                  <c:v>7.8898550440024875E-4</c:v>
                </c:pt>
                <c:pt idx="297">
                  <c:v>7.9020116718024668E-4</c:v>
                </c:pt>
                <c:pt idx="298">
                  <c:v>7.9128546876838129E-4</c:v>
                </c:pt>
                <c:pt idx="299">
                  <c:v>7.9225150998260931E-4</c:v>
                </c:pt>
                <c:pt idx="300">
                  <c:v>7.9311126184186654E-4</c:v>
                </c:pt>
                <c:pt idx="301">
                  <c:v>7.9387558548027698E-4</c:v>
                </c:pt>
                <c:pt idx="302">
                  <c:v>7.9455427673335753E-4</c:v>
                </c:pt>
                <c:pt idx="303">
                  <c:v>7.9515612958379128E-4</c:v>
                </c:pt>
                <c:pt idx="304">
                  <c:v>7.9568901233595965E-4</c:v>
                </c:pt>
                <c:pt idx="305">
                  <c:v>7.9615995159867622E-4</c:v>
                </c:pt>
                <c:pt idx="306">
                  <c:v>7.9657521956433329E-4</c:v>
                </c:pt>
                <c:pt idx="307">
                  <c:v>7.96940420453116E-4</c:v>
                </c:pt>
                <c:pt idx="308">
                  <c:v>7.9726057344656784E-4</c:v>
                </c:pt>
                <c:pt idx="309">
                  <c:v>7.9754018944367192E-4</c:v>
                </c:pt>
                <c:pt idx="310">
                  <c:v>7.9778334009660934E-4</c:v>
                </c:pt>
                <c:pt idx="311">
                  <c:v>7.9799371827979826E-4</c:v>
                </c:pt>
                <c:pt idx="312">
                  <c:v>7.9817468946058857E-4</c:v>
                </c:pt>
                <c:pt idx="313">
                  <c:v>7.9832933435293018E-4</c:v>
                </c:pt>
                <c:pt idx="314">
                  <c:v>7.9846048307488453E-4</c:v>
                </c:pt>
                <c:pt idx="315">
                  <c:v>7.985707421250929E-4</c:v>
                </c:pt>
                <c:pt idx="316">
                  <c:v>7.9866251482820503E-4</c:v>
                </c:pt>
                <c:pt idx="317">
                  <c:v>7.9873801676579265E-4</c:v>
                </c:pt>
                <c:pt idx="318">
                  <c:v>7.9879928715680516E-4</c:v>
                </c:pt>
                <c:pt idx="319">
                  <c:v>7.9884819781818892E-4</c:v>
                </c:pt>
                <c:pt idx="320">
                  <c:v>7.9888646556035075E-4</c:v>
                </c:pt>
                <c:pt idx="321">
                  <c:v>7.9891562812506019E-4</c:v>
                </c:pt>
                <c:pt idx="322">
                  <c:v>7.9893706924312425E-4</c:v>
                </c:pt>
                <c:pt idx="323">
                  <c:v>7.9895205486198195E-4</c:v>
                </c:pt>
                <c:pt idx="324">
                  <c:v>7.9896170932206619E-4</c:v>
                </c:pt>
                <c:pt idx="325">
                  <c:v>7.9896701325577434E-4</c:v>
                </c:pt>
                <c:pt idx="326">
                  <c:v>7.9896882173791095E-4</c:v>
                </c:pt>
                <c:pt idx="327">
                  <c:v>7.9896787340402189E-4</c:v>
                </c:pt>
                <c:pt idx="328">
                  <c:v>7.9896479889576366E-4</c:v>
                </c:pt>
                <c:pt idx="329">
                  <c:v>7.9896013087436422E-4</c:v>
                </c:pt>
                <c:pt idx="330">
                  <c:v>7.9895431158074834E-4</c:v>
                </c:pt>
                <c:pt idx="331">
                  <c:v>7.9894770409981658E-4</c:v>
                </c:pt>
                <c:pt idx="332">
                  <c:v>7.9894060123671291E-4</c:v>
                </c:pt>
                <c:pt idx="333">
                  <c:v>7.9893323477059125E-4</c:v>
                </c:pt>
                <c:pt idx="334">
                  <c:v>7.9892578476747434E-4</c:v>
                </c:pt>
                <c:pt idx="335">
                  <c:v>7.9891838946372551E-4</c:v>
                </c:pt>
                <c:pt idx="336">
                  <c:v>7.9891114497836213E-4</c:v>
                </c:pt>
                <c:pt idx="337">
                  <c:v>7.9890412227527326E-4</c:v>
                </c:pt>
                <c:pt idx="338">
                  <c:v>7.9889736525610381E-4</c:v>
                </c:pt>
                <c:pt idx="339">
                  <c:v>7.9889090221105848E-4</c:v>
                </c:pt>
                <c:pt idx="340">
                  <c:v>7.9888473747118647E-4</c:v>
                </c:pt>
                <c:pt idx="341">
                  <c:v>7.9887887551327846E-4</c:v>
                </c:pt>
                <c:pt idx="342">
                  <c:v>7.98873302863338E-4</c:v>
                </c:pt>
                <c:pt idx="343">
                  <c:v>7.9886800784249683E-4</c:v>
                </c:pt>
                <c:pt idx="344">
                  <c:v>7.9886297159240723E-4</c:v>
                </c:pt>
                <c:pt idx="345">
                  <c:v>7.9885816792958772E-4</c:v>
                </c:pt>
                <c:pt idx="346">
                  <c:v>7.9885358018963514E-4</c:v>
                </c:pt>
                <c:pt idx="347">
                  <c:v>7.9884918870989582E-4</c:v>
                </c:pt>
                <c:pt idx="348">
                  <c:v>7.9884496232606578E-4</c:v>
                </c:pt>
                <c:pt idx="349">
                  <c:v>7.9884088850028961E-4</c:v>
                </c:pt>
                <c:pt idx="350">
                  <c:v>7.9883694811473508E-4</c:v>
                </c:pt>
                <c:pt idx="351">
                  <c:v>7.9883312384352483E-4</c:v>
                </c:pt>
                <c:pt idx="352">
                  <c:v>7.9882939990502124E-4</c:v>
                </c:pt>
                <c:pt idx="353">
                  <c:v>7.9882576268706874E-4</c:v>
                </c:pt>
                <c:pt idx="354">
                  <c:v>7.9882219920103536E-4</c:v>
                </c:pt>
                <c:pt idx="355">
                  <c:v>7.9881869974906844E-4</c:v>
                </c:pt>
                <c:pt idx="356">
                  <c:v>7.9881525341888844E-4</c:v>
                </c:pt>
                <c:pt idx="357">
                  <c:v>7.9881185333027468E-4</c:v>
                </c:pt>
                <c:pt idx="358">
                  <c:v>7.988084815801137E-4</c:v>
                </c:pt>
                <c:pt idx="359">
                  <c:v>7.9880513618479595E-4</c:v>
                </c:pt>
                <c:pt idx="360">
                  <c:v>7.9880180790304288E-4</c:v>
                </c:pt>
                <c:pt idx="361">
                  <c:v>7.9879848679494309E-4</c:v>
                </c:pt>
                <c:pt idx="362">
                  <c:v>7.9879516170866863E-4</c:v>
                </c:pt>
                <c:pt idx="363">
                  <c:v>7.9879182104235767E-4</c:v>
                </c:pt>
                <c:pt idx="364">
                  <c:v>7.9878845006633504E-4</c:v>
                </c:pt>
                <c:pt idx="365">
                  <c:v>7.9878503117193568E-4</c:v>
                </c:pt>
                <c:pt idx="366">
                  <c:v>7.9878154381455332E-4</c:v>
                </c:pt>
                <c:pt idx="367">
                  <c:v>7.9877796369986608E-4</c:v>
                </c:pt>
                <c:pt idx="368">
                  <c:v>7.987742609202853E-4</c:v>
                </c:pt>
                <c:pt idx="369">
                  <c:v>7.9877039980741501E-4</c:v>
                </c:pt>
                <c:pt idx="370">
                  <c:v>7.9876633759695529E-4</c:v>
                </c:pt>
                <c:pt idx="371">
                  <c:v>7.9876202320715739E-4</c:v>
                </c:pt>
                <c:pt idx="372">
                  <c:v>7.9875739581520395E-4</c:v>
                </c:pt>
                <c:pt idx="373">
                  <c:v>7.9875238323765516E-4</c:v>
                </c:pt>
                <c:pt idx="374">
                  <c:v>7.9874690011472475E-4</c:v>
                </c:pt>
                <c:pt idx="375">
                  <c:v>7.9874084590393743E-4</c:v>
                </c:pt>
                <c:pt idx="376">
                  <c:v>7.987341026553102E-4</c:v>
                </c:pt>
                <c:pt idx="377">
                  <c:v>7.9872653264302716E-4</c:v>
                </c:pt>
                <c:pt idx="378">
                  <c:v>7.987179755006489E-4</c:v>
                </c:pt>
                <c:pt idx="379">
                  <c:v>7.9870824525059118E-4</c:v>
                </c:pt>
                <c:pt idx="380">
                  <c:v>7.986971270579641E-4</c:v>
                </c:pt>
                <c:pt idx="381">
                  <c:v>7.9868437355380402E-4</c:v>
                </c:pt>
                <c:pt idx="382">
                  <c:v>7.98669700968578E-4</c:v>
                </c:pt>
                <c:pt idx="383">
                  <c:v>7.9865278492966441E-4</c:v>
                </c:pt>
                <c:pt idx="384">
                  <c:v>7.9863325598551803E-4</c:v>
                </c:pt>
                <c:pt idx="385">
                  <c:v>7.9861069500961447E-4</c:v>
                </c:pt>
                <c:pt idx="386">
                  <c:v>7.9858462804448293E-4</c:v>
                </c:pt>
                <c:pt idx="387">
                  <c:v>7.9855452127635892E-4</c:v>
                </c:pt>
                <c:pt idx="388">
                  <c:v>7.9851977561064724E-4</c:v>
                </c:pt>
                <c:pt idx="389">
                  <c:v>7.9847972151892886E-4</c:v>
                </c:pt>
                <c:pt idx="390">
                  <c:v>7.9843361363191468E-4</c:v>
                </c:pt>
                <c:pt idx="391">
                  <c:v>7.9838062560114924E-4</c:v>
                </c:pt>
                <c:pt idx="392">
                  <c:v>7.9831984536648658E-4</c:v>
                </c:pt>
                <c:pt idx="393">
                  <c:v>7.9825027075736002E-4</c:v>
                </c:pt>
                <c:pt idx="394">
                  <c:v>7.9817080565149881E-4</c:v>
                </c:pt>
                <c:pt idx="395">
                  <c:v>7.9808025724222866E-4</c:v>
                </c:pt>
                <c:pt idx="396">
                  <c:v>7.979773340252795E-4</c:v>
                </c:pt>
                <c:pt idx="397">
                  <c:v>7.9786064517960945E-4</c:v>
                </c:pt>
                <c:pt idx="398">
                  <c:v>7.9772870140563902E-4</c:v>
                </c:pt>
                <c:pt idx="399">
                  <c:v>7.9757991725493821E-4</c:v>
                </c:pt>
                <c:pt idx="400">
                  <c:v>7.9741261539594433E-4</c:v>
                </c:pt>
                <c:pt idx="401">
                  <c:v>7.9722503290596705E-4</c:v>
                </c:pt>
                <c:pt idx="402">
                  <c:v>7.9701532927630553E-4</c:v>
                </c:pt>
                <c:pt idx="403">
                  <c:v>7.9678159695746424E-4</c:v>
                </c:pt>
                <c:pt idx="404">
                  <c:v>7.9652187385227137E-4</c:v>
                </c:pt>
                <c:pt idx="405">
                  <c:v>7.9623415747556811E-4</c:v>
                </c:pt>
                <c:pt idx="406">
                  <c:v>7.9591642132831872E-4</c:v>
                </c:pt>
                <c:pt idx="407">
                  <c:v>7.955666325165573E-4</c:v>
                </c:pt>
                <c:pt idx="408">
                  <c:v>7.9518276970407962E-4</c:v>
                </c:pt>
                <c:pt idx="409">
                  <c:v>7.9476284328517505E-4</c:v>
                </c:pt>
                <c:pt idx="410">
                  <c:v>7.9430491423900808E-4</c:v>
                </c:pt>
                <c:pt idx="411">
                  <c:v>7.9380711251537809E-4</c:v>
                </c:pt>
                <c:pt idx="412">
                  <c:v>7.9326765392898773E-4</c:v>
                </c:pt>
                <c:pt idx="413">
                  <c:v>7.9268485525052122E-4</c:v>
                </c:pt>
                <c:pt idx="414">
                  <c:v>7.9205714392786386E-4</c:v>
                </c:pt>
                <c:pt idx="415">
                  <c:v>7.9138306601193832E-4</c:v>
                </c:pt>
                <c:pt idx="416">
                  <c:v>7.9066128959088774E-4</c:v>
                </c:pt>
                <c:pt idx="417">
                  <c:v>7.8989060032011275E-4</c:v>
                </c:pt>
                <c:pt idx="418">
                  <c:v>7.8906989201534179E-4</c:v>
                </c:pt>
                <c:pt idx="419">
                  <c:v>7.8819815056994284E-4</c:v>
                </c:pt>
                <c:pt idx="420">
                  <c:v>7.8727443086497328E-4</c:v>
                </c:pt>
                <c:pt idx="421">
                  <c:v>7.8629782001835827E-4</c:v>
                </c:pt>
                <c:pt idx="422">
                  <c:v>7.8526740887268904E-4</c:v>
                </c:pt>
                <c:pt idx="423">
                  <c:v>7.8418224493326109E-4</c:v>
                </c:pt>
                <c:pt idx="424">
                  <c:v>7.8304128306517693E-4</c:v>
                </c:pt>
                <c:pt idx="425">
                  <c:v>7.8184333412051321E-4</c:v>
                </c:pt>
                <c:pt idx="426">
                  <c:v>7.805870140302492E-4</c:v>
                </c:pt>
                <c:pt idx="427">
                  <c:v>7.7927066652642844E-4</c:v>
                </c:pt>
                <c:pt idx="428">
                  <c:v>7.7789232163713834E-4</c:v>
                </c:pt>
                <c:pt idx="429">
                  <c:v>7.7644965594868764E-4</c:v>
                </c:pt>
                <c:pt idx="430">
                  <c:v>7.7493993488316132E-4</c:v>
                </c:pt>
                <c:pt idx="431">
                  <c:v>7.7335997608433482E-4</c:v>
                </c:pt>
                <c:pt idx="432">
                  <c:v>7.717061075682651E-4</c:v>
                </c:pt>
                <c:pt idx="433">
                  <c:v>7.6997417892924434E-4</c:v>
                </c:pt>
                <c:pt idx="434">
                  <c:v>7.6815970386392735E-4</c:v>
                </c:pt>
                <c:pt idx="435">
                  <c:v>7.6625762610204825E-4</c:v>
                </c:pt>
                <c:pt idx="436">
                  <c:v>7.6426252989909426E-4</c:v>
                </c:pt>
                <c:pt idx="437">
                  <c:v>7.6216867157701744E-4</c:v>
                </c:pt>
                <c:pt idx="438">
                  <c:v>7.5997008029768897E-4</c:v>
                </c:pt>
                <c:pt idx="439">
                  <c:v>7.5766066836932186E-4</c:v>
                </c:pt>
                <c:pt idx="440">
                  <c:v>7.5523435263343626E-4</c:v>
                </c:pt>
                <c:pt idx="441">
                  <c:v>7.5268521069400088E-4</c:v>
                </c:pt>
                <c:pt idx="442">
                  <c:v>7.5000766866421527E-4</c:v>
                </c:pt>
                <c:pt idx="443">
                  <c:v>7.4719665829763276E-4</c:v>
                </c:pt>
                <c:pt idx="444">
                  <c:v>7.4424780263363899E-4</c:v>
                </c:pt>
                <c:pt idx="445">
                  <c:v>7.4115759866051525E-4</c:v>
                </c:pt>
                <c:pt idx="446">
                  <c:v>7.3792361369327385E-4</c:v>
                </c:pt>
                <c:pt idx="447">
                  <c:v>7.3454460562801666E-4</c:v>
                </c:pt>
                <c:pt idx="448">
                  <c:v>7.3102072590079464E-4</c:v>
                </c:pt>
                <c:pt idx="449">
                  <c:v>7.2735357982492063E-4</c:v>
                </c:pt>
                <c:pt idx="450">
                  <c:v>7.2354632774938009E-4</c:v>
                </c:pt>
                <c:pt idx="451">
                  <c:v>7.1960372517866124E-4</c:v>
                </c:pt>
                <c:pt idx="452">
                  <c:v>7.1553210939018913E-4</c:v>
                </c:pt>
                <c:pt idx="453">
                  <c:v>7.113393218193243E-4</c:v>
                </c:pt>
                <c:pt idx="454">
                  <c:v>7.0703459155750062E-4</c:v>
                </c:pt>
                <c:pt idx="455">
                  <c:v>7.0262838949070548E-4</c:v>
                </c:pt>
                <c:pt idx="456">
                  <c:v>6.9813218089158791E-4</c:v>
                </c:pt>
                <c:pt idx="457">
                  <c:v>6.9355816407077405E-4</c:v>
                </c:pt>
                <c:pt idx="458">
                  <c:v>6.8891898627661523E-4</c:v>
                </c:pt>
                <c:pt idx="459">
                  <c:v>6.8422740082205895E-4</c:v>
                </c:pt>
                <c:pt idx="460">
                  <c:v>6.794959552291472E-4</c:v>
                </c:pt>
                <c:pt idx="461">
                  <c:v>6.7473664528039899E-4</c:v>
                </c:pt>
                <c:pt idx="462">
                  <c:v>6.6996064456073979E-4</c:v>
                </c:pt>
                <c:pt idx="463">
                  <c:v>6.6517805772834304E-4</c:v>
                </c:pt>
                <c:pt idx="464">
                  <c:v>6.6039775198728523E-4</c:v>
                </c:pt>
                <c:pt idx="465">
                  <c:v>6.5562727497421331E-4</c:v>
                </c:pt>
                <c:pt idx="466">
                  <c:v>6.5087288931615591E-4</c:v>
                </c:pt>
                <c:pt idx="467">
                  <c:v>6.4613972130561962E-4</c:v>
                </c:pt>
                <c:pt idx="468">
                  <c:v>6.4143204583331386E-4</c:v>
                </c:pt>
                <c:pt idx="469">
                  <c:v>6.3675369114991713E-4</c:v>
                </c:pt>
                <c:pt idx="470">
                  <c:v>6.3210857970857101E-4</c:v>
                </c:pt>
                <c:pt idx="471">
                  <c:v>6.2750139228052017E-4</c:v>
                </c:pt>
                <c:pt idx="472">
                  <c:v>6.2293826513753309E-4</c:v>
                </c:pt>
                <c:pt idx="473">
                  <c:v>6.1842760376079999E-4</c:v>
                </c:pt>
                <c:pt idx="474">
                  <c:v>6.1398087957720109E-4</c:v>
                </c:pt>
                <c:pt idx="475">
                  <c:v>6.0961340385171504E-4</c:v>
                </c:pt>
                <c:pt idx="476">
                  <c:v>6.0534502300147938E-4</c:v>
                </c:pt>
                <c:pt idx="477">
                  <c:v>6.0120068133512111E-4</c:v>
                </c:pt>
                <c:pt idx="478">
                  <c:v>5.9721080371948922E-4</c:v>
                </c:pt>
                <c:pt idx="479">
                  <c:v>5.9341145324820412E-4</c:v>
                </c:pt>
                <c:pt idx="480">
                  <c:v>5.8984422590239928E-4</c:v>
                </c:pt>
                <c:pt idx="481">
                  <c:v>5.8655585458713912E-4</c:v>
                </c:pt>
                <c:pt idx="482">
                  <c:v>5.8359751091269598E-4</c:v>
                </c:pt>
                <c:pt idx="483">
                  <c:v>5.8102380571669308E-4</c:v>
                </c:pt>
                <c:pt idx="484">
                  <c:v>5.7889150839322606E-4</c:v>
                </c:pt>
                <c:pt idx="485">
                  <c:v>5.772580189350202E-4</c:v>
                </c:pt>
                <c:pt idx="486">
                  <c:v>5.7617964516481785E-4</c:v>
                </c:pt>
                <c:pt idx="487">
                  <c:v>5.7570975045266603E-4</c:v>
                </c:pt>
                <c:pt idx="488">
                  <c:v>5.7589684678352037E-4</c:v>
                </c:pt>
                <c:pt idx="489">
                  <c:v>5.767827175312811E-4</c:v>
                </c:pt>
                <c:pt idx="490">
                  <c:v>5.7840065501454008E-4</c:v>
                </c:pt>
                <c:pt idx="491">
                  <c:v>5.8077389682342621E-4</c:v>
                </c:pt>
                <c:pt idx="492">
                  <c:v>5.8391433736987221E-4</c:v>
                </c:pt>
                <c:pt idx="493">
                  <c:v>5.8782158033482911E-4</c:v>
                </c:pt>
                <c:pt idx="494">
                  <c:v>5.9248238173469211E-4</c:v>
                </c:pt>
                <c:pt idx="495">
                  <c:v>5.9787051560984325E-4</c:v>
                </c:pt>
                <c:pt idx="496">
                  <c:v>6.0394707398904208E-4</c:v>
                </c:pt>
                <c:pt idx="497">
                  <c:v>6.106611921391121E-4</c:v>
                </c:pt>
                <c:pt idx="498">
                  <c:v>6.1795116990047525E-4</c:v>
                </c:pt>
                <c:pt idx="499">
                  <c:v>6.2574594148462109E-4</c:v>
                </c:pt>
                <c:pt idx="500">
                  <c:v>6.3396683077434908E-4</c:v>
                </c:pt>
                <c:pt idx="501">
                  <c:v>6.4252951753494033E-4</c:v>
                </c:pt>
                <c:pt idx="502">
                  <c:v>6.5134613241796485E-4</c:v>
                </c:pt>
                <c:pt idx="503">
                  <c:v>6.603273958394291E-4</c:v>
                </c:pt>
                <c:pt idx="504">
                  <c:v>6.6938471771537007E-4</c:v>
                </c:pt>
                <c:pt idx="505">
                  <c:v>6.7843218080711535E-4</c:v>
                </c:pt>
                <c:pt idx="506">
                  <c:v>6.8738834041956291E-4</c:v>
                </c:pt>
                <c:pt idx="507">
                  <c:v>6.9617778487791133E-4</c:v>
                </c:pt>
                <c:pt idx="508">
                  <c:v>7.0473241639095623E-4</c:v>
                </c:pt>
                <c:pt idx="509">
                  <c:v>7.1299242647959152E-4</c:v>
                </c:pt>
                <c:pt idx="510">
                  <c:v>7.2090695613460703E-4</c:v>
                </c:pt>
                <c:pt idx="511">
                  <c:v>7.2843444479274324E-4</c:v>
                </c:pt>
                <c:pt idx="512">
                  <c:v>7.3554268491545969E-4</c:v>
                </c:pt>
                <c:pt idx="513">
                  <c:v>7.4220861020274137E-4</c:v>
                </c:pt>
                <c:pt idx="514">
                  <c:v>7.4841785317961563E-4</c:v>
                </c:pt>
                <c:pt idx="515">
                  <c:v>7.5416411315672117E-4</c:v>
                </c:pt>
                <c:pt idx="516">
                  <c:v>7.5944837894147577E-4</c:v>
                </c:pt>
                <c:pt idx="517">
                  <c:v>7.6427805032910326E-4</c:v>
                </c:pt>
                <c:pt idx="518">
                  <c:v>7.6866600098729043E-4</c:v>
                </c:pt>
                <c:pt idx="519">
                  <c:v>7.7262962157742391E-4</c:v>
                </c:pt>
                <c:pt idx="520">
                  <c:v>7.7618987699247749E-4</c:v>
                </c:pt>
                <c:pt idx="521">
                  <c:v>7.7937040598873388E-4</c:v>
                </c:pt>
                <c:pt idx="522">
                  <c:v>7.8219668555512664E-4</c:v>
                </c:pt>
                <c:pt idx="523">
                  <c:v>7.8469527568459979E-4</c:v>
                </c:pt>
                <c:pt idx="524">
                  <c:v>7.8689315510372217E-4</c:v>
                </c:pt>
                <c:pt idx="525">
                  <c:v>7.8881715331503269E-4</c:v>
                </c:pt>
                <c:pt idx="526">
                  <c:v>7.9049347898667104E-4</c:v>
                </c:pt>
                <c:pt idx="527">
                  <c:v>7.9194734240372688E-4</c:v>
                </c:pt>
                <c:pt idx="528">
                  <c:v>7.9320266638866941E-4</c:v>
                </c:pt>
                <c:pt idx="529">
                  <c:v>7.9428187663225516E-4</c:v>
                </c:pt>
                <c:pt idx="530">
                  <c:v>7.9520576458979176E-4</c:v>
                </c:pt>
                <c:pt idx="531">
                  <c:v>7.9599341219013147E-4</c:v>
                </c:pt>
                <c:pt idx="532">
                  <c:v>7.966621689853104E-4</c:v>
                </c:pt>
                <c:pt idx="533">
                  <c:v>7.9722767213562501E-4</c:v>
                </c:pt>
                <c:pt idx="534">
                  <c:v>7.9770390187268491E-4</c:v>
                </c:pt>
                <c:pt idx="535">
                  <c:v>7.9810326154310194E-4</c:v>
                </c:pt>
                <c:pt idx="536">
                  <c:v>7.9843667703126441E-4</c:v>
                </c:pt>
                <c:pt idx="537">
                  <c:v>7.9871371025976804E-4</c:v>
                </c:pt>
                <c:pt idx="538">
                  <c:v>7.9894267885555594E-4</c:v>
                </c:pt>
                <c:pt idx="539">
                  <c:v>7.991307786916164E-4</c:v>
                </c:pt>
                <c:pt idx="540">
                  <c:v>7.9928420543987609E-4</c:v>
                </c:pt>
                <c:pt idx="541">
                  <c:v>7.9940827511427483E-4</c:v>
                </c:pt>
                <c:pt idx="542">
                  <c:v>7.9950752925349051E-4</c:v>
                </c:pt>
                <c:pt idx="543">
                  <c:v>7.9958584154590112E-4</c:v>
                </c:pt>
                <c:pt idx="544">
                  <c:v>7.9964651185747426E-4</c:v>
                </c:pt>
                <c:pt idx="545">
                  <c:v>7.9969234954741647E-4</c:v>
                </c:pt>
                <c:pt idx="546">
                  <c:v>7.9972574614412429E-4</c:v>
                </c:pt>
                <c:pt idx="547">
                  <c:v>7.9974875088069212E-4</c:v>
                </c:pt>
                <c:pt idx="548">
                  <c:v>7.997631135052396E-4</c:v>
                </c:pt>
                <c:pt idx="549">
                  <c:v>7.9977032652701105E-4</c:v>
                </c:pt>
                <c:pt idx="550">
                  <c:v>7.9977167416493526E-4</c:v>
                </c:pt>
                <c:pt idx="551">
                  <c:v>7.9976826273262837E-4</c:v>
                </c:pt>
                <c:pt idx="552">
                  <c:v>7.9976105270836379E-4</c:v>
                </c:pt>
                <c:pt idx="553">
                  <c:v>7.9975086302381973E-4</c:v>
                </c:pt>
                <c:pt idx="554">
                  <c:v>7.9973833196203005E-4</c:v>
                </c:pt>
                <c:pt idx="555">
                  <c:v>7.9972409585958582E-4</c:v>
                </c:pt>
                <c:pt idx="556">
                  <c:v>7.9970866646291718E-4</c:v>
                </c:pt>
                <c:pt idx="557">
                  <c:v>7.9969247623821538E-4</c:v>
                </c:pt>
                <c:pt idx="558">
                  <c:v>7.9967588140299141E-4</c:v>
                </c:pt>
                <c:pt idx="559">
                  <c:v>7.9965917344959722E-4</c:v>
                </c:pt>
                <c:pt idx="560">
                  <c:v>7.9964259228510186E-4</c:v>
                </c:pt>
                <c:pt idx="561">
                  <c:v>7.9962632701915698E-4</c:v>
                </c:pt>
                <c:pt idx="562">
                  <c:v>7.9961051243378981E-4</c:v>
                </c:pt>
                <c:pt idx="563">
                  <c:v>7.9959525128081295E-4</c:v>
                </c:pt>
                <c:pt idx="564">
                  <c:v>7.9958061629673092E-4</c:v>
                </c:pt>
                <c:pt idx="565">
                  <c:v>7.9956665491800604E-4</c:v>
                </c:pt>
                <c:pt idx="566">
                  <c:v>7.9955338467348506E-4</c:v>
                </c:pt>
                <c:pt idx="567">
                  <c:v>7.9954082281307782E-4</c:v>
                </c:pt>
                <c:pt idx="568">
                  <c:v>7.9952895194907001E-4</c:v>
                </c:pt>
                <c:pt idx="569">
                  <c:v>7.9951776133481433E-4</c:v>
                </c:pt>
                <c:pt idx="570">
                  <c:v>7.9950722929223285E-4</c:v>
                </c:pt>
                <c:pt idx="571">
                  <c:v>7.9949732546324905E-4</c:v>
                </c:pt>
                <c:pt idx="572">
                  <c:v>7.994880160438557E-4</c:v>
                </c:pt>
                <c:pt idx="573">
                  <c:v>7.9947927254600721E-4</c:v>
                </c:pt>
                <c:pt idx="574">
                  <c:v>7.9947106818629521E-4</c:v>
                </c:pt>
                <c:pt idx="575">
                  <c:v>7.9946336537001477E-4</c:v>
                </c:pt>
                <c:pt idx="576">
                  <c:v>7.994561353130143E-4</c:v>
                </c:pt>
                <c:pt idx="577">
                  <c:v>7.9944935183297924E-4</c:v>
                </c:pt>
                <c:pt idx="578">
                  <c:v>7.9944298276158113E-4</c:v>
                </c:pt>
                <c:pt idx="579">
                  <c:v>7.9943700351168818E-4</c:v>
                </c:pt>
                <c:pt idx="580">
                  <c:v>7.9943138470838307E-4</c:v>
                </c:pt>
                <c:pt idx="581">
                  <c:v>7.9942610740959088E-4</c:v>
                </c:pt>
                <c:pt idx="582">
                  <c:v>7.9942114762069532E-4</c:v>
                </c:pt>
                <c:pt idx="583">
                  <c:v>7.9941648235793881E-4</c:v>
                </c:pt>
                <c:pt idx="584">
                  <c:v>7.9941208923493877E-4</c:v>
                </c:pt>
                <c:pt idx="585">
                  <c:v>7.9940794843612751E-4</c:v>
                </c:pt>
                <c:pt idx="586">
                  <c:v>7.9940403946256958E-4</c:v>
                </c:pt>
                <c:pt idx="587">
                  <c:v>7.9940034328875205E-4</c:v>
                </c:pt>
                <c:pt idx="588">
                  <c:v>7.9939684023119166E-4</c:v>
                </c:pt>
                <c:pt idx="589">
                  <c:v>7.9939351422007561E-4</c:v>
                </c:pt>
                <c:pt idx="590">
                  <c:v>7.9939034903961283E-4</c:v>
                </c:pt>
                <c:pt idx="591">
                  <c:v>7.9938732101070969E-4</c:v>
                </c:pt>
                <c:pt idx="592">
                  <c:v>7.9938442134609071E-4</c:v>
                </c:pt>
                <c:pt idx="593">
                  <c:v>7.9938163603494308E-4</c:v>
                </c:pt>
                <c:pt idx="594">
                  <c:v>7.9937895244540824E-4</c:v>
                </c:pt>
                <c:pt idx="595">
                  <c:v>7.9937635904624084E-4</c:v>
                </c:pt>
                <c:pt idx="596">
                  <c:v>7.9937384488320618E-4</c:v>
                </c:pt>
                <c:pt idx="597">
                  <c:v>7.993714002478584E-4</c:v>
                </c:pt>
                <c:pt idx="598">
                  <c:v>7.9936901675614657E-4</c:v>
                </c:pt>
                <c:pt idx="599">
                  <c:v>7.9936668703234641E-4</c:v>
                </c:pt>
                <c:pt idx="600">
                  <c:v>7.9936440443607024E-4</c:v>
                </c:pt>
                <c:pt idx="601">
                  <c:v>7.9936216335325786E-4</c:v>
                </c:pt>
                <c:pt idx="602">
                  <c:v>7.9935995892060994E-4</c:v>
                </c:pt>
                <c:pt idx="603">
                  <c:v>7.9935778709955046E-4</c:v>
                </c:pt>
                <c:pt idx="604">
                  <c:v>7.9935564432553625E-4</c:v>
                </c:pt>
                <c:pt idx="605">
                  <c:v>7.9935352771048223E-4</c:v>
                </c:pt>
                <c:pt idx="606">
                  <c:v>7.9935143494349432E-4</c:v>
                </c:pt>
                <c:pt idx="607">
                  <c:v>7.9934936400013644E-4</c:v>
                </c:pt>
                <c:pt idx="608">
                  <c:v>7.993473133154999E-4</c:v>
                </c:pt>
                <c:pt idx="609">
                  <c:v>7.9934528162120847E-4</c:v>
                </c:pt>
                <c:pt idx="610">
                  <c:v>7.9934326792623577E-4</c:v>
                </c:pt>
                <c:pt idx="611">
                  <c:v>7.9934127146908936E-4</c:v>
                </c:pt>
                <c:pt idx="612">
                  <c:v>7.9933929168482694E-4</c:v>
                </c:pt>
                <c:pt idx="613">
                  <c:v>7.9933732815164573E-4</c:v>
                </c:pt>
                <c:pt idx="614">
                  <c:v>7.9933538057822082E-4</c:v>
                </c:pt>
                <c:pt idx="615">
                  <c:v>7.9933344877747346E-4</c:v>
                </c:pt>
                <c:pt idx="616">
                  <c:v>7.9933153264244309E-4</c:v>
                </c:pt>
                <c:pt idx="617">
                  <c:v>7.9932963214148086E-4</c:v>
                </c:pt>
                <c:pt idx="618">
                  <c:v>7.9932774729573859E-4</c:v>
                </c:pt>
                <c:pt idx="619">
                  <c:v>7.9932587816478788E-4</c:v>
                </c:pt>
                <c:pt idx="620">
                  <c:v>7.993240248347403E-4</c:v>
                </c:pt>
                <c:pt idx="621">
                  <c:v>7.9932218744789508E-4</c:v>
                </c:pt>
                <c:pt idx="622">
                  <c:v>7.993203661483424E-4</c:v>
                </c:pt>
                <c:pt idx="623">
                  <c:v>7.9931856108705933E-4</c:v>
                </c:pt>
                <c:pt idx="624">
                  <c:v>7.9931677244387211E-4</c:v>
                </c:pt>
                <c:pt idx="625">
                  <c:v>7.9931500042099547E-4</c:v>
                </c:pt>
                <c:pt idx="626">
                  <c:v>7.9931324522295193E-4</c:v>
                </c:pt>
                <c:pt idx="627">
                  <c:v>7.9931150706623224E-4</c:v>
                </c:pt>
                <c:pt idx="628">
                  <c:v>7.9930978618121984E-4</c:v>
                </c:pt>
                <c:pt idx="629">
                  <c:v>7.993080828297798E-4</c:v>
                </c:pt>
                <c:pt idx="630">
                  <c:v>7.9930639728656373E-4</c:v>
                </c:pt>
                <c:pt idx="631">
                  <c:v>7.9930472982209569E-4</c:v>
                </c:pt>
                <c:pt idx="632">
                  <c:v>7.9930308074529382E-4</c:v>
                </c:pt>
                <c:pt idx="633">
                  <c:v>7.9930145039090923E-4</c:v>
                </c:pt>
                <c:pt idx="634">
                  <c:v>7.9929983911883253E-4</c:v>
                </c:pt>
                <c:pt idx="635">
                  <c:v>7.9929824731878583E-4</c:v>
                </c:pt>
                <c:pt idx="636">
                  <c:v>7.9929667541167669E-4</c:v>
                </c:pt>
                <c:pt idx="637">
                  <c:v>7.9929512385169528E-4</c:v>
                </c:pt>
                <c:pt idx="638">
                  <c:v>7.99293593128565E-4</c:v>
                </c:pt>
                <c:pt idx="639">
                  <c:v>7.9929208376731107E-4</c:v>
                </c:pt>
                <c:pt idx="640">
                  <c:v>7.9929059632830393E-4</c:v>
                </c:pt>
                <c:pt idx="641">
                  <c:v>7.9928913140661184E-4</c:v>
                </c:pt>
                <c:pt idx="642">
                  <c:v>7.9928768962904894E-4</c:v>
                </c:pt>
                <c:pt idx="643">
                  <c:v>7.992862716507728E-4</c:v>
                </c:pt>
                <c:pt idx="644">
                  <c:v>7.9928487815299578E-4</c:v>
                </c:pt>
                <c:pt idx="645">
                  <c:v>7.9928350983561516E-4</c:v>
                </c:pt>
                <c:pt idx="646">
                  <c:v>7.992821674131168E-4</c:v>
                </c:pt>
                <c:pt idx="647">
                  <c:v>7.9928085160653288E-4</c:v>
                </c:pt>
                <c:pt idx="648">
                  <c:v>7.9927956313565482E-4</c:v>
                </c:pt>
                <c:pt idx="649">
                  <c:v>7.9927830270951409E-4</c:v>
                </c:pt>
                <c:pt idx="650">
                  <c:v>7.9927707101669853E-4</c:v>
                </c:pt>
                <c:pt idx="651">
                  <c:v>7.9927586871271245E-4</c:v>
                </c:pt>
                <c:pt idx="652">
                  <c:v>7.9927469640532543E-4</c:v>
                </c:pt>
                <c:pt idx="653">
                  <c:v>7.9927355463991383E-4</c:v>
                </c:pt>
                <c:pt idx="654">
                  <c:v>7.9927244388175933E-4</c:v>
                </c:pt>
                <c:pt idx="655">
                  <c:v>7.9927136449408698E-4</c:v>
                </c:pt>
                <c:pt idx="656">
                  <c:v>7.9927031671262589E-4</c:v>
                </c:pt>
                <c:pt idx="657">
                  <c:v>7.9926930061862897E-4</c:v>
                </c:pt>
                <c:pt idx="658">
                  <c:v>7.9926831610367904E-4</c:v>
                </c:pt>
                <c:pt idx="659">
                  <c:v>7.9926736283440812E-4</c:v>
                </c:pt>
                <c:pt idx="660">
                  <c:v>7.9926644020979134E-4</c:v>
                </c:pt>
                <c:pt idx="661">
                  <c:v>7.9926554731144417E-4</c:v>
                </c:pt>
                <c:pt idx="662">
                  <c:v>7.9926468284643494E-4</c:v>
                </c:pt>
                <c:pt idx="663">
                  <c:v>7.9926384508780641E-4</c:v>
                </c:pt>
                <c:pt idx="664">
                  <c:v>7.9926303180539093E-4</c:v>
                </c:pt>
                <c:pt idx="665">
                  <c:v>7.9926224019617655E-4</c:v>
                </c:pt>
                <c:pt idx="666">
                  <c:v>7.9926146680756732E-4</c:v>
                </c:pt>
                <c:pt idx="667">
                  <c:v>7.9926070745979809E-4</c:v>
                </c:pt>
                <c:pt idx="668">
                  <c:v>7.9925995716666795E-4</c:v>
                </c:pt>
                <c:pt idx="669">
                  <c:v>7.9925921005664805E-4</c:v>
                </c:pt>
                <c:pt idx="670">
                  <c:v>7.9925845929925484E-4</c:v>
                </c:pt>
                <c:pt idx="671">
                  <c:v>7.9925769703516228E-4</c:v>
                </c:pt>
                <c:pt idx="672">
                  <c:v>7.9925691431581688E-4</c:v>
                </c:pt>
                <c:pt idx="673">
                  <c:v>7.9925610105476691E-4</c:v>
                </c:pt>
                <c:pt idx="674">
                  <c:v>7.9925524598957031E-4</c:v>
                </c:pt>
                <c:pt idx="675">
                  <c:v>7.9925433666309064E-4</c:v>
                </c:pt>
                <c:pt idx="676">
                  <c:v>7.9925335941843098E-4</c:v>
                </c:pt>
                <c:pt idx="677">
                  <c:v>7.9925229941237605E-4</c:v>
                </c:pt>
                <c:pt idx="678">
                  <c:v>7.9925114064752819E-4</c:v>
                </c:pt>
                <c:pt idx="679">
                  <c:v>7.9924986602127794E-4</c:v>
                </c:pt>
                <c:pt idx="680">
                  <c:v>7.9924845739449599E-4</c:v>
                </c:pt>
                <c:pt idx="681">
                  <c:v>7.9924689567525845E-4</c:v>
                </c:pt>
                <c:pt idx="682">
                  <c:v>7.9924516090476973E-4</c:v>
                </c:pt>
                <c:pt idx="683">
                  <c:v>7.9924323235307801E-4</c:v>
                </c:pt>
                <c:pt idx="684">
                  <c:v>7.9924108861367837E-4</c:v>
                </c:pt>
                <c:pt idx="685">
                  <c:v>7.9923870769778131E-4</c:v>
                </c:pt>
                <c:pt idx="686">
                  <c:v>7.9923606711914113E-4</c:v>
                </c:pt>
                <c:pt idx="687">
                  <c:v>7.9923314396917328E-4</c:v>
                </c:pt>
                <c:pt idx="688">
                  <c:v>7.9922991497363943E-4</c:v>
                </c:pt>
                <c:pt idx="689">
                  <c:v>7.9922635653349326E-4</c:v>
                </c:pt>
                <c:pt idx="690">
                  <c:v>7.9922244474500931E-4</c:v>
                </c:pt>
                <c:pt idx="691">
                  <c:v>7.9921815540122138E-4</c:v>
                </c:pt>
                <c:pt idx="692">
                  <c:v>7.9921346397474318E-4</c:v>
                </c:pt>
                <c:pt idx="693">
                  <c:v>7.9920834558695796E-4</c:v>
                </c:pt>
                <c:pt idx="694">
                  <c:v>7.9920277496381344E-4</c:v>
                </c:pt>
                <c:pt idx="695">
                  <c:v>7.9919672639044254E-4</c:v>
                </c:pt>
                <c:pt idx="696">
                  <c:v>7.9919017365939445E-4</c:v>
                </c:pt>
                <c:pt idx="697">
                  <c:v>7.9918309001708794E-4</c:v>
                </c:pt>
                <c:pt idx="698">
                  <c:v>7.9917544812753557E-4</c:v>
                </c:pt>
                <c:pt idx="699">
                  <c:v>7.9916722003875429E-4</c:v>
                </c:pt>
                <c:pt idx="700">
                  <c:v>7.991583771494239E-4</c:v>
                </c:pt>
                <c:pt idx="701">
                  <c:v>7.9914889023685143E-4</c:v>
                </c:pt>
                <c:pt idx="702">
                  <c:v>7.991387293499509E-4</c:v>
                </c:pt>
                <c:pt idx="703">
                  <c:v>7.9912786387384004E-4</c:v>
                </c:pt>
                <c:pt idx="704">
                  <c:v>7.991162625259425E-4</c:v>
                </c:pt>
                <c:pt idx="705">
                  <c:v>7.9910389324996023E-4</c:v>
                </c:pt>
                <c:pt idx="706">
                  <c:v>7.9909072314848317E-4</c:v>
                </c:pt>
                <c:pt idx="707">
                  <c:v>7.9907671838976631E-4</c:v>
                </c:pt>
                <c:pt idx="708">
                  <c:v>7.990618440092581E-4</c:v>
                </c:pt>
                <c:pt idx="709">
                  <c:v>7.9904606372888998E-4</c:v>
                </c:pt>
                <c:pt idx="710">
                  <c:v>7.9902933967630296E-4</c:v>
                </c:pt>
                <c:pt idx="711">
                  <c:v>7.990116320616441E-4</c:v>
                </c:pt>
                <c:pt idx="712">
                  <c:v>7.9899289884085016E-4</c:v>
                </c:pt>
                <c:pt idx="713">
                  <c:v>7.989730953298057E-4</c:v>
                </c:pt>
                <c:pt idx="714">
                  <c:v>7.9895217379872521E-4</c:v>
                </c:pt>
                <c:pt idx="715">
                  <c:v>7.9893008310920983E-4</c:v>
                </c:pt>
                <c:pt idx="716">
                  <c:v>7.9890676835536257E-4</c:v>
                </c:pt>
                <c:pt idx="717">
                  <c:v>7.9888217059321046E-4</c:v>
                </c:pt>
                <c:pt idx="718">
                  <c:v>7.9885622663584781E-4</c:v>
                </c:pt>
                <c:pt idx="719">
                  <c:v>7.9882886898227038E-4</c:v>
                </c:pt>
                <c:pt idx="720">
                  <c:v>7.9880002599710075E-4</c:v>
                </c:pt>
                <c:pt idx="721">
                  <c:v>7.9876962111585824E-4</c:v>
                </c:pt>
                <c:pt idx="722">
                  <c:v>7.9873757430213503E-4</c:v>
                </c:pt>
                <c:pt idx="723">
                  <c:v>7.9870380186110182E-4</c:v>
                </c:pt>
                <c:pt idx="724">
                  <c:v>7.9866821681922142E-4</c:v>
                </c:pt>
                <c:pt idx="725">
                  <c:v>7.9863072967133934E-4</c:v>
                </c:pt>
                <c:pt idx="726">
                  <c:v>7.9859124866682419E-4</c:v>
                </c:pt>
                <c:pt idx="727">
                  <c:v>7.9854968033791802E-4</c:v>
                </c:pt>
                <c:pt idx="728">
                  <c:v>7.9850592994388625E-4</c:v>
                </c:pt>
                <c:pt idx="729">
                  <c:v>7.9845990161095707E-4</c:v>
                </c:pt>
                <c:pt idx="730">
                  <c:v>7.9841149869809092E-4</c:v>
                </c:pt>
                <c:pt idx="731">
                  <c:v>7.9836062352864258E-4</c:v>
                </c:pt>
                <c:pt idx="732">
                  <c:v>7.9830717725203689E-4</c:v>
                </c:pt>
                <c:pt idx="733">
                  <c:v>7.9825105937637462E-4</c:v>
                </c:pt>
                <c:pt idx="734">
                  <c:v>7.9819216711601675E-4</c:v>
                </c:pt>
                <c:pt idx="735">
                  <c:v>7.9813039464129043E-4</c:v>
                </c:pt>
                <c:pt idx="736">
                  <c:v>7.9806563213803802E-4</c:v>
                </c:pt>
                <c:pt idx="737">
                  <c:v>7.9799776485968942E-4</c:v>
                </c:pt>
                <c:pt idx="738">
                  <c:v>7.9792667219514429E-4</c:v>
                </c:pt>
                <c:pt idx="739">
                  <c:v>7.9785222673221811E-4</c:v>
                </c:pt>
                <c:pt idx="740">
                  <c:v>7.9777429374621996E-4</c:v>
                </c:pt>
                <c:pt idx="741">
                  <c:v>7.9769273108534202E-4</c:v>
                </c:pt>
                <c:pt idx="742">
                  <c:v>7.9760738660473866E-4</c:v>
                </c:pt>
                <c:pt idx="743">
                  <c:v>7.9751810050539458E-4</c:v>
                </c:pt>
                <c:pt idx="744">
                  <c:v>7.9742470524309431E-4</c:v>
                </c:pt>
                <c:pt idx="745">
                  <c:v>7.973270248604992E-4</c:v>
                </c:pt>
                <c:pt idx="746">
                  <c:v>7.9722487655275846E-4</c:v>
                </c:pt>
                <c:pt idx="747">
                  <c:v>7.9711807075642696E-4</c:v>
                </c:pt>
                <c:pt idx="748">
                  <c:v>7.9700641178909084E-4</c:v>
                </c:pt>
                <c:pt idx="749">
                  <c:v>7.9688969800112051E-4</c:v>
                </c:pt>
                <c:pt idx="750">
                  <c:v>7.9676772218766501E-4</c:v>
                </c:pt>
                <c:pt idx="751">
                  <c:v>7.9664027071264223E-4</c:v>
                </c:pt>
                <c:pt idx="752">
                  <c:v>7.9650712274964498E-4</c:v>
                </c:pt>
                <c:pt idx="753">
                  <c:v>7.9636804860446083E-4</c:v>
                </c:pt>
                <c:pt idx="754">
                  <c:v>7.9622280744644084E-4</c:v>
                </c:pt>
                <c:pt idx="755">
                  <c:v>7.960711443882651E-4</c:v>
                </c:pt>
                <c:pt idx="756">
                  <c:v>7.9591278648289332E-4</c:v>
                </c:pt>
                <c:pt idx="757">
                  <c:v>7.9574743909886824E-4</c:v>
                </c:pt>
                <c:pt idx="758">
                  <c:v>7.9557478143562764E-4</c:v>
                </c:pt>
                <c:pt idx="759">
                  <c:v>7.9539446186046095E-4</c:v>
                </c:pt>
                <c:pt idx="760">
                  <c:v>7.9520609379122448E-4</c:v>
                </c:pt>
                <c:pt idx="761">
                  <c:v>7.9500925204113715E-4</c:v>
                </c:pt>
                <c:pt idx="762">
                  <c:v>7.9480347103357322E-4</c:v>
                </c:pt>
                <c:pt idx="763">
                  <c:v>7.9458823906717322E-4</c:v>
                </c:pt>
                <c:pt idx="764">
                  <c:v>7.9436299816855742E-4</c:v>
                </c:pt>
                <c:pt idx="765">
                  <c:v>7.94127150275267E-4</c:v>
                </c:pt>
                <c:pt idx="766">
                  <c:v>7.9388005357067574E-4</c:v>
                </c:pt>
                <c:pt idx="767">
                  <c:v>7.9362102970848751E-4</c:v>
                </c:pt>
                <c:pt idx="768">
                  <c:v>7.933493685251331E-4</c:v>
                </c:pt>
                <c:pt idx="769">
                  <c:v>7.9306433401935309E-4</c:v>
                </c:pt>
                <c:pt idx="770">
                  <c:v>7.9276517196487362E-4</c:v>
                </c:pt>
                <c:pt idx="771">
                  <c:v>7.9245111775665892E-4</c:v>
                </c:pt>
                <c:pt idx="772">
                  <c:v>7.9212140461716628E-4</c:v>
                </c:pt>
                <c:pt idx="773">
                  <c:v>7.917752695203946E-4</c:v>
                </c:pt>
                <c:pt idx="774">
                  <c:v>7.9141196062840593E-4</c:v>
                </c:pt>
                <c:pt idx="775">
                  <c:v>7.9103073999942639E-4</c:v>
                </c:pt>
                <c:pt idx="776">
                  <c:v>7.9063088579802581E-4</c:v>
                </c:pt>
                <c:pt idx="777">
                  <c:v>7.9021169239906015E-4</c:v>
                </c:pt>
                <c:pt idx="778">
                  <c:v>7.8977246617614532E-4</c:v>
                </c:pt>
                <c:pt idx="779">
                  <c:v>7.893125196003981E-4</c:v>
                </c:pt>
                <c:pt idx="780">
                  <c:v>7.8883116281308911E-4</c:v>
                </c:pt>
                <c:pt idx="781">
                  <c:v>7.8832769183200988E-4</c:v>
                </c:pt>
                <c:pt idx="782">
                  <c:v>7.8780137827990564E-4</c:v>
                </c:pt>
                <c:pt idx="783">
                  <c:v>7.8725145787559387E-4</c:v>
                </c:pt>
                <c:pt idx="784">
                  <c:v>7.8667711669571825E-4</c:v>
                </c:pt>
                <c:pt idx="785">
                  <c:v>7.8607745300492333E-4</c:v>
                </c:pt>
                <c:pt idx="786">
                  <c:v>7.8545151423395462E-4</c:v>
                </c:pt>
                <c:pt idx="787">
                  <c:v>7.8479825386813481E-4</c:v>
                </c:pt>
                <c:pt idx="788">
                  <c:v>7.8411654352974114E-4</c:v>
                </c:pt>
                <c:pt idx="789">
                  <c:v>7.8340517081791118E-4</c:v>
                </c:pt>
                <c:pt idx="790">
                  <c:v>7.8266284326644381E-4</c:v>
                </c:pt>
                <c:pt idx="791">
                  <c:v>7.8188819707582376E-4</c:v>
                </c:pt>
                <c:pt idx="792">
                  <c:v>7.8107981472538444E-4</c:v>
                </c:pt>
                <c:pt idx="793">
                  <c:v>7.8023623875863788E-4</c:v>
                </c:pt>
                <c:pt idx="794">
                  <c:v>7.7935599960698889E-4</c:v>
                </c:pt>
                <c:pt idx="795">
                  <c:v>7.7843763440098659E-4</c:v>
                </c:pt>
                <c:pt idx="796">
                  <c:v>7.7747971240353024E-4</c:v>
                </c:pt>
                <c:pt idx="797">
                  <c:v>7.7648086328451816E-4</c:v>
                </c:pt>
                <c:pt idx="798">
                  <c:v>7.7543979786098849E-4</c:v>
                </c:pt>
                <c:pt idx="799">
                  <c:v>7.7435532595460804E-4</c:v>
                </c:pt>
                <c:pt idx="800">
                  <c:v>7.7322638140676729E-4</c:v>
                </c:pt>
                <c:pt idx="801">
                  <c:v>7.72052031393807E-4</c:v>
                </c:pt>
                <c:pt idx="802">
                  <c:v>7.7083148656774837E-4</c:v>
                </c:pt>
                <c:pt idx="803">
                  <c:v>7.6956410638335257E-4</c:v>
                </c:pt>
                <c:pt idx="804">
                  <c:v>7.6824938973263401E-4</c:v>
                </c:pt>
                <c:pt idx="805">
                  <c:v>7.6688695070224592E-4</c:v>
                </c:pt>
                <c:pt idx="806">
                  <c:v>7.6547674622235329E-4</c:v>
                </c:pt>
                <c:pt idx="807">
                  <c:v>7.6401873139145065E-4</c:v>
                </c:pt>
                <c:pt idx="808">
                  <c:v>7.6251305336379346E-4</c:v>
                </c:pt>
                <c:pt idx="809">
                  <c:v>7.6096002332872641E-4</c:v>
                </c:pt>
                <c:pt idx="810">
                  <c:v>7.5936010536603734E-4</c:v>
                </c:pt>
                <c:pt idx="811">
                  <c:v>7.5771392078697014E-4</c:v>
                </c:pt>
                <c:pt idx="812">
                  <c:v>7.5602225454492829E-4</c:v>
                </c:pt>
                <c:pt idx="813">
                  <c:v>7.5428605010461529E-4</c:v>
                </c:pt>
                <c:pt idx="814">
                  <c:v>7.525063926959373E-4</c:v>
                </c:pt>
                <c:pt idx="815">
                  <c:v>7.5068448153936052E-4</c:v>
                </c:pt>
                <c:pt idx="816">
                  <c:v>7.4882161238005345E-4</c:v>
                </c:pt>
                <c:pt idx="817">
                  <c:v>7.4691906868679906E-4</c:v>
                </c:pt>
                <c:pt idx="818">
                  <c:v>7.4497807895726269E-4</c:v>
                </c:pt>
                <c:pt idx="819">
                  <c:v>7.4299966470133222E-4</c:v>
                </c:pt>
                <c:pt idx="820">
                  <c:v>7.4098448598383963E-4</c:v>
                </c:pt>
                <c:pt idx="821">
                  <c:v>7.389326394727099E-4</c:v>
                </c:pt>
                <c:pt idx="822">
                  <c:v>7.3684342325227854E-4</c:v>
                </c:pt>
                <c:pt idx="823">
                  <c:v>7.3471505010181337E-4</c:v>
                </c:pt>
                <c:pt idx="824">
                  <c:v>7.3254437099577892E-4</c:v>
                </c:pt>
                <c:pt idx="825">
                  <c:v>7.3032648761929423E-4</c:v>
                </c:pt>
                <c:pt idx="826">
                  <c:v>7.2805445285931548E-4</c:v>
                </c:pt>
                <c:pt idx="827">
                  <c:v>7.2571886807088295E-4</c:v>
                </c:pt>
                <c:pt idx="828">
                  <c:v>7.2330762489182705E-4</c:v>
                </c:pt>
                <c:pt idx="829">
                  <c:v>7.2080559186712132E-4</c:v>
                </c:pt>
                <c:pt idx="830">
                  <c:v>7.181943934772199E-4</c:v>
                </c:pt>
                <c:pt idx="831">
                  <c:v>7.1545231206154262E-4</c:v>
                </c:pt>
                <c:pt idx="832">
                  <c:v>7.1255424585035365E-4</c:v>
                </c:pt>
                <c:pt idx="833">
                  <c:v>7.0947187244304124E-4</c:v>
                </c:pt>
                <c:pt idx="834">
                  <c:v>7.0617392223899333E-4</c:v>
                </c:pt>
                <c:pt idx="835">
                  <c:v>7.0262665156660506E-4</c:v>
                </c:pt>
                <c:pt idx="836">
                  <c:v>6.9879453254418288E-4</c:v>
                </c:pt>
                <c:pt idx="837">
                  <c:v>6.9464107870885689E-4</c:v>
                </c:pt>
                <c:pt idx="838">
                  <c:v>6.9012991930322625E-4</c:v>
                </c:pt>
                <c:pt idx="839">
                  <c:v>6.8522603215494748E-4</c:v>
                </c:pt>
                <c:pt idx="840">
                  <c:v>6.7989716091163531E-4</c:v>
                </c:pt>
                <c:pt idx="841">
                  <c:v>6.7411531476560223E-4</c:v>
                </c:pt>
                <c:pt idx="842">
                  <c:v>6.6785839684941164E-4</c:v>
                </c:pt>
                <c:pt idx="843">
                  <c:v>6.6111186083963214E-4</c:v>
                </c:pt>
                <c:pt idx="844">
                  <c:v>6.5387034062861795E-4</c:v>
                </c:pt>
                <c:pt idx="845">
                  <c:v>6.4613919356543636E-4</c:v>
                </c:pt>
                <c:pt idx="846">
                  <c:v>6.3793588913281594E-4</c:v>
                </c:pt>
                <c:pt idx="847">
                  <c:v>6.2929117007019277E-4</c:v>
                </c:pt>
                <c:pt idx="848">
                  <c:v>6.2024990971661878E-4</c:v>
                </c:pt>
                <c:pt idx="849">
                  <c:v>6.1087163949577309E-4</c:v>
                </c:pt>
                <c:pt idx="850">
                  <c:v>6.0123060574613393E-4</c:v>
                </c:pt>
                <c:pt idx="851">
                  <c:v>5.9141542032517004E-4</c:v>
                </c:pt>
                <c:pt idx="852">
                  <c:v>5.8152820199914071E-4</c:v>
                </c:pt>
                <c:pt idx="853">
                  <c:v>5.7168321222475125E-4</c:v>
                </c:pt>
                <c:pt idx="854">
                  <c:v>5.6200502824112512E-4</c:v>
                </c:pt>
                <c:pt idx="855">
                  <c:v>5.5262623280326187E-4</c:v>
                </c:pt>
                <c:pt idx="856">
                  <c:v>5.4368470997774099E-4</c:v>
                </c:pt>
                <c:pt idx="857">
                  <c:v>5.3532060626639477E-4</c:v>
                </c:pt>
                <c:pt idx="858">
                  <c:v>5.2767303987243596E-4</c:v>
                </c:pt>
                <c:pt idx="859">
                  <c:v>5.2087666824747513E-4</c:v>
                </c:pt>
                <c:pt idx="860">
                  <c:v>5.1505823350736903E-4</c:v>
                </c:pt>
                <c:pt idx="861">
                  <c:v>5.103331911640674E-4</c:v>
                </c:pt>
                <c:pt idx="862">
                  <c:v>5.068025572261567E-4</c:v>
                </c:pt>
                <c:pt idx="863">
                  <c:v>5.045500817893511E-4</c:v>
                </c:pt>
                <c:pt idx="864">
                  <c:v>5.0363985414753109E-4</c:v>
                </c:pt>
                <c:pt idx="865">
                  <c:v>5.0411444008826385E-4</c:v>
                </c:pt>
                <c:pt idx="866">
                  <c:v>5.0599360365752798E-4</c:v>
                </c:pt>
                <c:pt idx="867">
                  <c:v>5.0927367517187292E-4</c:v>
                </c:pt>
                <c:pt idx="868">
                  <c:v>5.1392758057568742E-4</c:v>
                </c:pt>
                <c:pt idx="869">
                  <c:v>5.1990552886477812E-4</c:v>
                </c:pt>
                <c:pt idx="870">
                  <c:v>5.2713632704115912E-4</c:v>
                </c:pt>
                <c:pt idx="871">
                  <c:v>5.3552927468020835E-4</c:v>
                </c:pt>
                <c:pt idx="872">
                  <c:v>5.4497655138099248E-4</c:v>
                </c:pt>
                <c:pt idx="873">
                  <c:v>5.553560155448972E-4</c:v>
                </c:pt>
                <c:pt idx="874">
                  <c:v>5.6653430717586823E-4</c:v>
                </c:pt>
                <c:pt idx="875">
                  <c:v>5.7837013918303427E-4</c:v>
                </c:pt>
                <c:pt idx="876">
                  <c:v>5.9071766938896401E-4</c:v>
                </c:pt>
                <c:pt idx="877">
                  <c:v>6.0342983503229608E-4</c:v>
                </c:pt>
                <c:pt idx="878">
                  <c:v>6.1636154599759702E-4</c:v>
                </c:pt>
                <c:pt idx="879">
                  <c:v>6.2937265189103508E-4</c:v>
                </c:pt>
                <c:pt idx="880">
                  <c:v>6.423305909224583E-4</c:v>
                </c:pt>
                <c:pt idx="881">
                  <c:v>6.551126637081452E-4</c:v>
                </c:pt>
                <c:pt idx="882">
                  <c:v>6.6760788940582066E-4</c:v>
                </c:pt>
                <c:pt idx="883">
                  <c:v>6.7971841555219828E-4</c:v>
                </c:pt>
                <c:pt idx="884">
                  <c:v>6.913604692243971E-4</c:v>
                </c:pt>
                <c:pt idx="885">
                  <c:v>7.0246485909769877E-4</c:v>
                </c:pt>
                <c:pt idx="886">
                  <c:v>7.1297706010343194E-4</c:v>
                </c:pt>
                <c:pt idx="887">
                  <c:v>7.2285690174159298E-4</c:v>
                </c:pt>
                <c:pt idx="888">
                  <c:v>7.320779177543399E-4</c:v>
                </c:pt>
                <c:pt idx="889">
                  <c:v>7.4062640607043539E-4</c:v>
                </c:pt>
                <c:pt idx="890">
                  <c:v>7.485002568258615E-4</c:v>
                </c:pt>
                <c:pt idx="891">
                  <c:v>7.5570760953807582E-4</c:v>
                </c:pt>
                <c:pt idx="892">
                  <c:v>7.6226540237924031E-4</c:v>
                </c:pt>
                <c:pt idx="893">
                  <c:v>7.6819786733011493E-4</c:v>
                </c:pt>
                <c:pt idx="894">
                  <c:v>7.7353502531499749E-4</c:v>
                </c:pt>
                <c:pt idx="895">
                  <c:v>7.7831123028186493E-4</c:v>
                </c:pt>
                <c:pt idx="896">
                  <c:v>7.8256380007144812E-4</c:v>
                </c:pt>
                <c:pt idx="897">
                  <c:v>7.8633176604959673E-4</c:v>
                </c:pt>
                <c:pt idx="898">
                  <c:v>7.8965476810901475E-4</c:v>
                </c:pt>
                <c:pt idx="899">
                  <c:v>7.9257210711923163E-4</c:v>
                </c:pt>
                <c:pt idx="900">
                  <c:v>7.9512196445341609E-4</c:v>
                </c:pt>
                <c:pt idx="901">
                  <c:v>7.9734078996212805E-4</c:v>
                </c:pt>
                <c:pt idx="902">
                  <c:v>7.9926284864560802E-4</c:v>
                </c:pt>
                <c:pt idx="903">
                  <c:v>8.0091991925042814E-4</c:v>
                </c:pt>
                <c:pt idx="904">
                  <c:v>8.0234112839218743E-4</c:v>
                </c:pt>
                <c:pt idx="905">
                  <c:v>8.0355291183249289E-4</c:v>
                </c:pt>
                <c:pt idx="906">
                  <c:v>8.045790296273438E-4</c:v>
                </c:pt>
                <c:pt idx="907">
                  <c:v>8.0544071337324485E-4</c:v>
                </c:pt>
                <c:pt idx="908">
                  <c:v>8.0615682858822986E-4</c:v>
                </c:pt>
                <c:pt idx="909">
                  <c:v>8.067440881908475E-4</c:v>
                </c:pt>
                <c:pt idx="910">
                  <c:v>8.0721728196802135E-4</c:v>
                </c:pt>
                <c:pt idx="911">
                  <c:v>8.0758950908960364E-4</c:v>
                </c:pt>
                <c:pt idx="912">
                  <c:v>8.0787239942029052E-4</c:v>
                </c:pt>
                <c:pt idx="913">
                  <c:v>8.0807632383596989E-4</c:v>
                </c:pt>
                <c:pt idx="914">
                  <c:v>8.08210573530436E-4</c:v>
                </c:pt>
                <c:pt idx="915">
                  <c:v>8.0828352066997992E-4</c:v>
                </c:pt>
                <c:pt idx="916">
                  <c:v>8.0830274718378837E-4</c:v>
                </c:pt>
                <c:pt idx="917">
                  <c:v>8.0827514602048694E-4</c:v>
                </c:pt>
                <c:pt idx="918">
                  <c:v>8.0820700295691826E-4</c:v>
                </c:pt>
                <c:pt idx="919">
                  <c:v>8.0810405674728528E-4</c:v>
                </c:pt>
                <c:pt idx="920">
                  <c:v>8.079715378575559E-4</c:v>
                </c:pt>
                <c:pt idx="921">
                  <c:v>8.0781420325026993E-4</c:v>
                </c:pt>
                <c:pt idx="922">
                  <c:v>8.076363591724686E-4</c:v>
                </c:pt>
                <c:pt idx="923">
                  <c:v>8.0744188038498648E-4</c:v>
                </c:pt>
                <c:pt idx="924">
                  <c:v>8.0723423282558714E-4</c:v>
                </c:pt>
                <c:pt idx="925">
                  <c:v>8.0701649822601982E-4</c:v>
                </c:pt>
                <c:pt idx="926">
                  <c:v>8.0679128351379573E-4</c:v>
                </c:pt>
                <c:pt idx="927">
                  <c:v>8.0656097082175296E-4</c:v>
                </c:pt>
                <c:pt idx="928">
                  <c:v>8.0632758234857054E-4</c:v>
                </c:pt>
                <c:pt idx="929">
                  <c:v>8.0609284365671546E-4</c:v>
                </c:pt>
                <c:pt idx="930">
                  <c:v>8.0585822375229535E-4</c:v>
                </c:pt>
                <c:pt idx="931">
                  <c:v>8.0562496324469669E-4</c:v>
                </c:pt>
                <c:pt idx="932">
                  <c:v>8.0539410218910242E-4</c:v>
                </c:pt>
                <c:pt idx="933">
                  <c:v>8.0516651209870725E-4</c:v>
                </c:pt>
                <c:pt idx="934">
                  <c:v>8.0494292591382858E-4</c:v>
                </c:pt>
                <c:pt idx="935">
                  <c:v>8.0472396232982751E-4</c:v>
                </c:pt>
                <c:pt idx="936">
                  <c:v>8.045101331606002E-4</c:v>
                </c:pt>
                <c:pt idx="937">
                  <c:v>8.0430188646717212E-4</c:v>
                </c:pt>
                <c:pt idx="938">
                  <c:v>8.0409958565746736E-4</c:v>
                </c:pt>
                <c:pt idx="939">
                  <c:v>8.0390354066492658E-4</c:v>
                </c:pt>
                <c:pt idx="940">
                  <c:v>8.0371400741924206E-4</c:v>
                </c:pt>
                <c:pt idx="941">
                  <c:v>8.0353119231884836E-4</c:v>
                </c:pt>
                <c:pt idx="942">
                  <c:v>8.0335525171508168E-4</c:v>
                </c:pt>
                <c:pt idx="943">
                  <c:v>8.0318629845798034E-4</c:v>
                </c:pt>
                <c:pt idx="944">
                  <c:v>8.0302438572881147E-4</c:v>
                </c:pt>
                <c:pt idx="945">
                  <c:v>8.0286954220112504E-4</c:v>
                </c:pt>
                <c:pt idx="946">
                  <c:v>8.0272174058446208E-4</c:v>
                </c:pt>
                <c:pt idx="947">
                  <c:v>8.0258093496381091E-4</c:v>
                </c:pt>
                <c:pt idx="948">
                  <c:v>8.0244702052764043E-4</c:v>
                </c:pt>
                <c:pt idx="949">
                  <c:v>8.0231986591078591E-4</c:v>
                </c:pt>
                <c:pt idx="950">
                  <c:v>8.021993176305052E-4</c:v>
                </c:pt>
                <c:pt idx="951">
                  <c:v>8.020851895286158E-4</c:v>
                </c:pt>
                <c:pt idx="952">
                  <c:v>8.0197728909726256E-4</c:v>
                </c:pt>
                <c:pt idx="953">
                  <c:v>8.0187539998148529E-4</c:v>
                </c:pt>
                <c:pt idx="954">
                  <c:v>8.0177930083413763E-4</c:v>
                </c:pt>
                <c:pt idx="955">
                  <c:v>8.0168876476895221E-4</c:v>
                </c:pt>
                <c:pt idx="956">
                  <c:v>8.0160354845969261E-4</c:v>
                </c:pt>
                <c:pt idx="957">
                  <c:v>8.0152341718067537E-4</c:v>
                </c:pt>
                <c:pt idx="958">
                  <c:v>8.0144812952620125E-4</c:v>
                </c:pt>
                <c:pt idx="959">
                  <c:v>8.0137744195365795E-4</c:v>
                </c:pt>
                <c:pt idx="960">
                  <c:v>8.0131110031860734E-4</c:v>
                </c:pt>
                <c:pt idx="961">
                  <c:v>8.0124885909984547E-4</c:v>
                </c:pt>
                <c:pt idx="962">
                  <c:v>8.0119046942406702E-4</c:v>
                </c:pt>
                <c:pt idx="963">
                  <c:v>8.0113567898966562E-4</c:v>
                </c:pt>
                <c:pt idx="964">
                  <c:v>8.0108423524349686E-4</c:v>
                </c:pt>
                <c:pt idx="965">
                  <c:v>8.0103588750715952E-4</c:v>
                </c:pt>
                <c:pt idx="966">
                  <c:v>8.0099038847600767E-4</c:v>
                </c:pt>
                <c:pt idx="967">
                  <c:v>8.0094749637545028E-4</c:v>
                </c:pt>
                <c:pt idx="968">
                  <c:v>8.0090698093094638E-4</c:v>
                </c:pt>
                <c:pt idx="969">
                  <c:v>8.0086861364038454E-4</c:v>
                </c:pt>
                <c:pt idx="970">
                  <c:v>8.0083219128197682E-4</c:v>
                </c:pt>
                <c:pt idx="971">
                  <c:v>8.0079752238019597E-4</c:v>
                </c:pt>
                <c:pt idx="972">
                  <c:v>8.0076443283655775E-4</c:v>
                </c:pt>
                <c:pt idx="973">
                  <c:v>8.0073277311470254E-4</c:v>
                </c:pt>
                <c:pt idx="974">
                  <c:v>8.0070240955596556E-4</c:v>
                </c:pt>
                <c:pt idx="975">
                  <c:v>8.0067323268539332E-4</c:v>
                </c:pt>
                <c:pt idx="976">
                  <c:v>8.0064515406346696E-4</c:v>
                </c:pt>
                <c:pt idx="977">
                  <c:v>8.0061810337263956E-4</c:v>
                </c:pt>
                <c:pt idx="978">
                  <c:v>8.0059202828545854E-4</c:v>
                </c:pt>
                <c:pt idx="979">
                  <c:v>8.005668921865608E-4</c:v>
                </c:pt>
                <c:pt idx="980">
                  <c:v>8.0054266833805006E-4</c:v>
                </c:pt>
                <c:pt idx="981">
                  <c:v>8.0051933972744309E-4</c:v>
                </c:pt>
                <c:pt idx="982">
                  <c:v>8.0049689521488924E-4</c:v>
                </c:pt>
                <c:pt idx="983">
                  <c:v>8.0047532591470357E-4</c:v>
                </c:pt>
                <c:pt idx="984">
                  <c:v>8.0045462447518383E-4</c:v>
                </c:pt>
                <c:pt idx="985">
                  <c:v>8.004347799399524E-4</c:v>
                </c:pt>
                <c:pt idx="986">
                  <c:v>8.0041577875416528E-4</c:v>
                </c:pt>
                <c:pt idx="987">
                  <c:v>8.0039760301477418E-4</c:v>
                </c:pt>
                <c:pt idx="988">
                  <c:v>8.0038023007149642E-4</c:v>
                </c:pt>
                <c:pt idx="989">
                  <c:v>8.003636329821333E-4</c:v>
                </c:pt>
                <c:pt idx="990">
                  <c:v>8.0034778133500329E-4</c:v>
                </c:pt>
                <c:pt idx="991">
                  <c:v>8.0033264022199408E-4</c:v>
                </c:pt>
                <c:pt idx="992">
                  <c:v>8.0031817358650005E-4</c:v>
                </c:pt>
                <c:pt idx="993">
                  <c:v>8.0030434493368345E-4</c:v>
                </c:pt>
                <c:pt idx="994">
                  <c:v>8.0029111791891591E-4</c:v>
                </c:pt>
                <c:pt idx="995">
                  <c:v>8.0027845862393437E-4</c:v>
                </c:pt>
                <c:pt idx="996">
                  <c:v>8.0026633530404505E-4</c:v>
                </c:pt>
                <c:pt idx="997">
                  <c:v>8.0025471962232736E-4</c:v>
                </c:pt>
                <c:pt idx="998">
                  <c:v>8.0024358828406595E-4</c:v>
                </c:pt>
                <c:pt idx="999">
                  <c:v>8.0023292035004921E-4</c:v>
                </c:pt>
                <c:pt idx="1000">
                  <c:v>8.0000000000000156E-4</c:v>
                </c:pt>
                <c:pt idx="1001">
                  <c:v>7.9999999980549905E-4</c:v>
                </c:pt>
                <c:pt idx="1002">
                  <c:v>7.9999999934238935E-4</c:v>
                </c:pt>
                <c:pt idx="1003">
                  <c:v>7.9999999834453781E-4</c:v>
                </c:pt>
                <c:pt idx="1004">
                  <c:v>7.9999999625494033E-4</c:v>
                </c:pt>
                <c:pt idx="1005">
                  <c:v>7.9999999200019924E-4</c:v>
                </c:pt>
                <c:pt idx="1006">
                  <c:v>7.9999998357664593E-4</c:v>
                </c:pt>
                <c:pt idx="1007">
                  <c:v>7.999999673536487E-4</c:v>
                </c:pt>
                <c:pt idx="1008">
                  <c:v>7.999999369641312E-4</c:v>
                </c:pt>
                <c:pt idx="1009">
                  <c:v>7.9999988159302105E-4</c:v>
                </c:pt>
                <c:pt idx="1010">
                  <c:v>7.9999978346167989E-4</c:v>
                </c:pt>
                <c:pt idx="1011">
                  <c:v>7.9999961429519601E-4</c:v>
                </c:pt>
                <c:pt idx="1012">
                  <c:v>7.9999933063354845E-4</c:v>
                </c:pt>
                <c:pt idx="1013">
                  <c:v>7.999988679651994E-4</c:v>
                </c:pt>
                <c:pt idx="1014">
                  <c:v>7.9999813391742338E-4</c:v>
                </c:pt>
                <c:pt idx="1015">
                  <c:v>7.9999700107498135E-4</c:v>
                </c:pt>
                <c:pt idx="1016">
                  <c:v>7.9999530044890476E-4</c:v>
                </c:pt>
                <c:pt idx="1017">
                  <c:v>7.9999281704640213E-4</c:v>
                </c:pt>
                <c:pt idx="1018">
                  <c:v>7.9998928936002756E-4</c:v>
                </c:pt>
                <c:pt idx="1019">
                  <c:v>7.9998441470524411E-4</c:v>
                </c:pt>
                <c:pt idx="1020">
                  <c:v>7.9997786205647579E-4</c:v>
                </c:pt>
                <c:pt idx="1021">
                  <c:v>7.999692932879924E-4</c:v>
                </c:pt>
                <c:pt idx="1022">
                  <c:v>7.9995839244951193E-4</c:v>
                </c:pt>
                <c:pt idx="1023">
                  <c:v>7.9994490110002925E-4</c:v>
                </c:pt>
                <c:pt idx="1024">
                  <c:v>7.9992865600109772E-4</c:v>
                </c:pt>
                <c:pt idx="1025">
                  <c:v>7.9990962408318694E-4</c:v>
                </c:pt>
                <c:pt idx="1026">
                  <c:v>7.9988792889144715E-4</c:v>
                </c:pt>
                <c:pt idx="1027">
                  <c:v>7.9986386309164909E-4</c:v>
                </c:pt>
                <c:pt idx="1028">
                  <c:v>7.9983788314383971E-4</c:v>
                </c:pt>
                <c:pt idx="1029">
                  <c:v>7.9981058478379992E-4</c:v>
                </c:pt>
                <c:pt idx="1030">
                  <c:v>7.9978266107869902E-4</c:v>
                </c:pt>
                <c:pt idx="1031">
                  <c:v>7.9975484784315513E-4</c:v>
                </c:pt>
                <c:pt idx="1032">
                  <c:v>7.997278635120741E-4</c:v>
                </c:pt>
                <c:pt idx="1033">
                  <c:v>7.9970235158196667E-4</c:v>
                </c:pt>
                <c:pt idx="1034">
                  <c:v>7.9967883322677529E-4</c:v>
                </c:pt>
                <c:pt idx="1035">
                  <c:v>7.9965767581660738E-4</c:v>
                </c:pt>
                <c:pt idx="1036">
                  <c:v>7.9963908020477023E-4</c:v>
                </c:pt>
                <c:pt idx="1037">
                  <c:v>7.9962308651597988E-4</c:v>
                </c:pt>
                <c:pt idx="1038">
                  <c:v>7.9960959538356749E-4</c:v>
                </c:pt>
                <c:pt idx="1039">
                  <c:v>7.9959839967564414E-4</c:v>
                </c:pt>
                <c:pt idx="1040">
                  <c:v>7.9958922100510524E-4</c:v>
                </c:pt>
                <c:pt idx="1041">
                  <c:v>7.9958174564234024E-4</c:v>
                </c:pt>
                <c:pt idx="1042">
                  <c:v>7.9957565564754717E-4</c:v>
                </c:pt>
                <c:pt idx="1043">
                  <c:v>7.9957065265354632E-4</c:v>
                </c:pt>
                <c:pt idx="1044">
                  <c:v>7.9956647341337885E-4</c:v>
                </c:pt>
                <c:pt idx="1045">
                  <c:v>7.9956289759171241E-4</c:v>
                </c:pt>
                <c:pt idx="1046">
                  <c:v>7.9955974921883208E-4</c:v>
                </c:pt>
                <c:pt idx="1047">
                  <c:v>7.9955689365210608E-4</c:v>
                </c:pt>
                <c:pt idx="1048">
                  <c:v>7.9955423188905902E-4</c:v>
                </c:pt>
                <c:pt idx="1049">
                  <c:v>7.9955169381183591E-4</c:v>
                </c:pt>
                <c:pt idx="1050">
                  <c:v>7.9954923149993054E-4</c:v>
                </c:pt>
                <c:pt idx="1051">
                  <c:v>7.995468133117922E-4</c:v>
                </c:pt>
                <c:pt idx="1052">
                  <c:v>7.995444190691249E-4</c:v>
                </c:pt>
                <c:pt idx="1053">
                  <c:v>7.9954203638257489E-4</c:v>
                </c:pt>
                <c:pt idx="1054">
                  <c:v>7.995396580044279E-4</c:v>
                </c:pt>
                <c:pt idx="1055">
                  <c:v>7.995372800030789E-4</c:v>
                </c:pt>
                <c:pt idx="1056">
                  <c:v>7.9953490055855716E-4</c:v>
                </c:pt>
                <c:pt idx="1057">
                  <c:v>7.9953251918369445E-4</c:v>
                </c:pt>
                <c:pt idx="1058">
                  <c:v>7.995301362213555E-4</c:v>
                </c:pt>
                <c:pt idx="1059">
                  <c:v>7.9952775252253405E-4</c:v>
                </c:pt>
                <c:pt idx="1060">
                  <c:v>7.995253692288048E-4</c:v>
                </c:pt>
                <c:pt idx="1061">
                  <c:v>7.9952298765236245E-4</c:v>
                </c:pt>
                <c:pt idx="1062">
                  <c:v>7.9952060904470558E-4</c:v>
                </c:pt>
                <c:pt idx="1063">
                  <c:v>7.9951823465809497E-4</c:v>
                </c:pt>
                <c:pt idx="1064">
                  <c:v>7.9951586565103262E-4</c:v>
                </c:pt>
                <c:pt idx="1065">
                  <c:v>7.9951350306114121E-4</c:v>
                </c:pt>
                <c:pt idx="1066">
                  <c:v>7.9951114781218267E-4</c:v>
                </c:pt>
                <c:pt idx="1067">
                  <c:v>7.9950880075209223E-4</c:v>
                </c:pt>
                <c:pt idx="1068">
                  <c:v>7.9950646269553798E-4</c:v>
                </c:pt>
                <c:pt idx="1069">
                  <c:v>7.9950413448248432E-4</c:v>
                </c:pt>
                <c:pt idx="1070">
                  <c:v>7.9950181702178485E-4</c:v>
                </c:pt>
                <c:pt idx="1071">
                  <c:v>7.9949951132906444E-4</c:v>
                </c:pt>
                <c:pt idx="1072">
                  <c:v>7.994972185338627E-4</c:v>
                </c:pt>
                <c:pt idx="1073">
                  <c:v>7.9949493986902569E-4</c:v>
                </c:pt>
                <c:pt idx="1074">
                  <c:v>7.9949267664715764E-4</c:v>
                </c:pt>
                <c:pt idx="1075">
                  <c:v>7.9949043022633289E-4</c:v>
                </c:pt>
                <c:pt idx="1076">
                  <c:v>7.9948820197969762E-4</c:v>
                </c:pt>
                <c:pt idx="1077">
                  <c:v>7.9948599328461228E-4</c:v>
                </c:pt>
                <c:pt idx="1078">
                  <c:v>7.9948380552206813E-4</c:v>
                </c:pt>
                <c:pt idx="1079">
                  <c:v>7.9948164009411194E-4</c:v>
                </c:pt>
                <c:pt idx="1080">
                  <c:v>7.9947949844853372E-4</c:v>
                </c:pt>
                <c:pt idx="1081">
                  <c:v>7.994773821054799E-4</c:v>
                </c:pt>
                <c:pt idx="1082">
                  <c:v>7.9947529267294112E-4</c:v>
                </c:pt>
                <c:pt idx="1083">
                  <c:v>7.9947323185462706E-4</c:v>
                </c:pt>
                <c:pt idx="1084">
                  <c:v>7.9947120145101099E-4</c:v>
                </c:pt>
                <c:pt idx="1085">
                  <c:v>7.9946920335662464E-4</c:v>
                </c:pt>
                <c:pt idx="1086">
                  <c:v>7.9946723956581293E-4</c:v>
                </c:pt>
                <c:pt idx="1087">
                  <c:v>7.994653121893375E-4</c:v>
                </c:pt>
                <c:pt idx="1088">
                  <c:v>7.9946342348229506E-4</c:v>
                </c:pt>
                <c:pt idx="1089">
                  <c:v>7.994615758788083E-4</c:v>
                </c:pt>
                <c:pt idx="1090">
                  <c:v>7.994597720195199E-4</c:v>
                </c:pt>
                <c:pt idx="1091">
                  <c:v>7.9945801475626095E-4</c:v>
                </c:pt>
                <c:pt idx="1092">
                  <c:v>7.9945630712996733E-4</c:v>
                </c:pt>
                <c:pt idx="1093">
                  <c:v>7.9945465230855494E-4</c:v>
                </c:pt>
                <c:pt idx="1094">
                  <c:v>7.9945305348709972E-4</c:v>
                </c:pt>
                <c:pt idx="1095">
                  <c:v>7.9945151377034068E-4</c:v>
                </c:pt>
                <c:pt idx="1096">
                  <c:v>7.9945003604638934E-4</c:v>
                </c:pt>
                <c:pt idx="1097">
                  <c:v>7.9944862288931415E-4</c:v>
                </c:pt>
                <c:pt idx="1098">
                  <c:v>7.9944727649704488E-4</c:v>
                </c:pt>
                <c:pt idx="1099">
                  <c:v>7.9944599869954274E-4</c:v>
                </c:pt>
                <c:pt idx="1100">
                  <c:v>7.9944479102477906E-4</c:v>
                </c:pt>
                <c:pt idx="1101">
                  <c:v>7.9944365483233012E-4</c:v>
                </c:pt>
                <c:pt idx="1102">
                  <c:v>7.99442591489607E-4</c:v>
                </c:pt>
                <c:pt idx="1103">
                  <c:v>7.9944160257624012E-4</c:v>
                </c:pt>
                <c:pt idx="1104">
                  <c:v>7.9944069007369014E-4</c:v>
                </c:pt>
                <c:pt idx="1105">
                  <c:v>7.9943985652713621E-4</c:v>
                </c:pt>
                <c:pt idx="1106">
                  <c:v>7.9943910515103771E-4</c:v>
                </c:pt>
                <c:pt idx="1107">
                  <c:v>7.9943843986798109E-4</c:v>
                </c:pt>
                <c:pt idx="1108">
                  <c:v>7.9943786527252817E-4</c:v>
                </c:pt>
                <c:pt idx="1109">
                  <c:v>7.99437386532369E-4</c:v>
                </c:pt>
                <c:pt idx="1110">
                  <c:v>7.994370092359994E-4</c:v>
                </c:pt>
                <c:pt idx="1111">
                  <c:v>7.9943673920048364E-4</c:v>
                </c:pt>
                <c:pt idx="1112">
                  <c:v>7.9943658226633275E-4</c:v>
                </c:pt>
                <c:pt idx="1113">
                  <c:v>7.9943654408830246E-4</c:v>
                </c:pt>
                <c:pt idx="1114">
                  <c:v>7.9943662994591124E-4</c:v>
                </c:pt>
                <c:pt idx="1115">
                  <c:v>7.9943684458714972E-4</c:v>
                </c:pt>
                <c:pt idx="1116">
                  <c:v>7.9943719211532935E-4</c:v>
                </c:pt>
                <c:pt idx="1117">
                  <c:v>7.9943767593651169E-4</c:v>
                </c:pt>
                <c:pt idx="1118">
                  <c:v>7.9943829877054517E-4</c:v>
                </c:pt>
                <c:pt idx="1119">
                  <c:v>7.9943906272857568E-4</c:v>
                </c:pt>
                <c:pt idx="1120">
                  <c:v>7.9943996945873181E-4</c:v>
                </c:pt>
                <c:pt idx="1121">
                  <c:v>7.9944102037235833E-4</c:v>
                </c:pt>
                <c:pt idx="1122">
                  <c:v>7.99442216899362E-4</c:v>
                </c:pt>
                <c:pt idx="1123">
                  <c:v>7.9944356076259483E-4</c:v>
                </c:pt>
                <c:pt idx="1124">
                  <c:v>7.9944505423914527E-4</c:v>
                </c:pt>
                <c:pt idx="1125">
                  <c:v>7.9944670037098375E-4</c:v>
                </c:pt>
                <c:pt idx="1126">
                  <c:v>7.9944850307461324E-4</c:v>
                </c:pt>
                <c:pt idx="1127">
                  <c:v>7.9945046709044136E-4</c:v>
                </c:pt>
                <c:pt idx="1128">
                  <c:v>7.9945259772802807E-4</c:v>
                </c:pt>
                <c:pt idx="1129">
                  <c:v>7.9945490033646576E-4</c:v>
                </c:pt>
                <c:pt idx="1130">
                  <c:v>7.994573794569646E-4</c:v>
                </c:pt>
                <c:pt idx="1131">
                  <c:v>7.9946003759009965E-4</c:v>
                </c:pt>
                <c:pt idx="1132">
                  <c:v>7.9946287356354856E-4</c:v>
                </c:pt>
                <c:pt idx="1133">
                  <c:v>7.9946588049651117E-4</c:v>
                </c:pt>
                <c:pt idx="1134">
                  <c:v>7.9946904342391054E-4</c:v>
                </c:pt>
                <c:pt idx="1135">
                  <c:v>7.9947233673059921E-4</c:v>
                </c:pt>
                <c:pt idx="1136">
                  <c:v>7.9947572162859196E-4</c:v>
                </c:pt>
                <c:pt idx="1137">
                  <c:v>7.9947914403746183E-4</c:v>
                </c:pt>
                <c:pt idx="1138">
                  <c:v>7.9948253329431757E-4</c:v>
                </c:pt>
                <c:pt idx="1139">
                  <c:v>7.9948580217869517E-4</c:v>
                </c:pt>
                <c:pt idx="1140">
                  <c:v>7.9948884868276588E-4</c:v>
                </c:pt>
                <c:pt idx="1141">
                  <c:v>7.9949155981862358E-4</c:v>
                </c:pt>
                <c:pt idx="1142">
                  <c:v>7.9949381750227927E-4</c:v>
                </c:pt>
                <c:pt idx="1143">
                  <c:v>7.9949550620420833E-4</c:v>
                </c:pt>
                <c:pt idx="1144">
                  <c:v>7.9949652167871413E-4</c:v>
                </c:pt>
                <c:pt idx="1145">
                  <c:v>7.9949677974620924E-4</c:v>
                </c:pt>
                <c:pt idx="1146">
                  <c:v>7.9949622388196973E-4</c:v>
                </c:pt>
                <c:pt idx="1147">
                  <c:v>7.9949483035900333E-4</c:v>
                </c:pt>
                <c:pt idx="1148">
                  <c:v>7.9949260990409506E-4</c:v>
                </c:pt>
                <c:pt idx="1149">
                  <c:v>7.9948960526286588E-4</c:v>
                </c:pt>
                <c:pt idx="1150">
                  <c:v>7.9948588466902321E-4</c:v>
                </c:pt>
                <c:pt idx="1151">
                  <c:v>7.9948153190693278E-4</c:v>
                </c:pt>
                <c:pt idx="1152">
                  <c:v>7.9947663394344789E-4</c:v>
                </c:pt>
                <c:pt idx="1153">
                  <c:v>7.9947126811157098E-4</c:v>
                </c:pt>
                <c:pt idx="1154">
                  <c:v>7.9946549046677577E-4</c:v>
                </c:pt>
                <c:pt idx="1155">
                  <c:v>7.9945932665873227E-4</c:v>
                </c:pt>
                <c:pt idx="1156">
                  <c:v>7.9945276696261763E-4</c:v>
                </c:pt>
                <c:pt idx="1157">
                  <c:v>7.9944576602109722E-4</c:v>
                </c:pt>
                <c:pt idx="1158">
                  <c:v>7.9943824747281456E-4</c:v>
                </c:pt>
                <c:pt idx="1159">
                  <c:v>7.9943011297251205E-4</c:v>
                </c:pt>
                <c:pt idx="1160">
                  <c:v>7.9942125467981871E-4</c:v>
                </c:pt>
                <c:pt idx="1161">
                  <c:v>7.9941156971274387E-4</c:v>
                </c:pt>
                <c:pt idx="1162">
                  <c:v>7.9940097505563478E-4</c:v>
                </c:pt>
                <c:pt idx="1163">
                  <c:v>7.9938942107249747E-4</c:v>
                </c:pt>
                <c:pt idx="1164">
                  <c:v>7.9937690210651316E-4</c:v>
                </c:pt>
                <c:pt idx="1165">
                  <c:v>7.9936346260221444E-4</c:v>
                </c:pt>
                <c:pt idx="1166">
                  <c:v>7.9934919783490198E-4</c:v>
                </c:pt>
                <c:pt idx="1167">
                  <c:v>7.9933424865421502E-4</c:v>
                </c:pt>
                <c:pt idx="1168">
                  <c:v>7.9931879032490169E-4</c:v>
                </c:pt>
                <c:pt idx="1169">
                  <c:v>7.9930301626903149E-4</c:v>
                </c:pt>
                <c:pt idx="1170">
                  <c:v>7.9928711816638421E-4</c:v>
                </c:pt>
                <c:pt idx="1171">
                  <c:v>7.9927126450351311E-4</c:v>
                </c:pt>
                <c:pt idx="1172">
                  <c:v>7.9925558011199069E-4</c:v>
                </c:pt>
                <c:pt idx="1173">
                  <c:v>7.9924012950041451E-4</c:v>
                </c:pt>
                <c:pt idx="1174">
                  <c:v>7.9922490640100912E-4</c:v>
                </c:pt>
                <c:pt idx="1175">
                  <c:v>7.9920983165110209E-4</c:v>
                </c:pt>
                <c:pt idx="1176">
                  <c:v>7.9919475974979208E-4</c:v>
                </c:pt>
                <c:pt idx="1177">
                  <c:v>7.9917949203045491E-4</c:v>
                </c:pt>
                <c:pt idx="1178">
                  <c:v>7.9916380007747615E-4</c:v>
                </c:pt>
                <c:pt idx="1179">
                  <c:v>7.9914744892833531E-4</c:v>
                </c:pt>
                <c:pt idx="1180">
                  <c:v>7.9913022126352443E-4</c:v>
                </c:pt>
                <c:pt idx="1181">
                  <c:v>7.9911193811951537E-4</c:v>
                </c:pt>
                <c:pt idx="1182">
                  <c:v>7.9909247386813207E-4</c:v>
                </c:pt>
                <c:pt idx="1183">
                  <c:v>7.9907176553132122E-4</c:v>
                </c:pt>
                <c:pt idx="1184">
                  <c:v>7.9904981745520804E-4</c:v>
                </c:pt>
                <c:pt idx="1185">
                  <c:v>7.9902670493702834E-4</c:v>
                </c:pt>
                <c:pt idx="1186">
                  <c:v>7.9900258102988571E-4</c:v>
                </c:pt>
                <c:pt idx="1187">
                  <c:v>7.9897768857568386E-4</c:v>
                </c:pt>
                <c:pt idx="1188">
                  <c:v>7.989523795000654E-4</c:v>
                </c:pt>
                <c:pt idx="1189">
                  <c:v>7.9892713956080936E-4</c:v>
                </c:pt>
                <c:pt idx="1190">
                  <c:v>7.9890261205614545E-4</c:v>
                </c:pt>
                <c:pt idx="1191">
                  <c:v>7.988796119008135E-4</c:v>
                </c:pt>
                <c:pt idx="1192">
                  <c:v>7.9885911876408349E-4</c:v>
                </c:pt>
                <c:pt idx="1193">
                  <c:v>7.988422381217579E-4</c:v>
                </c:pt>
                <c:pt idx="1194">
                  <c:v>7.9883012312887379E-4</c:v>
                </c:pt>
                <c:pt idx="1195">
                  <c:v>7.9882385557877411E-4</c:v>
                </c:pt>
                <c:pt idx="1196">
                  <c:v>7.9882429414685136E-4</c:v>
                </c:pt>
                <c:pt idx="1197">
                  <c:v>7.9883190661028496E-4</c:v>
                </c:pt>
                <c:pt idx="1198">
                  <c:v>7.9884661167773827E-4</c:v>
                </c:pt>
                <c:pt idx="1199">
                  <c:v>7.988676601948082E-4</c:v>
                </c:pt>
                <c:pt idx="1200">
                  <c:v>7.9889358426492427E-4</c:v>
                </c:pt>
                <c:pt idx="1201">
                  <c:v>7.9892223510310005E-4</c:v>
                </c:pt>
                <c:pt idx="1202">
                  <c:v>7.989509168899691E-4</c:v>
                </c:pt>
                <c:pt idx="1203">
                  <c:v>7.9897660674324914E-4</c:v>
                </c:pt>
                <c:pt idx="1204">
                  <c:v>7.9899623446012921E-4</c:v>
                </c:pt>
                <c:pt idx="1205">
                  <c:v>7.9900698222202008E-4</c:v>
                </c:pt>
                <c:pt idx="1206">
                  <c:v>7.9900656025131073E-4</c:v>
                </c:pt>
                <c:pt idx="1207">
                  <c:v>7.9899341735777119E-4</c:v>
                </c:pt>
                <c:pt idx="1208">
                  <c:v>7.9896685345317144E-4</c:v>
                </c:pt>
                <c:pt idx="1209">
                  <c:v>7.9892702382841196E-4</c:v>
                </c:pt>
                <c:pt idx="1210">
                  <c:v>7.9887484754523255E-4</c:v>
                </c:pt>
                <c:pt idx="1211">
                  <c:v>7.9881182955013786E-4</c:v>
                </c:pt>
                <c:pt idx="1212">
                  <c:v>7.9873984028813294E-4</c:v>
                </c:pt>
                <c:pt idx="1213">
                  <c:v>7.9866088555162593E-4</c:v>
                </c:pt>
                <c:pt idx="1214">
                  <c:v>7.985769030438211E-4</c:v>
                </c:pt>
                <c:pt idx="1215">
                  <c:v>7.984896116549952E-4</c:v>
                </c:pt>
                <c:pt idx="1216">
                  <c:v>7.9840042690422421E-4</c:v>
                </c:pt>
                <c:pt idx="1217">
                  <c:v>7.9831045552328402E-4</c:v>
                </c:pt>
                <c:pt idx="1218">
                  <c:v>7.9822055709916604E-4</c:v>
                </c:pt>
                <c:pt idx="1219">
                  <c:v>7.9813146500307564E-4</c:v>
                </c:pt>
                <c:pt idx="1220">
                  <c:v>7.980439464633991E-4</c:v>
                </c:pt>
                <c:pt idx="1221">
                  <c:v>7.9795897674344543E-4</c:v>
                </c:pt>
                <c:pt idx="1222">
                  <c:v>7.978778973295915E-4</c:v>
                </c:pt>
                <c:pt idx="1223">
                  <c:v>7.9780252546232579E-4</c:v>
                </c:pt>
                <c:pt idx="1224">
                  <c:v>7.9773518142789131E-4</c:v>
                </c:pt>
                <c:pt idx="1225">
                  <c:v>7.9767860640326432E-4</c:v>
                </c:pt>
                <c:pt idx="1226">
                  <c:v>7.9763575444444332E-4</c:v>
                </c:pt>
                <c:pt idx="1227">
                  <c:v>7.9760946095298196E-4</c:v>
                </c:pt>
                <c:pt idx="1228">
                  <c:v>7.9760201461283428E-4</c:v>
                </c:pt>
                <c:pt idx="1229">
                  <c:v>7.9761468393950625E-4</c:v>
                </c:pt>
                <c:pt idx="1230">
                  <c:v>7.9764727061421578E-4</c:v>
                </c:pt>
                <c:pt idx="1231">
                  <c:v>7.9769777265858988E-4</c:v>
                </c:pt>
                <c:pt idx="1232">
                  <c:v>7.9776223487056683E-4</c:v>
                </c:pt>
                <c:pt idx="1233">
                  <c:v>7.9783484190111228E-4</c:v>
                </c:pt>
                <c:pt idx="1234">
                  <c:v>7.9790827193101856E-4</c:v>
                </c:pt>
                <c:pt idx="1235">
                  <c:v>7.97974282923409E-4</c:v>
                </c:pt>
                <c:pt idx="1236">
                  <c:v>7.9802445925208215E-4</c:v>
                </c:pt>
                <c:pt idx="1237">
                  <c:v>7.9805101270157507E-4</c:v>
                </c:pt>
                <c:pt idx="1238">
                  <c:v>7.9804751761884413E-4</c:v>
                </c:pt>
                <c:pt idx="1239">
                  <c:v>7.9800947772427867E-4</c:v>
                </c:pt>
                <c:pt idx="1240">
                  <c:v>7.9793462362590898E-4</c:v>
                </c:pt>
                <c:pt idx="1241">
                  <c:v>7.9782293778782407E-4</c:v>
                </c:pt>
                <c:pt idx="1242">
                  <c:v>7.9767641013781085E-4</c:v>
                </c:pt>
                <c:pt idx="1243">
                  <c:v>7.9749857045870837E-4</c:v>
                </c:pt>
                <c:pt idx="1244">
                  <c:v>7.9729389803849299E-4</c:v>
                </c:pt>
                <c:pt idx="1245">
                  <c:v>7.9706720729287995E-4</c:v>
                </c:pt>
                <c:pt idx="1246">
                  <c:v>7.968230955504818E-4</c:v>
                </c:pt>
                <c:pt idx="1247">
                  <c:v>7.9656553634248296E-4</c:v>
                </c:pt>
                <c:pt idx="1248">
                  <c:v>7.9629765856276222E-4</c:v>
                </c:pt>
                <c:pt idx="1249">
                  <c:v>7.9602174825040462E-4</c:v>
                </c:pt>
                <c:pt idx="1250">
                  <c:v>7.9573945655065737E-4</c:v>
                </c:pt>
                <c:pt idx="1251">
                  <c:v>7.954521876006956E-4</c:v>
                </c:pt>
                <c:pt idx="1252">
                  <c:v>7.9516161543403431E-4</c:v>
                </c:pt>
                <c:pt idx="1253">
                  <c:v>7.9487025367761845E-4</c:v>
                </c:pt>
                <c:pt idx="1254">
                  <c:v>7.9458198254230656E-4</c:v>
                </c:pt>
                <c:pt idx="1255">
                  <c:v>7.9430243311641425E-4</c:v>
                </c:pt>
                <c:pt idx="1256">
                  <c:v>7.9403911361220717E-4</c:v>
                </c:pt>
                <c:pt idx="1257">
                  <c:v>7.9380119232965222E-4</c:v>
                </c:pt>
                <c:pt idx="1258">
                  <c:v>7.9359888109769704E-4</c:v>
                </c:pt>
                <c:pt idx="1259">
                  <c:v>7.9344242390392129E-4</c:v>
                </c:pt>
                <c:pt idx="1260">
                  <c:v>7.9334077032856907E-4</c:v>
                </c:pt>
                <c:pt idx="1261">
                  <c:v>7.933000918899512E-4</c:v>
                </c:pt>
                <c:pt idx="1262">
                  <c:v>7.9332236080973968E-4</c:v>
                </c:pt>
                <c:pt idx="1263">
                  <c:v>7.9340424474923243E-4</c:v>
                </c:pt>
                <c:pt idx="1264">
                  <c:v>7.9353655221908021E-4</c:v>
                </c:pt>
                <c:pt idx="1265">
                  <c:v>7.9370439554004267E-4</c:v>
                </c:pt>
                <c:pt idx="1266">
                  <c:v>7.9388812291915183E-4</c:v>
                </c:pt>
                <c:pt idx="1267">
                  <c:v>7.9406493597965558E-4</c:v>
                </c:pt>
                <c:pt idx="1268">
                  <c:v>7.9421097489276401E-4</c:v>
                </c:pt>
                <c:pt idx="1269">
                  <c:v>7.9430355975138858E-4</c:v>
                </c:pt>
                <c:pt idx="1270">
                  <c:v>7.9432324218324632E-4</c:v>
                </c:pt>
                <c:pt idx="1271">
                  <c:v>7.9425538127379824E-4</c:v>
                </c:pt>
                <c:pt idx="1272">
                  <c:v>7.9409092449309493E-4</c:v>
                </c:pt>
                <c:pt idx="1273">
                  <c:v>7.9382648017267937E-4</c:v>
                </c:pt>
                <c:pt idx="1274">
                  <c:v>7.9346362679407997E-4</c:v>
                </c:pt>
                <c:pt idx="1275">
                  <c:v>7.9300764123014459E-4</c:v>
                </c:pt>
                <c:pt idx="1276">
                  <c:v>7.9246592668949414E-4</c:v>
                </c:pt>
                <c:pt idx="1277">
                  <c:v>7.918464127775331E-4</c:v>
                </c:pt>
                <c:pt idx="1278">
                  <c:v>7.9115616303451763E-4</c:v>
                </c:pt>
                <c:pt idx="1279">
                  <c:v>7.9040042571670789E-4</c:v>
                </c:pt>
                <c:pt idx="1280">
                  <c:v>7.8958219619355721E-4</c:v>
                </c:pt>
                <c:pt idx="1281">
                  <c:v>7.8870244083199717E-4</c:v>
                </c:pt>
                <c:pt idx="1282">
                  <c:v>7.8776092481629384E-4</c:v>
                </c:pt>
                <c:pt idx="1283">
                  <c:v>7.8675757312188623E-4</c:v>
                </c:pt>
                <c:pt idx="1284">
                  <c:v>7.8569426098540189E-4</c:v>
                </c:pt>
                <c:pt idx="1285">
                  <c:v>7.8457680340533796E-4</c:v>
                </c:pt>
                <c:pt idx="1286">
                  <c:v>7.834168584620226E-4</c:v>
                </c:pt>
                <c:pt idx="1287">
                  <c:v>7.8223340313181224E-4</c:v>
                </c:pt>
                <c:pt idx="1288">
                  <c:v>7.8105339102252792E-4</c:v>
                </c:pt>
                <c:pt idx="1289">
                  <c:v>7.7991124878265549E-4</c:v>
                </c:pt>
                <c:pt idx="1290">
                  <c:v>7.7884697151240994E-4</c:v>
                </c:pt>
                <c:pt idx="1291">
                  <c:v>7.7790277868858477E-4</c:v>
                </c:pt>
                <c:pt idx="1292">
                  <c:v>7.771185573396803E-4</c:v>
                </c:pt>
                <c:pt idx="1293">
                  <c:v>7.7652661459528551E-4</c:v>
                </c:pt>
                <c:pt idx="1294">
                  <c:v>7.7614649168453241E-4</c:v>
                </c:pt>
                <c:pt idx="1295">
                  <c:v>7.7598073259178282E-4</c:v>
                </c:pt>
                <c:pt idx="1296">
                  <c:v>7.760124430240316E-4</c:v>
                </c:pt>
                <c:pt idx="1297">
                  <c:v>7.7620523959783655E-4</c:v>
                </c:pt>
                <c:pt idx="1298">
                  <c:v>7.7650578042877817E-4</c:v>
                </c:pt>
                <c:pt idx="1299">
                  <c:v>7.768485861839458E-4</c:v>
                </c:pt>
                <c:pt idx="1300">
                  <c:v>7.7716240190234633E-4</c:v>
                </c:pt>
                <c:pt idx="1301">
                  <c:v>7.7737702693666567E-4</c:v>
                </c:pt>
                <c:pt idx="1302">
                  <c:v>7.7742945142802598E-4</c:v>
                </c:pt>
                <c:pt idx="1303">
                  <c:v>7.7726818670646421E-4</c:v>
                </c:pt>
                <c:pt idx="1304">
                  <c:v>7.7685578926647153E-4</c:v>
                </c:pt>
                <c:pt idx="1305">
                  <c:v>7.7616821607191008E-4</c:v>
                </c:pt>
                <c:pt idx="1306">
                  <c:v>7.7519209439209133E-4</c:v>
                </c:pt>
                <c:pt idx="1307">
                  <c:v>7.7392044112802613E-4</c:v>
                </c:pt>
                <c:pt idx="1308">
                  <c:v>7.7234719308762829E-4</c:v>
                </c:pt>
                <c:pt idx="1309">
                  <c:v>7.7046125453644439E-4</c:v>
                </c:pt>
                <c:pt idx="1310">
                  <c:v>7.682405931752974E-4</c:v>
                </c:pt>
                <c:pt idx="1311">
                  <c:v>7.6564630015778896E-4</c:v>
                </c:pt>
                <c:pt idx="1312">
                  <c:v>7.6261712932479571E-4</c:v>
                </c:pt>
                <c:pt idx="1313">
                  <c:v>7.5906397197222193E-4</c:v>
                </c:pt>
                <c:pt idx="1314">
                  <c:v>7.5486490335213664E-4</c:v>
                </c:pt>
                <c:pt idx="1315">
                  <c:v>7.4986117217502597E-4</c:v>
                </c:pt>
                <c:pt idx="1316">
                  <c:v>7.4385511718742543E-4</c:v>
                </c:pt>
                <c:pt idx="1317">
                  <c:v>7.3661133594386265E-4</c:v>
                </c:pt>
                <c:pt idx="1318">
                  <c:v>7.2786294332965974E-4</c:v>
                </c:pt>
                <c:pt idx="1319">
                  <c:v>7.173244968781057E-4</c:v>
                </c:pt>
                <c:pt idx="1320">
                  <c:v>7.0471295592859553E-4</c:v>
                </c:pt>
                <c:pt idx="1321">
                  <c:v>6.8977703226439724E-4</c:v>
                </c:pt>
                <c:pt idx="1322">
                  <c:v>6.7233382482265029E-4</c:v>
                </c:pt>
                <c:pt idx="1323">
                  <c:v>6.5230986481443134E-4</c:v>
                </c:pt>
                <c:pt idx="1324">
                  <c:v>6.2978168700962361E-4</c:v>
                </c:pt>
                <c:pt idx="1325">
                  <c:v>6.0500954196973905E-4</c:v>
                </c:pt>
                <c:pt idx="1326">
                  <c:v>5.7845716521772827E-4</c:v>
                </c:pt>
                <c:pt idx="1327">
                  <c:v>5.5079109684053388E-4</c:v>
                </c:pt>
                <c:pt idx="1328">
                  <c:v>5.2285522926907033E-4</c:v>
                </c:pt>
                <c:pt idx="1329">
                  <c:v>4.9561978089081467E-4</c:v>
                </c:pt>
                <c:pt idx="1330">
                  <c:v>4.7010827721050933E-4</c:v>
                </c:pt>
                <c:pt idx="1331">
                  <c:v>4.47310521128058E-4</c:v>
                </c:pt>
                <c:pt idx="1332">
                  <c:v>4.2809284099233543E-4</c:v>
                </c:pt>
                <c:pt idx="1333">
                  <c:v>4.1311836264754396E-4</c:v>
                </c:pt>
                <c:pt idx="1334">
                  <c:v>4.0278904610811355E-4</c:v>
                </c:pt>
                <c:pt idx="1335">
                  <c:v>3.972179095436136E-4</c:v>
                </c:pt>
                <c:pt idx="1336">
                  <c:v>3.9623474290482108E-4</c:v>
                </c:pt>
                <c:pt idx="1337">
                  <c:v>3.9942325448846187E-4</c:v>
                </c:pt>
                <c:pt idx="1338">
                  <c:v>4.0618249906255912E-4</c:v>
                </c:pt>
                <c:pt idx="1339">
                  <c:v>4.1580191302463234E-4</c:v>
                </c:pt>
                <c:pt idx="1340">
                  <c:v>4.2753878077872714E-4</c:v>
                </c:pt>
                <c:pt idx="1341">
                  <c:v>4.4068747781947446E-4</c:v>
                </c:pt>
                <c:pt idx="1342">
                  <c:v>4.5463328306027072E-4</c:v>
                </c:pt>
                <c:pt idx="1343">
                  <c:v>4.6888685545902914E-4</c:v>
                </c:pt>
                <c:pt idx="1344">
                  <c:v>4.8309924951222194E-4</c:v>
                </c:pt>
                <c:pt idx="1345">
                  <c:v>4.970602032638333E-4</c:v>
                </c:pt>
                <c:pt idx="1346">
                  <c:v>5.1068407089463334E-4</c:v>
                </c:pt>
                <c:pt idx="1347">
                  <c:v>5.2398809618723003E-4</c:v>
                </c:pt>
                <c:pt idx="1348">
                  <c:v>5.3706724554203431E-4</c:v>
                </c:pt>
                <c:pt idx="1349">
                  <c:v>5.5006862865815789E-4</c:v>
                </c:pt>
                <c:pt idx="1350">
                  <c:v>5.6316727724520894E-4</c:v>
                </c:pt>
                <c:pt idx="1351">
                  <c:v>5.7654398367746121E-4</c:v>
                </c:pt>
                <c:pt idx="1352">
                  <c:v>5.9036524479596825E-4</c:v>
                </c:pt>
                <c:pt idx="1353">
                  <c:v>6.0476514094964004E-4</c:v>
                </c:pt>
                <c:pt idx="1354">
                  <c:v>6.1982921664131471E-4</c:v>
                </c:pt>
                <c:pt idx="1355">
                  <c:v>6.3558080292967117E-4</c:v>
                </c:pt>
                <c:pt idx="1356">
                  <c:v>6.5197078681829821E-4</c:v>
                </c:pt>
                <c:pt idx="1357">
                  <c:v>6.6887214811451288E-4</c:v>
                </c:pt>
                <c:pt idx="1358">
                  <c:v>6.8608069244669313E-4</c:v>
                </c:pt>
                <c:pt idx="1359">
                  <c:v>7.0332308413437921E-4</c:v>
                </c:pt>
                <c:pt idx="1360">
                  <c:v>7.2027256680221908E-4</c:v>
                </c:pt>
                <c:pt idx="1361">
                  <c:v>7.3657171749146608E-4</c:v>
                </c:pt>
                <c:pt idx="1362">
                  <c:v>7.5186040562339113E-4</c:v>
                </c:pt>
                <c:pt idx="1363">
                  <c:v>7.6580606387987183E-4</c:v>
                </c:pt>
                <c:pt idx="1364">
                  <c:v>7.7813250260715886E-4</c:v>
                </c:pt>
                <c:pt idx="1365">
                  <c:v>7.8864394847783133E-4</c:v>
                </c:pt>
                <c:pt idx="1366">
                  <c:v>7.9724065573924584E-4</c:v>
                </c:pt>
                <c:pt idx="1367">
                  <c:v>8.039241932728654E-4</c:v>
                </c:pt>
                <c:pt idx="1368">
                  <c:v>8.0879204465804193E-4</c:v>
                </c:pt>
                <c:pt idx="1369">
                  <c:v>8.1202256547601511E-4</c:v>
                </c:pt>
                <c:pt idx="1370">
                  <c:v>8.1385288916769498E-4</c:v>
                </c:pt>
                <c:pt idx="1371">
                  <c:v>8.1455321754501128E-4</c:v>
                </c:pt>
                <c:pt idx="1372">
                  <c:v>8.1440107556570709E-4</c:v>
                </c:pt>
                <c:pt idx="1373">
                  <c:v>8.1365895282990762E-4</c:v>
                </c:pt>
                <c:pt idx="1374">
                  <c:v>8.1255742789369573E-4</c:v>
                </c:pt>
                <c:pt idx="1375">
                  <c:v>8.1128502532213655E-4</c:v>
                </c:pt>
                <c:pt idx="1376">
                  <c:v>8.0998470678521545E-4</c:v>
                </c:pt>
                <c:pt idx="1377">
                  <c:v>8.0875601040321626E-4</c:v>
                </c:pt>
                <c:pt idx="1378">
                  <c:v>8.0766118961279453E-4</c:v>
                </c:pt>
                <c:pt idx="1379">
                  <c:v>8.0673358044514108E-4</c:v>
                </c:pt>
                <c:pt idx="1380">
                  <c:v>8.0598646980643385E-4</c:v>
                </c:pt>
                <c:pt idx="1381">
                  <c:v>8.0542115271335852E-4</c:v>
                </c:pt>
                <c:pt idx="1382">
                  <c:v>8.0503327486198173E-4</c:v>
                </c:pt>
                <c:pt idx="1383">
                  <c:v>8.0481703704277465E-4</c:v>
                </c:pt>
                <c:pt idx="1384">
                  <c:v>8.0476724284242191E-4</c:v>
                </c:pt>
                <c:pt idx="1385">
                  <c:v>8.0487943434162526E-4</c:v>
                </c:pt>
                <c:pt idx="1386">
                  <c:v>8.0514857010552973E-4</c:v>
                </c:pt>
                <c:pt idx="1387">
                  <c:v>8.0556681561654811E-4</c:v>
                </c:pt>
                <c:pt idx="1388">
                  <c:v>8.0612103588737264E-4</c:v>
                </c:pt>
                <c:pt idx="1389">
                  <c:v>8.0679059451624227E-4</c:v>
                </c:pt>
                <c:pt idx="1390">
                  <c:v>8.0754597928206343E-4</c:v>
                </c:pt>
                <c:pt idx="1391">
                  <c:v>8.0834864958771496E-4</c:v>
                </c:pt>
                <c:pt idx="1392">
                  <c:v>8.0915234565975163E-4</c:v>
                </c:pt>
                <c:pt idx="1393">
                  <c:v>8.0990582365098778E-4</c:v>
                </c:pt>
                <c:pt idx="1394">
                  <c:v>8.1055679946873788E-4</c:v>
                </c:pt>
                <c:pt idx="1395">
                  <c:v>8.1105659929046664E-4</c:v>
                </c:pt>
                <c:pt idx="1396">
                  <c:v>8.1136489688419275E-4</c:v>
                </c:pt>
                <c:pt idx="1397">
                  <c:v>8.1145379269522235E-4</c:v>
                </c:pt>
                <c:pt idx="1398">
                  <c:v>8.1131063965340802E-4</c:v>
                </c:pt>
                <c:pt idx="1399">
                  <c:v>8.1093923793652605E-4</c:v>
                </c:pt>
                <c:pt idx="1400">
                  <c:v>8.1035911034026728E-4</c:v>
                </c:pt>
                <c:pt idx="1401">
                  <c:v>8.0960312500975016E-4</c:v>
                </c:pt>
                <c:pt idx="1402">
                  <c:v>8.0871378369368598E-4</c:v>
                </c:pt>
                <c:pt idx="1403">
                  <c:v>8.077388111896156E-4</c:v>
                </c:pt>
                <c:pt idx="1404">
                  <c:v>8.0672666605840972E-4</c:v>
                </c:pt>
                <c:pt idx="1405">
                  <c:v>8.0572254608314684E-4</c:v>
                </c:pt>
                <c:pt idx="1406">
                  <c:v>8.0476528887327733E-4</c:v>
                </c:pt>
                <c:pt idx="1407">
                  <c:v>8.0388540716978016E-4</c:v>
                </c:pt>
                <c:pt idx="1408">
                  <c:v>8.031042573156522E-4</c:v>
                </c:pt>
                <c:pt idx="1409">
                  <c:v>8.0243420209729428E-4</c:v>
                </c:pt>
                <c:pt idx="1410">
                  <c:v>8.0187954041983543E-4</c:v>
                </c:pt>
                <c:pt idx="1411">
                  <c:v>8.0143793781430896E-4</c:v>
                </c:pt>
                <c:pt idx="1412">
                  <c:v>8.0110211400575507E-4</c:v>
                </c:pt>
                <c:pt idx="1413">
                  <c:v>8.0086158672697748E-4</c:v>
                </c:pt>
                <c:pt idx="1414">
                  <c:v>8.0070430449729897E-4</c:v>
                </c:pt>
                <c:pt idx="1415">
                  <c:v>8.0061805908607567E-4</c:v>
                </c:pt>
                <c:pt idx="1416">
                  <c:v>8.005915689477945E-4</c:v>
                </c:pt>
                <c:pt idx="1417">
                  <c:v>8.0061517291809745E-4</c:v>
                </c:pt>
                <c:pt idx="1418">
                  <c:v>8.0068108693084861E-4</c:v>
                </c:pt>
                <c:pt idx="1419">
                  <c:v>8.0078322868929667E-4</c:v>
                </c:pt>
                <c:pt idx="1420">
                  <c:v>8.0091666832001211E-4</c:v>
                </c:pt>
                <c:pt idx="1421">
                  <c:v>8.0107682368859288E-4</c:v>
                </c:pt>
                <c:pt idx="1422">
                  <c:v>8.0125857001343945E-4</c:v>
                </c:pt>
                <c:pt idx="1423">
                  <c:v>8.0145545815563254E-4</c:v>
                </c:pt>
                <c:pt idx="1424">
                  <c:v>8.0165922498665228E-4</c:v>
                </c:pt>
                <c:pt idx="1425">
                  <c:v>8.0185973224027127E-4</c:v>
                </c:pt>
                <c:pt idx="1426">
                  <c:v>8.0204537990773302E-4</c:v>
                </c:pt>
                <c:pt idx="1427">
                  <c:v>8.0220395685112061E-4</c:v>
                </c:pt>
                <c:pt idx="1428">
                  <c:v>8.0232378783574008E-4</c:v>
                </c:pt>
                <c:pt idx="1429">
                  <c:v>8.0239497713699914E-4</c:v>
                </c:pt>
                <c:pt idx="1430">
                  <c:v>8.0241051062335679E-4</c:v>
                </c:pt>
                <c:pt idx="1431">
                  <c:v>8.0236705043770762E-4</c:v>
                </c:pt>
                <c:pt idx="1432">
                  <c:v>8.0226524237927727E-4</c:v>
                </c:pt>
                <c:pt idx="1433">
                  <c:v>8.0210951656840845E-4</c:v>
                </c:pt>
                <c:pt idx="1434">
                  <c:v>8.0190741554796684E-4</c:v>
                </c:pt>
                <c:pt idx="1435">
                  <c:v>8.0166857508588121E-4</c:v>
                </c:pt>
                <c:pt idx="1436">
                  <c:v>8.0140354149338367E-4</c:v>
                </c:pt>
                <c:pt idx="1437">
                  <c:v>8.0112260455743344E-4</c:v>
                </c:pt>
                <c:pt idx="1438">
                  <c:v>8.0083481255747979E-4</c:v>
                </c:pt>
                <c:pt idx="1439">
                  <c:v>8.0054726621221664E-4</c:v>
                </c:pt>
                <c:pt idx="1440">
                  <c:v>8.0026479424661365E-4</c:v>
                </c:pt>
                <c:pt idx="1441">
                  <c:v>7.9998994037075704E-4</c:v>
                </c:pt>
                <c:pt idx="1442">
                  <c:v>7.9972324367750733E-4</c:v>
                </c:pt>
                <c:pt idx="1443">
                  <c:v>7.9946371345231235E-4</c:v>
                </c:pt>
                <c:pt idx="1444">
                  <c:v>7.9920940771438639E-4</c:v>
                </c:pt>
                <c:pt idx="1445">
                  <c:v>7.989580266494653E-4</c:v>
                </c:pt>
                <c:pt idx="1446">
                  <c:v>7.9870745854859553E-4</c:v>
                </c:pt>
                <c:pt idx="1447">
                  <c:v>7.984562408561509E-4</c:v>
                </c:pt>
                <c:pt idx="1448">
                  <c:v>7.9820391844402541E-4</c:v>
                </c:pt>
                <c:pt idx="1449">
                  <c:v>7.9795130246967222E-4</c:v>
                </c:pt>
                <c:pt idx="1450">
                  <c:v>7.9770064138006531E-4</c:v>
                </c:pt>
                <c:pt idx="1451">
                  <c:v>7.9745571042194629E-4</c:v>
                </c:pt>
                <c:pt idx="1452">
                  <c:v>7.9722181149605284E-4</c:v>
                </c:pt>
                <c:pt idx="1453">
                  <c:v>7.9700566462851687E-4</c:v>
                </c:pt>
                <c:pt idx="1454">
                  <c:v>7.9681515165699001E-4</c:v>
                </c:pt>
                <c:pt idx="1455">
                  <c:v>7.9665887178089162E-4</c:v>
                </c:pt>
                <c:pt idx="1456">
                  <c:v>7.9654548926240724E-4</c:v>
                </c:pt>
                <c:pt idx="1457">
                  <c:v>7.9648285706486347E-4</c:v>
                </c:pt>
                <c:pt idx="1458">
                  <c:v>7.9647697527771445E-4</c:v>
                </c:pt>
                <c:pt idx="1459">
                  <c:v>7.9653088300897534E-4</c:v>
                </c:pt>
                <c:pt idx="1460">
                  <c:v>7.9664364251715524E-4</c:v>
                </c:pt>
                <c:pt idx="1461">
                  <c:v>7.9680960567219902E-4</c:v>
                </c:pt>
                <c:pt idx="1462">
                  <c:v>7.9701814767279004E-4</c:v>
                </c:pt>
                <c:pt idx="1463">
                  <c:v>7.9725402395801933E-4</c:v>
                </c:pt>
                <c:pt idx="1464">
                  <c:v>7.9749840276730724E-4</c:v>
                </c:pt>
                <c:pt idx="1465">
                  <c:v>7.9773051428231115E-4</c:v>
                </c:pt>
                <c:pt idx="1466">
                  <c:v>7.9792974299046609E-4</c:v>
                </c:pt>
                <c:pt idx="1467">
                  <c:v>7.9807787889027621E-4</c:v>
                </c:pt>
                <c:pt idx="1468">
                  <c:v>7.98161192250753E-4</c:v>
                </c:pt>
                <c:pt idx="1469">
                  <c:v>7.9817200818464891E-4</c:v>
                </c:pt>
                <c:pt idx="1470">
                  <c:v>7.9810952746356217E-4</c:v>
                </c:pt>
                <c:pt idx="1471">
                  <c:v>7.9797976347551012E-4</c:v>
                </c:pt>
                <c:pt idx="1472">
                  <c:v>7.9779461288692621E-4</c:v>
                </c:pt>
                <c:pt idx="1473">
                  <c:v>7.9757021669770063E-4</c:v>
                </c:pt>
                <c:pt idx="1474">
                  <c:v>7.9732487465321094E-4</c:v>
                </c:pt>
                <c:pt idx="1475">
                  <c:v>7.9707682882533093E-4</c:v>
                </c:pt>
                <c:pt idx="1476">
                  <c:v>7.9684223070138245E-4</c:v>
                </c:pt>
                <c:pt idx="1477">
                  <c:v>7.9663354851217452E-4</c:v>
                </c:pt>
                <c:pt idx="1478">
                  <c:v>7.964585858271819E-4</c:v>
                </c:pt>
                <c:pt idx="1479">
                  <c:v>7.9632017371801436E-4</c:v>
                </c:pt>
                <c:pt idx="1480">
                  <c:v>7.9621649754196475E-4</c:v>
                </c:pt>
                <c:pt idx="1481">
                  <c:v>7.9614193353477161E-4</c:v>
                </c:pt>
                <c:pt idx="1482">
                  <c:v>7.9608821403461894E-4</c:v>
                </c:pt>
                <c:pt idx="1483">
                  <c:v>7.960457165083739E-4</c:v>
                </c:pt>
                <c:pt idx="1484">
                  <c:v>7.9600468243780148E-4</c:v>
                </c:pt>
                <c:pt idx="1485">
                  <c:v>7.9595620273561877E-4</c:v>
                </c:pt>
                <c:pt idx="1486">
                  <c:v>7.9589287172143394E-4</c:v>
                </c:pt>
                <c:pt idx="1487">
                  <c:v>7.9580906667313953E-4</c:v>
                </c:pt>
                <c:pt idx="1488">
                  <c:v>7.9570088555985395E-4</c:v>
                </c:pt>
                <c:pt idx="1489">
                  <c:v>7.9556581833382391E-4</c:v>
                </c:pt>
                <c:pt idx="1490">
                  <c:v>7.9540217411222037E-4</c:v>
                </c:pt>
                <c:pt idx="1491">
                  <c:v>7.9520861802075842E-4</c:v>
                </c:pt>
                <c:pt idx="1492">
                  <c:v>7.9498365365636208E-4</c:v>
                </c:pt>
                <c:pt idx="1493">
                  <c:v>7.9472530843508621E-4</c:v>
                </c:pt>
                <c:pt idx="1494">
                  <c:v>7.9443103113442984E-4</c:v>
                </c:pt>
                <c:pt idx="1495">
                  <c:v>7.940978454019454E-4</c:v>
                </c:pt>
                <c:pt idx="1496">
                  <c:v>7.9372274126787083E-4</c:v>
                </c:pt>
                <c:pt idx="1497">
                  <c:v>7.9330328914564631E-4</c:v>
                </c:pt>
                <c:pt idx="1498">
                  <c:v>7.9283844156964069E-4</c:v>
                </c:pt>
                <c:pt idx="1499">
                  <c:v>7.923294709061301E-4</c:v>
                </c:pt>
                <c:pt idx="1500">
                  <c:v>7.9178095483694363E-4</c:v>
                </c:pt>
                <c:pt idx="1501">
                  <c:v>7.912017521845712E-4</c:v>
                </c:pt>
                <c:pt idx="1502">
                  <c:v>7.9060582972552743E-4</c:v>
                </c:pt>
                <c:pt idx="1503">
                  <c:v>7.9001277974114501E-4</c:v>
                </c:pt>
                <c:pt idx="1504">
                  <c:v>7.894478447473943E-4</c:v>
                </c:pt>
                <c:pt idx="1505">
                  <c:v>7.8894120486937985E-4</c:v>
                </c:pt>
                <c:pt idx="1506">
                  <c:v>7.8852637607613248E-4</c:v>
                </c:pt>
                <c:pt idx="1507">
                  <c:v>7.8823757576786297E-4</c:v>
                </c:pt>
                <c:pt idx="1508">
                  <c:v>7.8810609380486568E-4</c:v>
                </c:pt>
                <c:pt idx="1509">
                  <c:v>7.8815590168892645E-4</c:v>
                </c:pt>
                <c:pt idx="1510">
                  <c:v>7.8839899031099938E-4</c:v>
                </c:pt>
                <c:pt idx="1511">
                  <c:v>7.8883112345627074E-4</c:v>
                </c:pt>
                <c:pt idx="1512">
                  <c:v>7.894288316912738E-4</c:v>
                </c:pt>
                <c:pt idx="1513">
                  <c:v>7.9014845189921093E-4</c:v>
                </c:pt>
                <c:pt idx="1514">
                  <c:v>7.9092781805528603E-4</c:v>
                </c:pt>
                <c:pt idx="1515">
                  <c:v>7.9169082991686142E-4</c:v>
                </c:pt>
                <c:pt idx="1516">
                  <c:v>7.9235462315203843E-4</c:v>
                </c:pt>
                <c:pt idx="1517">
                  <c:v>7.9283855459152518E-4</c:v>
                </c:pt>
                <c:pt idx="1518">
                  <c:v>7.9307377835107461E-4</c:v>
                </c:pt>
                <c:pt idx="1519">
                  <c:v>7.9301196677562921E-4</c:v>
                </c:pt>
                <c:pt idx="1520">
                  <c:v>7.9263177042915496E-4</c:v>
                </c:pt>
                <c:pt idx="1521">
                  <c:v>7.9194194103268255E-4</c:v>
                </c:pt>
                <c:pt idx="1522">
                  <c:v>7.9098054441466943E-4</c:v>
                </c:pt>
                <c:pt idx="1523">
                  <c:v>7.8981036222709733E-4</c:v>
                </c:pt>
                <c:pt idx="1524">
                  <c:v>7.8851116316300273E-4</c:v>
                </c:pt>
                <c:pt idx="1525">
                  <c:v>7.8717002917914457E-4</c:v>
                </c:pt>
                <c:pt idx="1526">
                  <c:v>7.8587115034196527E-4</c:v>
                </c:pt>
                <c:pt idx="1527">
                  <c:v>7.8468653631231242E-4</c:v>
                </c:pt>
                <c:pt idx="1528">
                  <c:v>7.8366884536165563E-4</c:v>
                </c:pt>
                <c:pt idx="1529">
                  <c:v>7.8284714817554706E-4</c:v>
                </c:pt>
                <c:pt idx="1530">
                  <c:v>7.8222595054984934E-4</c:v>
                </c:pt>
                <c:pt idx="1531">
                  <c:v>7.817872998733752E-4</c:v>
                </c:pt>
                <c:pt idx="1532">
                  <c:v>7.8149537241569333E-4</c:v>
                </c:pt>
                <c:pt idx="1533">
                  <c:v>7.8130263166069824E-4</c:v>
                </c:pt>
                <c:pt idx="1534">
                  <c:v>7.8115651276916998E-4</c:v>
                </c:pt>
                <c:pt idx="1535">
                  <c:v>7.81005621350057E-4</c:v>
                </c:pt>
                <c:pt idx="1536">
                  <c:v>7.8080461264145023E-4</c:v>
                </c:pt>
                <c:pt idx="1537">
                  <c:v>7.805172213090659E-4</c:v>
                </c:pt>
                <c:pt idx="1538">
                  <c:v>7.8011726179108684E-4</c:v>
                </c:pt>
                <c:pt idx="1539">
                  <c:v>7.795876898743652E-4</c:v>
                </c:pt>
                <c:pt idx="1540">
                  <c:v>7.7891822817030348E-4</c:v>
                </c:pt>
                <c:pt idx="1541">
                  <c:v>7.7810242506011463E-4</c:v>
                </c:pt>
                <c:pt idx="1542">
                  <c:v>7.7713342792952705E-4</c:v>
                </c:pt>
                <c:pt idx="1543">
                  <c:v>7.7600066298019461E-4</c:v>
                </c:pt>
                <c:pt idx="1544">
                  <c:v>7.7468650214131975E-4</c:v>
                </c:pt>
                <c:pt idx="1545">
                  <c:v>7.7316345943481636E-4</c:v>
                </c:pt>
                <c:pt idx="1546">
                  <c:v>7.7139156259831913E-4</c:v>
                </c:pt>
                <c:pt idx="1547">
                  <c:v>7.6931587384673132E-4</c:v>
                </c:pt>
                <c:pt idx="1548">
                  <c:v>7.6686363366415869E-4</c:v>
                </c:pt>
                <c:pt idx="1549">
                  <c:v>7.6394107466729163E-4</c:v>
                </c:pt>
                <c:pt idx="1550">
                  <c:v>7.6042977589140112E-4</c:v>
                </c:pt>
                <c:pt idx="1551">
                  <c:v>7.5618291840299492E-4</c:v>
                </c:pt>
                <c:pt idx="1552">
                  <c:v>7.5102229704915432E-4</c:v>
                </c:pt>
                <c:pt idx="1553">
                  <c:v>7.4473715575036517E-4</c:v>
                </c:pt>
                <c:pt idx="1554">
                  <c:v>7.3708646145629741E-4</c:v>
                </c:pt>
                <c:pt idx="1555">
                  <c:v>7.2780624418804598E-4</c:v>
                </c:pt>
                <c:pt idx="1556">
                  <c:v>7.1662370394012418E-4</c:v>
                </c:pt>
                <c:pt idx="1557">
                  <c:v>7.0327890612680813E-4</c:v>
                </c:pt>
                <c:pt idx="1558">
                  <c:v>6.8755391287587877E-4</c:v>
                </c:pt>
                <c:pt idx="1559">
                  <c:v>6.6930794033753869E-4</c:v>
                </c:pt>
                <c:pt idx="1560">
                  <c:v>6.4851496604568344E-4</c:v>
                </c:pt>
                <c:pt idx="1561">
                  <c:v>6.2529882684722214E-4</c:v>
                </c:pt>
                <c:pt idx="1562">
                  <c:v>5.9995965799912823E-4</c:v>
                </c:pt>
                <c:pt idx="1563">
                  <c:v>5.7298540169669092E-4</c:v>
                </c:pt>
                <c:pt idx="1564">
                  <c:v>5.4504324994889334E-4</c:v>
                </c:pt>
                <c:pt idx="1565">
                  <c:v>5.1694836403165197E-4</c:v>
                </c:pt>
                <c:pt idx="1566">
                  <c:v>4.8961068585509204E-4</c:v>
                </c:pt>
                <c:pt idx="1567">
                  <c:v>4.6396459927285945E-4</c:v>
                </c:pt>
                <c:pt idx="1568">
                  <c:v>4.4088965985861108E-4</c:v>
                </c:pt>
                <c:pt idx="1569">
                  <c:v>4.211328471001125E-4</c:v>
                </c:pt>
                <c:pt idx="1570">
                  <c:v>4.0524323846552121E-4</c:v>
                </c:pt>
                <c:pt idx="1571">
                  <c:v>3.9352830233161214E-4</c:v>
                </c:pt>
                <c:pt idx="1572">
                  <c:v>3.8603757729575123E-4</c:v>
                </c:pt>
                <c:pt idx="1573">
                  <c:v>3.8257515951009195E-4</c:v>
                </c:pt>
                <c:pt idx="1574">
                  <c:v>3.8273768975334886E-4</c:v>
                </c:pt>
                <c:pt idx="1575">
                  <c:v>3.8597098551962838E-4</c:v>
                </c:pt>
                <c:pt idx="1576">
                  <c:v>3.9163610756370865E-4</c:v>
                </c:pt>
                <c:pt idx="1577">
                  <c:v>3.9907537656484602E-4</c:v>
                </c:pt>
                <c:pt idx="1578">
                  <c:v>4.0766996190812785E-4</c:v>
                </c:pt>
                <c:pt idx="1579">
                  <c:v>4.1688323769513202E-4</c:v>
                </c:pt>
                <c:pt idx="1580">
                  <c:v>4.262870141802174E-4</c:v>
                </c:pt>
                <c:pt idx="1581">
                  <c:v>4.3557069741457106E-4</c:v>
                </c:pt>
                <c:pt idx="1582">
                  <c:v>4.4453581153792554E-4</c:v>
                </c:pt>
                <c:pt idx="1583">
                  <c:v>4.5307983190251601E-4</c:v>
                </c:pt>
                <c:pt idx="1584">
                  <c:v>4.6117393357862532E-4</c:v>
                </c:pt>
                <c:pt idx="1585">
                  <c:v>4.688390750899549E-4</c:v>
                </c:pt>
                <c:pt idx="1586">
                  <c:v>4.7612403854549852E-4</c:v>
                </c:pt>
                <c:pt idx="1587">
                  <c:v>4.8308799572167714E-4</c:v>
                </c:pt>
                <c:pt idx="1588">
                  <c:v>4.8978879804575199E-4</c:v>
                </c:pt>
                <c:pt idx="1589">
                  <c:v>4.9627707623788031E-4</c:v>
                </c:pt>
                <c:pt idx="1590">
                  <c:v>5.0259533176317509E-4</c:v>
                </c:pt>
                <c:pt idx="1591">
                  <c:v>5.087805376689891E-4</c:v>
                </c:pt>
                <c:pt idx="1592">
                  <c:v>5.1486846430486412E-4</c:v>
                </c:pt>
                <c:pt idx="1593">
                  <c:v>5.2089858323538913E-4</c:v>
                </c:pt>
                <c:pt idx="1594">
                  <c:v>5.2691771130164921E-4</c:v>
                </c:pt>
                <c:pt idx="1595">
                  <c:v>5.3298218956441895E-4</c:v>
                </c:pt>
                <c:pt idx="1596">
                  <c:v>5.3915803414688126E-4</c:v>
                </c:pt>
                <c:pt idx="1597">
                  <c:v>5.45519422981909E-4</c:v>
                </c:pt>
                <c:pt idx="1598">
                  <c:v>5.5214586338957303E-4</c:v>
                </c:pt>
                <c:pt idx="1599">
                  <c:v>5.5911852603151907E-4</c:v>
                </c:pt>
                <c:pt idx="1600">
                  <c:v>5.6651638992587336E-4</c:v>
                </c:pt>
                <c:pt idx="1601">
                  <c:v>5.7441238050425847E-4</c:v>
                </c:pt>
                <c:pt idx="1602">
                  <c:v>5.8287011994140466E-4</c:v>
                </c:pt>
                <c:pt idx="1603">
                  <c:v>5.9194055739142338E-4</c:v>
                </c:pt>
                <c:pt idx="1604">
                  <c:v>6.0165901106565994E-4</c:v>
                </c:pt>
                <c:pt idx="1605">
                  <c:v>6.1204211149894726E-4</c:v>
                </c:pt>
                <c:pt idx="1606">
                  <c:v>6.2308460632776478E-4</c:v>
                </c:pt>
                <c:pt idx="1607">
                  <c:v>6.3475592020066423E-4</c:v>
                </c:pt>
                <c:pt idx="1608">
                  <c:v>6.4699677184295386E-4</c:v>
                </c:pt>
                <c:pt idx="1609">
                  <c:v>6.597161945492313E-4</c:v>
                </c:pt>
                <c:pt idx="1610">
                  <c:v>6.7278973322902483E-4</c:v>
                </c:pt>
                <c:pt idx="1611">
                  <c:v>6.8605959929560526E-4</c:v>
                </c:pt>
                <c:pt idx="1612">
                  <c:v>6.9933762864685133E-4</c:v>
                </c:pt>
                <c:pt idx="1613">
                  <c:v>7.124116643735639E-4</c:v>
                </c:pt>
                <c:pt idx="1614">
                  <c:v>7.2505555265422192E-4</c:v>
                </c:pt>
                <c:pt idx="1615">
                  <c:v>7.3704238754303643E-4</c:v>
                </c:pt>
                <c:pt idx="1616">
                  <c:v>7.4815990759762485E-4</c:v>
                </c:pt>
                <c:pt idx="1617">
                  <c:v>7.5822646285891989E-4</c:v>
                </c:pt>
                <c:pt idx="1618">
                  <c:v>7.6710550036368616E-4</c:v>
                </c:pt>
                <c:pt idx="1619">
                  <c:v>7.7471643649145024E-4</c:v>
                </c:pt>
                <c:pt idx="1620">
                  <c:v>7.8104031349815505E-4</c:v>
                </c:pt>
                <c:pt idx="1621">
                  <c:v>7.8611921186670013E-4</c:v>
                </c:pt>
                <c:pt idx="1622">
                  <c:v>7.9004940965886773E-4</c:v>
                </c:pt>
                <c:pt idx="1623">
                  <c:v>7.9296929383125526E-4</c:v>
                </c:pt>
                <c:pt idx="1624">
                  <c:v>7.9504382734291341E-4</c:v>
                </c:pt>
                <c:pt idx="1625">
                  <c:v>7.9644786499716519E-4</c:v>
                </c:pt>
                <c:pt idx="1626">
                  <c:v>7.9735062873228743E-4</c:v>
                </c:pt>
                <c:pt idx="1627">
                  <c:v>7.9790325038070584E-4</c:v>
                </c:pt>
                <c:pt idx="1628">
                  <c:v>7.9823058033038339E-4</c:v>
                </c:pt>
                <c:pt idx="1629">
                  <c:v>7.9842761339724456E-4</c:v>
                </c:pt>
                <c:pt idx="1630">
                  <c:v>7.985600865455983E-4</c:v>
                </c:pt>
                <c:pt idx="1631">
                  <c:v>7.9866824924749948E-4</c:v>
                </c:pt>
                <c:pt idx="1632">
                  <c:v>7.9877252154866483E-4</c:v>
                </c:pt>
                <c:pt idx="1633">
                  <c:v>7.9887973102529028E-4</c:v>
                </c:pt>
                <c:pt idx="1634">
                  <c:v>7.9898892472292132E-4</c:v>
                </c:pt>
                <c:pt idx="1635">
                  <c:v>7.9909603357394929E-4</c:v>
                </c:pt>
                <c:pt idx="1636">
                  <c:v>7.9919711669399233E-4</c:v>
                </c:pt>
                <c:pt idx="1637">
                  <c:v>7.9929017223321947E-4</c:v>
                </c:pt>
                <c:pt idx="1638">
                  <c:v>7.9937577484373232E-4</c:v>
                </c:pt>
                <c:pt idx="1639">
                  <c:v>7.9945684059173178E-4</c:v>
                </c:pt>
                <c:pt idx="1640">
                  <c:v>7.9953787548472466E-4</c:v>
                </c:pt>
                <c:pt idx="1641">
                  <c:v>7.9962399535010893E-4</c:v>
                </c:pt>
                <c:pt idx="1642">
                  <c:v>7.9971993445565734E-4</c:v>
                </c:pt>
                <c:pt idx="1643">
                  <c:v>7.9982919271803896E-4</c:v>
                </c:pt>
                <c:pt idx="1644">
                  <c:v>7.9995341206809834E-4</c:v>
                </c:pt>
                <c:pt idx="1645">
                  <c:v>8.0009203344177493E-4</c:v>
                </c:pt>
                <c:pt idx="1646">
                  <c:v>8.0024226089623165E-4</c:v>
                </c:pt>
                <c:pt idx="1647">
                  <c:v>8.0039930098463579E-4</c:v>
                </c:pt>
                <c:pt idx="1648">
                  <c:v>8.0055686831679435E-4</c:v>
                </c:pt>
                <c:pt idx="1649">
                  <c:v>8.0070787576274022E-4</c:v>
                </c:pt>
                <c:pt idx="1650">
                  <c:v>8.00845210470723E-4</c:v>
                </c:pt>
                <c:pt idx="1651">
                  <c:v>8.0096250984701834E-4</c:v>
                </c:pt>
                <c:pt idx="1652">
                  <c:v>8.0105484709363758E-4</c:v>
                </c:pt>
                <c:pt idx="1653">
                  <c:v>8.0111912120446821E-4</c:v>
                </c:pt>
                <c:pt idx="1654">
                  <c:v>8.011543432919618E-4</c:v>
                </c:pt>
                <c:pt idx="1655">
                  <c:v>8.0116154628339493E-4</c:v>
                </c:pt>
                <c:pt idx="1656">
                  <c:v>8.011435243745126E-4</c:v>
                </c:pt>
                <c:pt idx="1657">
                  <c:v>8.0110436422541054E-4</c:v>
                </c:pt>
                <c:pt idx="1658">
                  <c:v>8.0104890649024653E-4</c:v>
                </c:pt>
                <c:pt idx="1659">
                  <c:v>8.0098221979436543E-4</c:v>
                </c:pt>
                <c:pt idx="1660">
                  <c:v>8.0090909449914596E-4</c:v>
                </c:pt>
                <c:pt idx="1661">
                  <c:v>8.0083368211695464E-4</c:v>
                </c:pt>
                <c:pt idx="1662">
                  <c:v>8.0075925590955457E-4</c:v>
                </c:pt>
                <c:pt idx="1663">
                  <c:v>8.0068810653178733E-4</c:v>
                </c:pt>
                <c:pt idx="1664">
                  <c:v>8.0062155731469424E-4</c:v>
                </c:pt>
                <c:pt idx="1665">
                  <c:v>8.0056006562966399E-4</c:v>
                </c:pt>
                <c:pt idx="1666">
                  <c:v>8.0050338386976967E-4</c:v>
                </c:pt>
                <c:pt idx="1667">
                  <c:v>8.0045074936625402E-4</c:v>
                </c:pt>
                <c:pt idx="1668">
                  <c:v>8.0040108038126952E-4</c:v>
                </c:pt>
                <c:pt idx="1669">
                  <c:v>8.0035316139242044E-4</c:v>
                </c:pt>
                <c:pt idx="1670">
                  <c:v>8.0030580714845762E-4</c:v>
                </c:pt>
                <c:pt idx="1671">
                  <c:v>8.0025799970103297E-4</c:v>
                </c:pt>
                <c:pt idx="1672">
                  <c:v>8.0020899628035233E-4</c:v>
                </c:pt>
                <c:pt idx="1673">
                  <c:v>8.0015840741580338E-4</c:v>
                </c:pt>
                <c:pt idx="1674">
                  <c:v>8.0010624547708156E-4</c:v>
                </c:pt>
                <c:pt idx="1675">
                  <c:v>8.0005294375823919E-4</c:v>
                </c:pt>
                <c:pt idx="1676">
                  <c:v>7.9999934601983423E-4</c:v>
                </c:pt>
                <c:pt idx="1677">
                  <c:v>7.9994666594891792E-4</c:v>
                </c:pt>
                <c:pt idx="1678">
                  <c:v>7.9989641664712774E-4</c:v>
                </c:pt>
                <c:pt idx="1679">
                  <c:v>7.998503108206283E-4</c:v>
                </c:pt>
                <c:pt idx="1680">
                  <c:v>7.9981013462075029E-4</c:v>
                </c:pt>
                <c:pt idx="1681">
                  <c:v>7.997776007197477E-4</c:v>
                </c:pt>
                <c:pt idx="1682">
                  <c:v>7.9975419202998888E-4</c:v>
                </c:pt>
                <c:pt idx="1683">
                  <c:v>7.9974100469583538E-4</c:v>
                </c:pt>
                <c:pt idx="1684">
                  <c:v>7.9973861372182762E-4</c:v>
                </c:pt>
                <c:pt idx="1685">
                  <c:v>7.9974697554444844E-4</c:v>
                </c:pt>
                <c:pt idx="1686">
                  <c:v>7.9976538509024888E-4</c:v>
                </c:pt>
                <c:pt idx="1687">
                  <c:v>7.9979249939405954E-4</c:v>
                </c:pt>
                <c:pt idx="1688">
                  <c:v>7.9982643091913708E-4</c:v>
                </c:pt>
                <c:pt idx="1689">
                  <c:v>7.9986490448542759E-4</c:v>
                </c:pt>
                <c:pt idx="1690">
                  <c:v>7.9990545888801825E-4</c:v>
                </c:pt>
                <c:pt idx="1691">
                  <c:v>7.9994566915373539E-4</c:v>
                </c:pt>
                <c:pt idx="1692">
                  <c:v>7.9998335825762483E-4</c:v>
                </c:pt>
                <c:pt idx="1693">
                  <c:v>8.0001677049615035E-4</c:v>
                </c:pt>
                <c:pt idx="1694">
                  <c:v>8.0004468468590397E-4</c:v>
                </c:pt>
                <c:pt idx="1695">
                  <c:v>8.0006645616102258E-4</c:v>
                </c:pt>
                <c:pt idx="1696">
                  <c:v>8.0008198889555226E-4</c:v>
                </c:pt>
                <c:pt idx="1697">
                  <c:v>8.0009164979713868E-4</c:v>
                </c:pt>
                <c:pt idx="1698">
                  <c:v>8.0009614523689763E-4</c:v>
                </c:pt>
                <c:pt idx="1699">
                  <c:v>8.0009638278506637E-4</c:v>
                </c:pt>
                <c:pt idx="1700">
                  <c:v>8.0009333963403724E-4</c:v>
                </c:pt>
                <c:pt idx="1701">
                  <c:v>8.0008795399027783E-4</c:v>
                </c:pt>
                <c:pt idx="1702">
                  <c:v>8.0008104825816592E-4</c:v>
                </c:pt>
                <c:pt idx="1703">
                  <c:v>8.0007328644624118E-4</c:v>
                </c:pt>
                <c:pt idx="1704">
                  <c:v>8.0006516167162615E-4</c:v>
                </c:pt>
                <c:pt idx="1705">
                  <c:v>8.0005700593480057E-4</c:v>
                </c:pt>
                <c:pt idx="1706">
                  <c:v>8.0004901440043847E-4</c:v>
                </c:pt>
                <c:pt idx="1707">
                  <c:v>8.0004127461393807E-4</c:v>
                </c:pt>
                <c:pt idx="1708">
                  <c:v>8.0003379596492636E-4</c:v>
                </c:pt>
                <c:pt idx="1709">
                  <c:v>8.0002653408267025E-4</c:v>
                </c:pt>
                <c:pt idx="1710">
                  <c:v>8.0001940972253477E-4</c:v>
                </c:pt>
                <c:pt idx="1711">
                  <c:v>8.0001232064934465E-4</c:v>
                </c:pt>
                <c:pt idx="1712">
                  <c:v>8.0000514898675697E-4</c:v>
                </c:pt>
                <c:pt idx="1713">
                  <c:v>7.9999776406505037E-4</c:v>
                </c:pt>
                <c:pt idx="1714">
                  <c:v>7.9999002297694163E-4</c:v>
                </c:pt>
                <c:pt idx="1715">
                  <c:v>7.999817698824196E-4</c:v>
                </c:pt>
                <c:pt idx="1716">
                  <c:v>7.9997283513977291E-4</c:v>
                </c:pt>
                <c:pt idx="1717">
                  <c:v>7.9996303481722928E-4</c:v>
                </c:pt>
                <c:pt idx="1718">
                  <c:v>7.9995217101188276E-4</c:v>
                </c:pt>
                <c:pt idx="1719">
                  <c:v>7.999400329395007E-4</c:v>
                </c:pt>
                <c:pt idx="1720">
                  <c:v>7.9992639845839905E-4</c:v>
                </c:pt>
                <c:pt idx="1721">
                  <c:v>7.9991103564609571E-4</c:v>
                </c:pt>
                <c:pt idx="1722">
                  <c:v>7.9989370290961146E-4</c:v>
                </c:pt>
                <c:pt idx="1723">
                  <c:v>7.9987414774828345E-4</c:v>
                </c:pt>
                <c:pt idx="1724">
                  <c:v>7.9985210120460208E-4</c:v>
                </c:pt>
                <c:pt idx="1725">
                  <c:v>7.9982727091674935E-4</c:v>
                </c:pt>
                <c:pt idx="1726">
                  <c:v>7.9979933323100758E-4</c:v>
                </c:pt>
                <c:pt idx="1727">
                  <c:v>7.9976791428993104E-4</c:v>
                </c:pt>
                <c:pt idx="1728">
                  <c:v>7.9973257740417834E-4</c:v>
                </c:pt>
                <c:pt idx="1729">
                  <c:v>7.9969282325914929E-4</c:v>
                </c:pt>
                <c:pt idx="1730">
                  <c:v>7.9964808561471521E-4</c:v>
                </c:pt>
                <c:pt idx="1731">
                  <c:v>7.995977481796713E-4</c:v>
                </c:pt>
                <c:pt idx="1732">
                  <c:v>7.9954118134937786E-4</c:v>
                </c:pt>
                <c:pt idx="1733">
                  <c:v>7.9947781075367463E-4</c:v>
                </c:pt>
                <c:pt idx="1734">
                  <c:v>7.9940721876968447E-4</c:v>
                </c:pt>
                <c:pt idx="1735">
                  <c:v>7.9932929457187545E-4</c:v>
                </c:pt>
                <c:pt idx="1736">
                  <c:v>7.9924442755629523E-4</c:v>
                </c:pt>
                <c:pt idx="1737">
                  <c:v>7.9915374585298239E-4</c:v>
                </c:pt>
                <c:pt idx="1738">
                  <c:v>7.9905938701734793E-4</c:v>
                </c:pt>
                <c:pt idx="1739">
                  <c:v>7.9896477566683002E-4</c:v>
                </c:pt>
                <c:pt idx="1740">
                  <c:v>7.9887486799330558E-4</c:v>
                </c:pt>
                <c:pt idx="1741">
                  <c:v>7.9879630813033337E-4</c:v>
                </c:pt>
                <c:pt idx="1742">
                  <c:v>7.9873743035480745E-4</c:v>
                </c:pt>
                <c:pt idx="1743">
                  <c:v>7.9870803971528984E-4</c:v>
                </c:pt>
                <c:pt idx="1744">
                  <c:v>7.9871891654986998E-4</c:v>
                </c:pt>
                <c:pt idx="1745">
                  <c:v>7.9878102107272021E-4</c:v>
                </c:pt>
                <c:pt idx="1746">
                  <c:v>7.9890442234481181E-4</c:v>
                </c:pt>
                <c:pt idx="1747">
                  <c:v>7.9909703636685161E-4</c:v>
                </c:pt>
                <c:pt idx="1748">
                  <c:v>7.9936331998867931E-4</c:v>
                </c:pt>
                <c:pt idx="1749">
                  <c:v>7.9970311614900266E-4</c:v>
                </c:pt>
                <c:pt idx="1750">
                  <c:v>8.0011086555853157E-4</c:v>
                </c:pt>
                <c:pt idx="1751">
                  <c:v>8.0057537797203278E-4</c:v>
                </c:pt>
                <c:pt idx="1752">
                  <c:v>8.0108029021368546E-4</c:v>
                </c:pt>
                <c:pt idx="1753">
                  <c:v>8.0160523815062383E-4</c:v>
                </c:pt>
                <c:pt idx="1754">
                  <c:v>8.0212763285679271E-4</c:v>
                </c:pt>
                <c:pt idx="1755">
                  <c:v>8.0262482902225432E-4</c:v>
                </c:pt>
                <c:pt idx="1756">
                  <c:v>8.030763797757123E-4</c:v>
                </c:pt>
                <c:pt idx="1757">
                  <c:v>8.0346604555629742E-4</c:v>
                </c:pt>
                <c:pt idx="1758">
                  <c:v>8.037832594647268E-4</c:v>
                </c:pt>
                <c:pt idx="1759">
                  <c:v>8.0402384372611042E-4</c:v>
                </c:pt>
                <c:pt idx="1760">
                  <c:v>8.0418990119255739E-4</c:v>
                </c:pt>
                <c:pt idx="1761">
                  <c:v>8.0428894361827868E-4</c:v>
                </c:pt>
                <c:pt idx="1762">
                  <c:v>8.0433243561192234E-4</c:v>
                </c:pt>
                <c:pt idx="1763">
                  <c:v>8.0433400727408073E-4</c:v>
                </c:pt>
                <c:pt idx="1764">
                  <c:v>8.0430761055644132E-4</c:v>
                </c:pt>
                <c:pt idx="1765">
                  <c:v>8.0426586639272045E-4</c:v>
                </c:pt>
                <c:pt idx="1766">
                  <c:v>8.0421878561625845E-4</c:v>
                </c:pt>
                <c:pt idx="1767">
                  <c:v>8.0417296687908171E-4</c:v>
                </c:pt>
                <c:pt idx="1768">
                  <c:v>8.0413129453517612E-4</c:v>
                </c:pt>
                <c:pt idx="1769">
                  <c:v>8.0409309672220726E-4</c:v>
                </c:pt>
                <c:pt idx="1770">
                  <c:v>8.0405468015530665E-4</c:v>
                </c:pt>
                <c:pt idx="1771">
                  <c:v>8.0401013784052184E-4</c:v>
                </c:pt>
                <c:pt idx="1772">
                  <c:v>8.0395231945479359E-4</c:v>
                </c:pt>
                <c:pt idx="1773">
                  <c:v>8.0387385956028523E-4</c:v>
                </c:pt>
                <c:pt idx="1774">
                  <c:v>8.0376816626952208E-4</c:v>
                </c:pt>
                <c:pt idx="1775">
                  <c:v>8.0363028350518033E-4</c:v>
                </c:pt>
                <c:pt idx="1776">
                  <c:v>8.0345755158768041E-4</c:v>
                </c:pt>
                <c:pt idx="1777">
                  <c:v>8.0325000673990717E-4</c:v>
                </c:pt>
                <c:pt idx="1778">
                  <c:v>8.0301048228962756E-4</c:v>
                </c:pt>
                <c:pt idx="1779">
                  <c:v>8.0274440356208087E-4</c:v>
                </c:pt>
                <c:pt idx="1780">
                  <c:v>8.0245930300542657E-4</c:v>
                </c:pt>
                <c:pt idx="1781">
                  <c:v>8.0216411678173203E-4</c:v>
                </c:pt>
                <c:pt idx="1782">
                  <c:v>8.0186835319727109E-4</c:v>
                </c:pt>
                <c:pt idx="1783">
                  <c:v>8.0158123905664915E-4</c:v>
                </c:pt>
                <c:pt idx="1784">
                  <c:v>8.0131095101938657E-4</c:v>
                </c:pt>
                <c:pt idx="1785">
                  <c:v>8.0106402077160263E-4</c:v>
                </c:pt>
                <c:pt idx="1786">
                  <c:v>8.0084497185484084E-4</c:v>
                </c:pt>
                <c:pt idx="1787">
                  <c:v>8.0065621087664662E-4</c:v>
                </c:pt>
                <c:pt idx="1788">
                  <c:v>8.0049814720014733E-4</c:v>
                </c:pt>
                <c:pt idx="1789">
                  <c:v>8.0036949436394257E-4</c:v>
                </c:pt>
                <c:pt idx="1790">
                  <c:v>8.0026769166550039E-4</c:v>
                </c:pt>
                <c:pt idx="1791">
                  <c:v>8.0018936316871958E-4</c:v>
                </c:pt>
                <c:pt idx="1792">
                  <c:v>8.0013075578253315E-4</c:v>
                </c:pt>
                <c:pt idx="1793">
                  <c:v>8.0008810760827116E-4</c:v>
                </c:pt>
                <c:pt idx="1794">
                  <c:v>8.0005792268935565E-4</c:v>
                </c:pt>
                <c:pt idx="1795">
                  <c:v>8.0003714239224239E-4</c:v>
                </c:pt>
                <c:pt idx="1796">
                  <c:v>8.0002322673301742E-4</c:v>
                </c:pt>
                <c:pt idx="1797">
                  <c:v>8.0001416190550673E-4</c:v>
                </c:pt>
                <c:pt idx="1798">
                  <c:v>8.0000841768708918E-4</c:v>
                </c:pt>
                <c:pt idx="1799">
                  <c:v>8.000048766719606E-4</c:v>
                </c:pt>
                <c:pt idx="1800">
                  <c:v>8.0000275315197152E-4</c:v>
                </c:pt>
                <c:pt idx="1801">
                  <c:v>8.0000151428983224E-4</c:v>
                </c:pt>
                <c:pt idx="1802">
                  <c:v>8.0000081116300562E-4</c:v>
                </c:pt>
                <c:pt idx="1803">
                  <c:v>8.000004229272319E-4</c:v>
                </c:pt>
                <c:pt idx="1804">
                  <c:v>8.0000021437599573E-4</c:v>
                </c:pt>
                <c:pt idx="1805">
                  <c:v>8.0000010538413809E-4</c:v>
                </c:pt>
                <c:pt idx="1806">
                  <c:v>8.0000004996298149E-4</c:v>
                </c:pt>
                <c:pt idx="1807">
                  <c:v>8.0000002254307248E-4</c:v>
                </c:pt>
                <c:pt idx="1808">
                  <c:v>8.0000000935833186E-4</c:v>
                </c:pt>
                <c:pt idx="1809">
                  <c:v>8.0000000320951266E-4</c:v>
                </c:pt>
                <c:pt idx="1810">
                  <c:v>8.000000004215424E-4</c:v>
                </c:pt>
                <c:pt idx="1811">
                  <c:v>7.9999999926246913E-4</c:v>
                </c:pt>
                <c:pt idx="1812">
                  <c:v>7.9999999911265602E-4</c:v>
                </c:pt>
                <c:pt idx="1813">
                  <c:v>7.9999999911265602E-4</c:v>
                </c:pt>
                <c:pt idx="1814">
                  <c:v>7.9999999911265602E-4</c:v>
                </c:pt>
                <c:pt idx="1815">
                  <c:v>7.9999999911265602E-4</c:v>
                </c:pt>
                <c:pt idx="1816">
                  <c:v>7.9999999911265602E-4</c:v>
                </c:pt>
                <c:pt idx="1817">
                  <c:v>7.9999999911265602E-4</c:v>
                </c:pt>
                <c:pt idx="1818">
                  <c:v>7.9999999911265602E-4</c:v>
                </c:pt>
                <c:pt idx="1819">
                  <c:v>7.9999999911265602E-4</c:v>
                </c:pt>
                <c:pt idx="1820">
                  <c:v>7.9999999911265602E-4</c:v>
                </c:pt>
                <c:pt idx="1821">
                  <c:v>7.9999999911265602E-4</c:v>
                </c:pt>
                <c:pt idx="1822">
                  <c:v>7.9999999911265602E-4</c:v>
                </c:pt>
                <c:pt idx="1823">
                  <c:v>7.9999999911265602E-4</c:v>
                </c:pt>
                <c:pt idx="1824">
                  <c:v>7.9999999911265602E-4</c:v>
                </c:pt>
                <c:pt idx="1825">
                  <c:v>7.9999999911265602E-4</c:v>
                </c:pt>
                <c:pt idx="1826">
                  <c:v>7.9999999911265602E-4</c:v>
                </c:pt>
                <c:pt idx="1827">
                  <c:v>7.9999999911265602E-4</c:v>
                </c:pt>
                <c:pt idx="1828">
                  <c:v>7.9999999911265602E-4</c:v>
                </c:pt>
                <c:pt idx="1829">
                  <c:v>7.9999999911265602E-4</c:v>
                </c:pt>
                <c:pt idx="1830">
                  <c:v>7.9999999911265602E-4</c:v>
                </c:pt>
                <c:pt idx="1831">
                  <c:v>7.9999999911265602E-4</c:v>
                </c:pt>
                <c:pt idx="1832">
                  <c:v>7.9999999911265602E-4</c:v>
                </c:pt>
                <c:pt idx="1833">
                  <c:v>7.9999999911265602E-4</c:v>
                </c:pt>
                <c:pt idx="1834">
                  <c:v>7.9999999911265602E-4</c:v>
                </c:pt>
                <c:pt idx="1835">
                  <c:v>7.9999999911265602E-4</c:v>
                </c:pt>
                <c:pt idx="1836">
                  <c:v>7.9999999911265602E-4</c:v>
                </c:pt>
                <c:pt idx="1837">
                  <c:v>7.9999999911265602E-4</c:v>
                </c:pt>
                <c:pt idx="1838">
                  <c:v>7.9999999911265602E-4</c:v>
                </c:pt>
                <c:pt idx="1839">
                  <c:v>7.9999999911265602E-4</c:v>
                </c:pt>
                <c:pt idx="1840">
                  <c:v>7.9999999911265602E-4</c:v>
                </c:pt>
                <c:pt idx="1841">
                  <c:v>7.9999999911265602E-4</c:v>
                </c:pt>
                <c:pt idx="1842">
                  <c:v>7.9999999911265602E-4</c:v>
                </c:pt>
                <c:pt idx="1843">
                  <c:v>7.9999999911265602E-4</c:v>
                </c:pt>
                <c:pt idx="1844">
                  <c:v>7.9999999911265602E-4</c:v>
                </c:pt>
                <c:pt idx="1845">
                  <c:v>7.9999999911265602E-4</c:v>
                </c:pt>
                <c:pt idx="1846">
                  <c:v>7.9999999911265602E-4</c:v>
                </c:pt>
                <c:pt idx="1847">
                  <c:v>7.9999999911265602E-4</c:v>
                </c:pt>
                <c:pt idx="1848">
                  <c:v>7.9999999911265602E-4</c:v>
                </c:pt>
                <c:pt idx="1849">
                  <c:v>7.9999999911265602E-4</c:v>
                </c:pt>
                <c:pt idx="1850">
                  <c:v>7.9999999911265602E-4</c:v>
                </c:pt>
                <c:pt idx="1851">
                  <c:v>7.9999999911265624E-4</c:v>
                </c:pt>
                <c:pt idx="1852">
                  <c:v>7.9999999911265667E-4</c:v>
                </c:pt>
                <c:pt idx="1853">
                  <c:v>7.9999999911265776E-4</c:v>
                </c:pt>
                <c:pt idx="1854">
                  <c:v>7.9999999911265927E-4</c:v>
                </c:pt>
                <c:pt idx="1855">
                  <c:v>7.9999999911266328E-4</c:v>
                </c:pt>
                <c:pt idx="1856">
                  <c:v>7.9999999911267001E-4</c:v>
                </c:pt>
                <c:pt idx="1857">
                  <c:v>7.9999999911268334E-4</c:v>
                </c:pt>
                <c:pt idx="1858">
                  <c:v>7.9999999911270817E-4</c:v>
                </c:pt>
                <c:pt idx="1859">
                  <c:v>7.9999999911275306E-4</c:v>
                </c:pt>
                <c:pt idx="1860">
                  <c:v>7.9999999911283285E-4</c:v>
                </c:pt>
                <c:pt idx="1861">
                  <c:v>7.999999991129699E-4</c:v>
                </c:pt>
                <c:pt idx="1862">
                  <c:v>7.9999999911319856E-4</c:v>
                </c:pt>
                <c:pt idx="1863">
                  <c:v>7.9999999911357033E-4</c:v>
                </c:pt>
                <c:pt idx="1864">
                  <c:v>7.9999999911415938E-4</c:v>
                </c:pt>
                <c:pt idx="1865">
                  <c:v>7.9999999911506468E-4</c:v>
                </c:pt>
                <c:pt idx="1866">
                  <c:v>7.9999999911641885E-4</c:v>
                </c:pt>
                <c:pt idx="1867">
                  <c:v>7.9999999911838885E-4</c:v>
                </c:pt>
                <c:pt idx="1868">
                  <c:v>7.9999999912117601E-4</c:v>
                </c:pt>
                <c:pt idx="1869">
                  <c:v>7.9999999912501376E-4</c:v>
                </c:pt>
                <c:pt idx="1870">
                  <c:v>7.9999999913014973E-4</c:v>
                </c:pt>
                <c:pt idx="1871">
                  <c:v>7.9999999913683807E-4</c:v>
                </c:pt>
                <c:pt idx="1872">
                  <c:v>7.9999999914530699E-4</c:v>
                </c:pt>
                <c:pt idx="1873">
                  <c:v>7.9999999915573734E-4</c:v>
                </c:pt>
                <c:pt idx="1874">
                  <c:v>7.999999991682319E-4</c:v>
                </c:pt>
                <c:pt idx="1875">
                  <c:v>7.9999999918278905E-4</c:v>
                </c:pt>
                <c:pt idx="1876">
                  <c:v>7.9999999919928442E-4</c:v>
                </c:pt>
                <c:pt idx="1877">
                  <c:v>7.9999999921746433E-4</c:v>
                </c:pt>
                <c:pt idx="1878">
                  <c:v>7.9999999923694972E-4</c:v>
                </c:pt>
                <c:pt idx="1879">
                  <c:v>7.999999992572668E-4</c:v>
                </c:pt>
                <c:pt idx="1880">
                  <c:v>7.9999999927786631E-4</c:v>
                </c:pt>
                <c:pt idx="1881">
                  <c:v>7.9999999929818188E-4</c:v>
                </c:pt>
                <c:pt idx="1882">
                  <c:v>7.9999999931766879E-4</c:v>
                </c:pt>
                <c:pt idx="1883">
                  <c:v>7.9999999933584793E-4</c:v>
                </c:pt>
                <c:pt idx="1884">
                  <c:v>7.9999999935234341E-4</c:v>
                </c:pt>
                <c:pt idx="1885">
                  <c:v>7.999999993668998E-4</c:v>
                </c:pt>
                <c:pt idx="1886">
                  <c:v>7.9999999937939502E-4</c:v>
                </c:pt>
                <c:pt idx="1887">
                  <c:v>7.9999999938982515E-4</c:v>
                </c:pt>
                <c:pt idx="1888">
                  <c:v>7.999999993982945E-4</c:v>
                </c:pt>
                <c:pt idx="1889">
                  <c:v>7.999999994049823E-4</c:v>
                </c:pt>
                <c:pt idx="1890">
                  <c:v>7.9999999941011925E-4</c:v>
                </c:pt>
                <c:pt idx="1891">
                  <c:v>7.9999999941395613E-4</c:v>
                </c:pt>
                <c:pt idx="1892">
                  <c:v>7.9999999941674372E-4</c:v>
                </c:pt>
                <c:pt idx="1893">
                  <c:v>7.9999999941871437E-4</c:v>
                </c:pt>
                <c:pt idx="1894">
                  <c:v>7.9999999942006843E-4</c:v>
                </c:pt>
                <c:pt idx="1895">
                  <c:v>7.9999999942097287E-4</c:v>
                </c:pt>
                <c:pt idx="1896">
                  <c:v>7.9999999942156116E-4</c:v>
                </c:pt>
                <c:pt idx="1897">
                  <c:v>7.9999999942193369E-4</c:v>
                </c:pt>
                <c:pt idx="1898">
                  <c:v>7.9999999942216278E-4</c:v>
                </c:pt>
                <c:pt idx="1899">
                  <c:v>7.999999994222995E-4</c:v>
                </c:pt>
                <c:pt idx="1900">
                  <c:v>7.999999994223794E-4</c:v>
                </c:pt>
                <c:pt idx="1901">
                  <c:v>7.9999999942242429E-4</c:v>
                </c:pt>
                <c:pt idx="1902">
                  <c:v>7.9999999942244912E-4</c:v>
                </c:pt>
                <c:pt idx="1903">
                  <c:v>7.99999999422463E-4</c:v>
                </c:pt>
                <c:pt idx="1904">
                  <c:v>7.9999999942246972E-4</c:v>
                </c:pt>
                <c:pt idx="1905">
                  <c:v>7.9999999942247286E-4</c:v>
                </c:pt>
                <c:pt idx="1906">
                  <c:v>7.9999999942247471E-4</c:v>
                </c:pt>
                <c:pt idx="1907">
                  <c:v>7.9999999942247557E-4</c:v>
                </c:pt>
                <c:pt idx="1908">
                  <c:v>7.999999994224759E-4</c:v>
                </c:pt>
                <c:pt idx="1909">
                  <c:v>7.999999994224759E-4</c:v>
                </c:pt>
                <c:pt idx="1910">
                  <c:v>7.999999994224759E-4</c:v>
                </c:pt>
                <c:pt idx="1911">
                  <c:v>7.999999994224759E-4</c:v>
                </c:pt>
                <c:pt idx="1912">
                  <c:v>7.999999994224759E-4</c:v>
                </c:pt>
                <c:pt idx="1913">
                  <c:v>7.999999994224759E-4</c:v>
                </c:pt>
                <c:pt idx="1914">
                  <c:v>7.999999994224759E-4</c:v>
                </c:pt>
                <c:pt idx="1915">
                  <c:v>7.999999994224759E-4</c:v>
                </c:pt>
                <c:pt idx="1916">
                  <c:v>7.999999994224759E-4</c:v>
                </c:pt>
                <c:pt idx="1917">
                  <c:v>7.999999994224759E-4</c:v>
                </c:pt>
                <c:pt idx="1918">
                  <c:v>7.999999994224759E-4</c:v>
                </c:pt>
                <c:pt idx="1919">
                  <c:v>7.999999994224759E-4</c:v>
                </c:pt>
                <c:pt idx="1920">
                  <c:v>7.999999994224759E-4</c:v>
                </c:pt>
                <c:pt idx="1921">
                  <c:v>7.999999994224759E-4</c:v>
                </c:pt>
                <c:pt idx="1922">
                  <c:v>7.999999994224759E-4</c:v>
                </c:pt>
                <c:pt idx="1923">
                  <c:v>7.999999994224759E-4</c:v>
                </c:pt>
                <c:pt idx="1924">
                  <c:v>7.999999994224759E-4</c:v>
                </c:pt>
                <c:pt idx="1925">
                  <c:v>7.999999994224759E-4</c:v>
                </c:pt>
                <c:pt idx="1926">
                  <c:v>7.999999994224759E-4</c:v>
                </c:pt>
                <c:pt idx="1927">
                  <c:v>7.999999994224759E-4</c:v>
                </c:pt>
                <c:pt idx="1928">
                  <c:v>7.999999994224759E-4</c:v>
                </c:pt>
                <c:pt idx="1929">
                  <c:v>7.999999994224759E-4</c:v>
                </c:pt>
                <c:pt idx="1930">
                  <c:v>7.999999994224759E-4</c:v>
                </c:pt>
                <c:pt idx="1931">
                  <c:v>7.999999994224759E-4</c:v>
                </c:pt>
                <c:pt idx="1932">
                  <c:v>7.999999994224759E-4</c:v>
                </c:pt>
                <c:pt idx="1933">
                  <c:v>7.999999994224759E-4</c:v>
                </c:pt>
                <c:pt idx="1934">
                  <c:v>7.999999994224759E-4</c:v>
                </c:pt>
                <c:pt idx="1935">
                  <c:v>7.999999994224759E-4</c:v>
                </c:pt>
                <c:pt idx="1936">
                  <c:v>7.999999994224759E-4</c:v>
                </c:pt>
                <c:pt idx="1937">
                  <c:v>7.999999994224759E-4</c:v>
                </c:pt>
                <c:pt idx="1938">
                  <c:v>7.999999994224759E-4</c:v>
                </c:pt>
                <c:pt idx="1939">
                  <c:v>7.999999994224759E-4</c:v>
                </c:pt>
                <c:pt idx="1940">
                  <c:v>7.999999994224759E-4</c:v>
                </c:pt>
                <c:pt idx="1941">
                  <c:v>7.999999994224759E-4</c:v>
                </c:pt>
                <c:pt idx="1942">
                  <c:v>7.999999994224759E-4</c:v>
                </c:pt>
                <c:pt idx="1943">
                  <c:v>7.999999994224759E-4</c:v>
                </c:pt>
                <c:pt idx="1944">
                  <c:v>7.999999994224759E-4</c:v>
                </c:pt>
                <c:pt idx="1945">
                  <c:v>7.999999994224759E-4</c:v>
                </c:pt>
                <c:pt idx="1946">
                  <c:v>7.999999994224759E-4</c:v>
                </c:pt>
                <c:pt idx="1947">
                  <c:v>7.999999994224759E-4</c:v>
                </c:pt>
                <c:pt idx="1948">
                  <c:v>7.999999994224759E-4</c:v>
                </c:pt>
                <c:pt idx="1949">
                  <c:v>7.999999994224759E-4</c:v>
                </c:pt>
                <c:pt idx="1950">
                  <c:v>7.999999994224759E-4</c:v>
                </c:pt>
              </c:numCache>
            </c:numRef>
          </c:yVal>
        </c:ser>
        <c:ser>
          <c:idx val="7"/>
          <c:order val="7"/>
          <c:tx>
            <c:strRef>
              <c:f>'Y signal'!$V$4</c:f>
              <c:strCache>
                <c:ptCount val="1"/>
                <c:pt idx="0">
                  <c:v>ch  8</c:v>
                </c:pt>
              </c:strCache>
            </c:strRef>
          </c:tx>
          <c:marker>
            <c:symbol val="none"/>
          </c:marker>
          <c:xVal>
            <c:numRef>
              <c:f>'Y signal'!$N$5:$N$1955</c:f>
              <c:numCache>
                <c:formatCode>General</c:formatCode>
                <c:ptCount val="1951"/>
                <c:pt idx="0">
                  <c:v>0</c:v>
                </c:pt>
                <c:pt idx="1">
                  <c:v>5.0000000000000024E-2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8.3500000000000068</c:v>
                </c:pt>
                <c:pt idx="168">
                  <c:v>8.4</c:v>
                </c:pt>
                <c:pt idx="169">
                  <c:v>8.4500000000000028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8.8500000000000068</c:v>
                </c:pt>
                <c:pt idx="178">
                  <c:v>8.9</c:v>
                </c:pt>
                <c:pt idx="179">
                  <c:v>8.9500000000000028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9.3500000000000068</c:v>
                </c:pt>
                <c:pt idx="188">
                  <c:v>9.4</c:v>
                </c:pt>
                <c:pt idx="189">
                  <c:v>9.4500000000000028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9.8500000000000068</c:v>
                </c:pt>
                <c:pt idx="198">
                  <c:v>9.9</c:v>
                </c:pt>
                <c:pt idx="199">
                  <c:v>9.9500000000000028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10.350000000000014</c:v>
                </c:pt>
                <c:pt idx="208">
                  <c:v>10.4</c:v>
                </c:pt>
                <c:pt idx="209">
                  <c:v>10.450000000000006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10.850000000000014</c:v>
                </c:pt>
                <c:pt idx="218">
                  <c:v>10.9</c:v>
                </c:pt>
                <c:pt idx="219">
                  <c:v>10.950000000000006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11.350000000000014</c:v>
                </c:pt>
                <c:pt idx="228">
                  <c:v>11.4</c:v>
                </c:pt>
                <c:pt idx="229">
                  <c:v>11.450000000000006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11.850000000000014</c:v>
                </c:pt>
                <c:pt idx="238">
                  <c:v>11.9</c:v>
                </c:pt>
                <c:pt idx="239">
                  <c:v>11.950000000000006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12.350000000000014</c:v>
                </c:pt>
                <c:pt idx="248">
                  <c:v>12.4</c:v>
                </c:pt>
                <c:pt idx="249">
                  <c:v>12.450000000000006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12.850000000000014</c:v>
                </c:pt>
                <c:pt idx="258">
                  <c:v>12.9</c:v>
                </c:pt>
                <c:pt idx="259">
                  <c:v>12.950000000000006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13.350000000000014</c:v>
                </c:pt>
                <c:pt idx="268">
                  <c:v>13.4</c:v>
                </c:pt>
                <c:pt idx="269">
                  <c:v>13.450000000000006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13.850000000000014</c:v>
                </c:pt>
                <c:pt idx="278">
                  <c:v>13.9</c:v>
                </c:pt>
                <c:pt idx="279">
                  <c:v>13.950000000000006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14.350000000000014</c:v>
                </c:pt>
                <c:pt idx="288">
                  <c:v>14.4</c:v>
                </c:pt>
                <c:pt idx="289">
                  <c:v>14.450000000000006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14.850000000000014</c:v>
                </c:pt>
                <c:pt idx="298">
                  <c:v>14.9</c:v>
                </c:pt>
                <c:pt idx="299">
                  <c:v>14.950000000000006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15.350000000000014</c:v>
                </c:pt>
                <c:pt idx="308">
                  <c:v>15.4</c:v>
                </c:pt>
                <c:pt idx="309">
                  <c:v>15.450000000000006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15.850000000000014</c:v>
                </c:pt>
                <c:pt idx="318">
                  <c:v>15.9</c:v>
                </c:pt>
                <c:pt idx="319">
                  <c:v>15.950000000000006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20.650000000000027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21.150000000000027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21.650000000000027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22.150000000000027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22.650000000000027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23.150000000000027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23.650000000000027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24.150000000000027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24.650000000000027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25.150000000000027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25.650000000000027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26.150000000000027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26.650000000000027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27.150000000000027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27.650000000000027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28.150000000000027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28.650000000000027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29.150000000000027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29.650000000000027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30.150000000000027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30.650000000000027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31.150000000000027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31.650000000000027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45.899999999999913</c:v>
                </c:pt>
                <c:pt idx="919">
                  <c:v>45.949999999999903</c:v>
                </c:pt>
                <c:pt idx="920">
                  <c:v>45.999999999999957</c:v>
                </c:pt>
                <c:pt idx="921">
                  <c:v>46.049999999999912</c:v>
                </c:pt>
                <c:pt idx="922">
                  <c:v>46.099999999999966</c:v>
                </c:pt>
                <c:pt idx="923">
                  <c:v>46.149999999999913</c:v>
                </c:pt>
                <c:pt idx="924">
                  <c:v>46.199999999999974</c:v>
                </c:pt>
                <c:pt idx="925">
                  <c:v>46.249999999999957</c:v>
                </c:pt>
                <c:pt idx="926">
                  <c:v>46.29999999999999</c:v>
                </c:pt>
                <c:pt idx="927">
                  <c:v>46.349999999999902</c:v>
                </c:pt>
                <c:pt idx="928">
                  <c:v>46.399999999999913</c:v>
                </c:pt>
                <c:pt idx="929">
                  <c:v>46.449999999999903</c:v>
                </c:pt>
                <c:pt idx="930">
                  <c:v>46.499999999999957</c:v>
                </c:pt>
                <c:pt idx="931">
                  <c:v>46.549999999999912</c:v>
                </c:pt>
                <c:pt idx="932">
                  <c:v>46.599999999999966</c:v>
                </c:pt>
                <c:pt idx="933">
                  <c:v>46.649999999999913</c:v>
                </c:pt>
                <c:pt idx="934">
                  <c:v>46.699999999999974</c:v>
                </c:pt>
                <c:pt idx="935">
                  <c:v>46.749999999999957</c:v>
                </c:pt>
                <c:pt idx="936">
                  <c:v>46.79999999999999</c:v>
                </c:pt>
                <c:pt idx="937">
                  <c:v>46.849999999999902</c:v>
                </c:pt>
                <c:pt idx="938">
                  <c:v>46.899999999999913</c:v>
                </c:pt>
                <c:pt idx="939">
                  <c:v>46.949999999999903</c:v>
                </c:pt>
                <c:pt idx="940">
                  <c:v>46.999999999999957</c:v>
                </c:pt>
                <c:pt idx="941">
                  <c:v>47.049999999999912</c:v>
                </c:pt>
                <c:pt idx="942">
                  <c:v>47.099999999999966</c:v>
                </c:pt>
                <c:pt idx="943">
                  <c:v>47.149999999999913</c:v>
                </c:pt>
                <c:pt idx="944">
                  <c:v>47.199999999999974</c:v>
                </c:pt>
                <c:pt idx="945">
                  <c:v>47.249999999999957</c:v>
                </c:pt>
                <c:pt idx="946">
                  <c:v>47.29999999999999</c:v>
                </c:pt>
                <c:pt idx="947">
                  <c:v>47.349999999999902</c:v>
                </c:pt>
                <c:pt idx="948">
                  <c:v>47.399999999999913</c:v>
                </c:pt>
                <c:pt idx="949">
                  <c:v>47.449999999999903</c:v>
                </c:pt>
                <c:pt idx="950">
                  <c:v>47.499999999999957</c:v>
                </c:pt>
                <c:pt idx="951">
                  <c:v>47.549999999999912</c:v>
                </c:pt>
                <c:pt idx="952">
                  <c:v>47.599999999999966</c:v>
                </c:pt>
                <c:pt idx="953">
                  <c:v>47.649999999999856</c:v>
                </c:pt>
                <c:pt idx="954">
                  <c:v>47.699999999999875</c:v>
                </c:pt>
                <c:pt idx="955">
                  <c:v>47.749999999999865</c:v>
                </c:pt>
                <c:pt idx="956">
                  <c:v>47.799999999999891</c:v>
                </c:pt>
                <c:pt idx="957">
                  <c:v>47.849999999999802</c:v>
                </c:pt>
                <c:pt idx="958">
                  <c:v>47.899999999999856</c:v>
                </c:pt>
                <c:pt idx="959">
                  <c:v>47.949999999999811</c:v>
                </c:pt>
                <c:pt idx="960">
                  <c:v>47.999999999999865</c:v>
                </c:pt>
                <c:pt idx="961">
                  <c:v>48.049999999999812</c:v>
                </c:pt>
                <c:pt idx="962">
                  <c:v>48.099999999999874</c:v>
                </c:pt>
                <c:pt idx="963">
                  <c:v>48.149999999999856</c:v>
                </c:pt>
                <c:pt idx="964">
                  <c:v>48.199999999999875</c:v>
                </c:pt>
                <c:pt idx="965">
                  <c:v>48.249999999999865</c:v>
                </c:pt>
                <c:pt idx="966">
                  <c:v>48.299999999999891</c:v>
                </c:pt>
                <c:pt idx="967">
                  <c:v>48.349999999999802</c:v>
                </c:pt>
                <c:pt idx="968">
                  <c:v>48.399999999999856</c:v>
                </c:pt>
                <c:pt idx="969">
                  <c:v>48.449999999999811</c:v>
                </c:pt>
                <c:pt idx="970">
                  <c:v>48.499999999999865</c:v>
                </c:pt>
                <c:pt idx="971">
                  <c:v>48.549999999999812</c:v>
                </c:pt>
                <c:pt idx="972">
                  <c:v>48.599999999999874</c:v>
                </c:pt>
                <c:pt idx="973">
                  <c:v>48.649999999999856</c:v>
                </c:pt>
                <c:pt idx="974">
                  <c:v>48.699999999999875</c:v>
                </c:pt>
                <c:pt idx="975">
                  <c:v>48.749999999999865</c:v>
                </c:pt>
                <c:pt idx="976">
                  <c:v>48.799999999999891</c:v>
                </c:pt>
                <c:pt idx="977">
                  <c:v>48.849999999999802</c:v>
                </c:pt>
                <c:pt idx="978">
                  <c:v>48.899999999999856</c:v>
                </c:pt>
                <c:pt idx="979">
                  <c:v>48.949999999999811</c:v>
                </c:pt>
                <c:pt idx="980">
                  <c:v>48.999999999999865</c:v>
                </c:pt>
                <c:pt idx="981">
                  <c:v>49.049999999999812</c:v>
                </c:pt>
                <c:pt idx="982">
                  <c:v>49.099999999999874</c:v>
                </c:pt>
                <c:pt idx="983">
                  <c:v>49.149999999999856</c:v>
                </c:pt>
                <c:pt idx="984">
                  <c:v>49.199999999999875</c:v>
                </c:pt>
                <c:pt idx="985">
                  <c:v>49.249999999999865</c:v>
                </c:pt>
                <c:pt idx="986">
                  <c:v>49.299999999999891</c:v>
                </c:pt>
                <c:pt idx="987">
                  <c:v>49.349999999999802</c:v>
                </c:pt>
                <c:pt idx="988">
                  <c:v>49.399999999999757</c:v>
                </c:pt>
                <c:pt idx="989">
                  <c:v>49.449999999999697</c:v>
                </c:pt>
                <c:pt idx="990">
                  <c:v>49.499999999999766</c:v>
                </c:pt>
                <c:pt idx="991">
                  <c:v>49.549999999999699</c:v>
                </c:pt>
                <c:pt idx="992">
                  <c:v>49.599999999999774</c:v>
                </c:pt>
                <c:pt idx="993">
                  <c:v>49.649999999999757</c:v>
                </c:pt>
                <c:pt idx="994">
                  <c:v>49.69999999999979</c:v>
                </c:pt>
                <c:pt idx="995">
                  <c:v>49.749999999999766</c:v>
                </c:pt>
                <c:pt idx="996">
                  <c:v>49.799999999999798</c:v>
                </c:pt>
                <c:pt idx="997">
                  <c:v>49.849999999999703</c:v>
                </c:pt>
                <c:pt idx="998">
                  <c:v>49.899999999999757</c:v>
                </c:pt>
                <c:pt idx="999">
                  <c:v>49.949999999999697</c:v>
                </c:pt>
                <c:pt idx="1000">
                  <c:v>50</c:v>
                </c:pt>
                <c:pt idx="1001">
                  <c:v>50.1</c:v>
                </c:pt>
                <c:pt idx="1002">
                  <c:v>50.2</c:v>
                </c:pt>
                <c:pt idx="1003">
                  <c:v>50.3</c:v>
                </c:pt>
                <c:pt idx="1004">
                  <c:v>50.4</c:v>
                </c:pt>
                <c:pt idx="1005">
                  <c:v>50.5</c:v>
                </c:pt>
                <c:pt idx="1006">
                  <c:v>50.6</c:v>
                </c:pt>
                <c:pt idx="1007">
                  <c:v>50.7</c:v>
                </c:pt>
                <c:pt idx="1008">
                  <c:v>50.8</c:v>
                </c:pt>
                <c:pt idx="1009">
                  <c:v>50.9</c:v>
                </c:pt>
                <c:pt idx="1010">
                  <c:v>51</c:v>
                </c:pt>
                <c:pt idx="1011">
                  <c:v>51.1</c:v>
                </c:pt>
                <c:pt idx="1012">
                  <c:v>51.2</c:v>
                </c:pt>
                <c:pt idx="1013">
                  <c:v>51.3</c:v>
                </c:pt>
                <c:pt idx="1014">
                  <c:v>51.4</c:v>
                </c:pt>
                <c:pt idx="1015">
                  <c:v>51.5</c:v>
                </c:pt>
                <c:pt idx="1016">
                  <c:v>51.6</c:v>
                </c:pt>
                <c:pt idx="1017">
                  <c:v>51.7</c:v>
                </c:pt>
                <c:pt idx="1018">
                  <c:v>51.8</c:v>
                </c:pt>
                <c:pt idx="1019">
                  <c:v>51.9</c:v>
                </c:pt>
                <c:pt idx="1020">
                  <c:v>52</c:v>
                </c:pt>
                <c:pt idx="1021">
                  <c:v>52.1</c:v>
                </c:pt>
                <c:pt idx="1022">
                  <c:v>52.2</c:v>
                </c:pt>
                <c:pt idx="1023">
                  <c:v>52.3</c:v>
                </c:pt>
                <c:pt idx="1024">
                  <c:v>52.4</c:v>
                </c:pt>
                <c:pt idx="1025">
                  <c:v>52.5</c:v>
                </c:pt>
                <c:pt idx="1026">
                  <c:v>52.6</c:v>
                </c:pt>
                <c:pt idx="1027">
                  <c:v>52.7</c:v>
                </c:pt>
                <c:pt idx="1028">
                  <c:v>52.8</c:v>
                </c:pt>
                <c:pt idx="1029">
                  <c:v>52.9</c:v>
                </c:pt>
                <c:pt idx="1030">
                  <c:v>53</c:v>
                </c:pt>
                <c:pt idx="1031">
                  <c:v>53.1</c:v>
                </c:pt>
                <c:pt idx="1032">
                  <c:v>53.200000000000102</c:v>
                </c:pt>
                <c:pt idx="1033">
                  <c:v>53.3</c:v>
                </c:pt>
                <c:pt idx="1034">
                  <c:v>53.4</c:v>
                </c:pt>
                <c:pt idx="1035">
                  <c:v>53.5</c:v>
                </c:pt>
                <c:pt idx="1036">
                  <c:v>53.600000000000101</c:v>
                </c:pt>
                <c:pt idx="1037">
                  <c:v>53.700000000000102</c:v>
                </c:pt>
                <c:pt idx="1038">
                  <c:v>53.8</c:v>
                </c:pt>
                <c:pt idx="1039">
                  <c:v>53.900000000000098</c:v>
                </c:pt>
                <c:pt idx="1040">
                  <c:v>54.000000000000099</c:v>
                </c:pt>
                <c:pt idx="1041">
                  <c:v>54.100000000000101</c:v>
                </c:pt>
                <c:pt idx="1042">
                  <c:v>54.200000000000102</c:v>
                </c:pt>
                <c:pt idx="1043">
                  <c:v>54.300000000000097</c:v>
                </c:pt>
                <c:pt idx="1044">
                  <c:v>54.400000000000098</c:v>
                </c:pt>
                <c:pt idx="1045">
                  <c:v>54.500000000000099</c:v>
                </c:pt>
                <c:pt idx="1046">
                  <c:v>54.600000000000101</c:v>
                </c:pt>
                <c:pt idx="1047">
                  <c:v>54.700000000000102</c:v>
                </c:pt>
                <c:pt idx="1048">
                  <c:v>54.800000000000097</c:v>
                </c:pt>
                <c:pt idx="1049">
                  <c:v>54.900000000000098</c:v>
                </c:pt>
                <c:pt idx="1050">
                  <c:v>55.000000000000099</c:v>
                </c:pt>
                <c:pt idx="1051">
                  <c:v>55.100000000000101</c:v>
                </c:pt>
                <c:pt idx="1052">
                  <c:v>55.200000000000102</c:v>
                </c:pt>
                <c:pt idx="1053">
                  <c:v>55.300000000000097</c:v>
                </c:pt>
                <c:pt idx="1054">
                  <c:v>55.400000000000098</c:v>
                </c:pt>
                <c:pt idx="1055">
                  <c:v>55.500000000000099</c:v>
                </c:pt>
                <c:pt idx="1056">
                  <c:v>55.600000000000101</c:v>
                </c:pt>
                <c:pt idx="1057">
                  <c:v>55.700000000000102</c:v>
                </c:pt>
                <c:pt idx="1058">
                  <c:v>55.800000000000097</c:v>
                </c:pt>
                <c:pt idx="1059">
                  <c:v>55.900000000000098</c:v>
                </c:pt>
                <c:pt idx="1060">
                  <c:v>56.000000000000099</c:v>
                </c:pt>
                <c:pt idx="1061">
                  <c:v>56.100000000000101</c:v>
                </c:pt>
                <c:pt idx="1062">
                  <c:v>56.200000000000102</c:v>
                </c:pt>
                <c:pt idx="1063">
                  <c:v>56.300000000000097</c:v>
                </c:pt>
                <c:pt idx="1064">
                  <c:v>56.400000000000098</c:v>
                </c:pt>
                <c:pt idx="1065">
                  <c:v>56.500000000000099</c:v>
                </c:pt>
                <c:pt idx="1066">
                  <c:v>56.600000000000101</c:v>
                </c:pt>
                <c:pt idx="1067">
                  <c:v>56.700000000000102</c:v>
                </c:pt>
                <c:pt idx="1068">
                  <c:v>56.800000000000097</c:v>
                </c:pt>
                <c:pt idx="1069">
                  <c:v>56.900000000000098</c:v>
                </c:pt>
                <c:pt idx="1070">
                  <c:v>57.000000000000099</c:v>
                </c:pt>
                <c:pt idx="1071">
                  <c:v>57.100000000000101</c:v>
                </c:pt>
                <c:pt idx="1072">
                  <c:v>57.200000000000102</c:v>
                </c:pt>
                <c:pt idx="1073">
                  <c:v>57.300000000000097</c:v>
                </c:pt>
                <c:pt idx="1074">
                  <c:v>57.400000000000098</c:v>
                </c:pt>
                <c:pt idx="1075">
                  <c:v>57.500000000000099</c:v>
                </c:pt>
                <c:pt idx="1076">
                  <c:v>57.600000000000101</c:v>
                </c:pt>
                <c:pt idx="1077">
                  <c:v>57.700000000000102</c:v>
                </c:pt>
                <c:pt idx="1078">
                  <c:v>57.800000000000097</c:v>
                </c:pt>
                <c:pt idx="1079">
                  <c:v>57.900000000000098</c:v>
                </c:pt>
                <c:pt idx="1080">
                  <c:v>58.000000000000099</c:v>
                </c:pt>
                <c:pt idx="1081">
                  <c:v>58.100000000000101</c:v>
                </c:pt>
                <c:pt idx="1082">
                  <c:v>58.200000000000102</c:v>
                </c:pt>
                <c:pt idx="1083">
                  <c:v>58.300000000000097</c:v>
                </c:pt>
                <c:pt idx="1084">
                  <c:v>58.400000000000098</c:v>
                </c:pt>
                <c:pt idx="1085">
                  <c:v>58.500000000000099</c:v>
                </c:pt>
                <c:pt idx="1086">
                  <c:v>58.600000000000101</c:v>
                </c:pt>
                <c:pt idx="1087">
                  <c:v>58.700000000000102</c:v>
                </c:pt>
                <c:pt idx="1088">
                  <c:v>58.800000000000097</c:v>
                </c:pt>
                <c:pt idx="1089">
                  <c:v>58.900000000000098</c:v>
                </c:pt>
                <c:pt idx="1090">
                  <c:v>59.000000000000099</c:v>
                </c:pt>
                <c:pt idx="1091">
                  <c:v>59.100000000000101</c:v>
                </c:pt>
                <c:pt idx="1092">
                  <c:v>59.200000000000102</c:v>
                </c:pt>
                <c:pt idx="1093">
                  <c:v>59.300000000000097</c:v>
                </c:pt>
                <c:pt idx="1094">
                  <c:v>59.400000000000098</c:v>
                </c:pt>
                <c:pt idx="1095">
                  <c:v>59.500000000000099</c:v>
                </c:pt>
                <c:pt idx="1096">
                  <c:v>59.600000000000101</c:v>
                </c:pt>
                <c:pt idx="1097">
                  <c:v>59.700000000000102</c:v>
                </c:pt>
                <c:pt idx="1098">
                  <c:v>59.800000000000097</c:v>
                </c:pt>
                <c:pt idx="1099">
                  <c:v>59.900000000000098</c:v>
                </c:pt>
                <c:pt idx="1100">
                  <c:v>60.000000000000099</c:v>
                </c:pt>
                <c:pt idx="1101">
                  <c:v>60.100000000000101</c:v>
                </c:pt>
                <c:pt idx="1102">
                  <c:v>60.200000000000102</c:v>
                </c:pt>
                <c:pt idx="1103">
                  <c:v>60.300000000000097</c:v>
                </c:pt>
                <c:pt idx="1104">
                  <c:v>60.400000000000098</c:v>
                </c:pt>
                <c:pt idx="1105">
                  <c:v>60.500000000000099</c:v>
                </c:pt>
                <c:pt idx="1106">
                  <c:v>60.6000000000002</c:v>
                </c:pt>
                <c:pt idx="1107">
                  <c:v>60.700000000000202</c:v>
                </c:pt>
                <c:pt idx="1108">
                  <c:v>60.800000000000196</c:v>
                </c:pt>
                <c:pt idx="1109">
                  <c:v>60.900000000000198</c:v>
                </c:pt>
                <c:pt idx="1110">
                  <c:v>61.000000000000199</c:v>
                </c:pt>
                <c:pt idx="1111">
                  <c:v>61.1000000000002</c:v>
                </c:pt>
                <c:pt idx="1112">
                  <c:v>61.200000000000202</c:v>
                </c:pt>
                <c:pt idx="1113">
                  <c:v>61.300000000000196</c:v>
                </c:pt>
                <c:pt idx="1114">
                  <c:v>61.400000000000198</c:v>
                </c:pt>
                <c:pt idx="1115">
                  <c:v>61.500000000000199</c:v>
                </c:pt>
                <c:pt idx="1116">
                  <c:v>61.6000000000002</c:v>
                </c:pt>
                <c:pt idx="1117">
                  <c:v>61.700000000000202</c:v>
                </c:pt>
                <c:pt idx="1118">
                  <c:v>61.800000000000196</c:v>
                </c:pt>
                <c:pt idx="1119">
                  <c:v>61.900000000000198</c:v>
                </c:pt>
                <c:pt idx="1120">
                  <c:v>62.000000000000199</c:v>
                </c:pt>
                <c:pt idx="1121">
                  <c:v>62.1000000000002</c:v>
                </c:pt>
                <c:pt idx="1122">
                  <c:v>62.200000000000202</c:v>
                </c:pt>
                <c:pt idx="1123">
                  <c:v>62.300000000000196</c:v>
                </c:pt>
                <c:pt idx="1124">
                  <c:v>62.400000000000198</c:v>
                </c:pt>
                <c:pt idx="1125">
                  <c:v>62.500000000000199</c:v>
                </c:pt>
                <c:pt idx="1126">
                  <c:v>62.6000000000002</c:v>
                </c:pt>
                <c:pt idx="1127">
                  <c:v>62.700000000000202</c:v>
                </c:pt>
                <c:pt idx="1128">
                  <c:v>62.800000000000196</c:v>
                </c:pt>
                <c:pt idx="1129">
                  <c:v>62.900000000000198</c:v>
                </c:pt>
                <c:pt idx="1130">
                  <c:v>63.000000000000199</c:v>
                </c:pt>
                <c:pt idx="1131">
                  <c:v>63.1000000000002</c:v>
                </c:pt>
                <c:pt idx="1132">
                  <c:v>63.200000000000202</c:v>
                </c:pt>
                <c:pt idx="1133">
                  <c:v>63.300000000000196</c:v>
                </c:pt>
                <c:pt idx="1134">
                  <c:v>63.400000000000198</c:v>
                </c:pt>
                <c:pt idx="1135">
                  <c:v>63.500000000000199</c:v>
                </c:pt>
                <c:pt idx="1136">
                  <c:v>63.6000000000002</c:v>
                </c:pt>
                <c:pt idx="1137">
                  <c:v>63.700000000000202</c:v>
                </c:pt>
                <c:pt idx="1138">
                  <c:v>63.800000000000196</c:v>
                </c:pt>
                <c:pt idx="1139">
                  <c:v>63.900000000000198</c:v>
                </c:pt>
                <c:pt idx="1140">
                  <c:v>64.000000000000199</c:v>
                </c:pt>
                <c:pt idx="1141">
                  <c:v>64.100000000000179</c:v>
                </c:pt>
                <c:pt idx="1142">
                  <c:v>64.200000000000202</c:v>
                </c:pt>
                <c:pt idx="1143">
                  <c:v>64.300000000000182</c:v>
                </c:pt>
                <c:pt idx="1144">
                  <c:v>64.400000000000205</c:v>
                </c:pt>
                <c:pt idx="1145">
                  <c:v>64.500000000000199</c:v>
                </c:pt>
                <c:pt idx="1146">
                  <c:v>64.600000000000179</c:v>
                </c:pt>
                <c:pt idx="1147">
                  <c:v>64.700000000000202</c:v>
                </c:pt>
                <c:pt idx="1148">
                  <c:v>64.800000000000182</c:v>
                </c:pt>
                <c:pt idx="1149">
                  <c:v>64.900000000000205</c:v>
                </c:pt>
                <c:pt idx="1150">
                  <c:v>65.000000000000199</c:v>
                </c:pt>
                <c:pt idx="1151">
                  <c:v>65.099999999999994</c:v>
                </c:pt>
                <c:pt idx="1152">
                  <c:v>65.2</c:v>
                </c:pt>
                <c:pt idx="1153">
                  <c:v>65.3</c:v>
                </c:pt>
                <c:pt idx="1154">
                  <c:v>65.400000000000006</c:v>
                </c:pt>
                <c:pt idx="1155">
                  <c:v>65.5</c:v>
                </c:pt>
                <c:pt idx="1156">
                  <c:v>65.599999999999994</c:v>
                </c:pt>
                <c:pt idx="1157">
                  <c:v>65.7</c:v>
                </c:pt>
                <c:pt idx="1158">
                  <c:v>65.8</c:v>
                </c:pt>
                <c:pt idx="1159">
                  <c:v>65.900000000000006</c:v>
                </c:pt>
                <c:pt idx="1160">
                  <c:v>66</c:v>
                </c:pt>
                <c:pt idx="1161">
                  <c:v>66.099999999999994</c:v>
                </c:pt>
                <c:pt idx="1162">
                  <c:v>66.199999999999903</c:v>
                </c:pt>
                <c:pt idx="1163">
                  <c:v>66.299999999999926</c:v>
                </c:pt>
                <c:pt idx="1164">
                  <c:v>66.399999999999906</c:v>
                </c:pt>
                <c:pt idx="1165">
                  <c:v>66.5</c:v>
                </c:pt>
                <c:pt idx="1166">
                  <c:v>66.599999999999895</c:v>
                </c:pt>
                <c:pt idx="1167">
                  <c:v>66.699999999999903</c:v>
                </c:pt>
                <c:pt idx="1168">
                  <c:v>66.799999999999926</c:v>
                </c:pt>
                <c:pt idx="1169">
                  <c:v>66.899999999999906</c:v>
                </c:pt>
                <c:pt idx="1170">
                  <c:v>67</c:v>
                </c:pt>
                <c:pt idx="1171">
                  <c:v>67.099999999999895</c:v>
                </c:pt>
                <c:pt idx="1172">
                  <c:v>67.199999999999903</c:v>
                </c:pt>
                <c:pt idx="1173">
                  <c:v>67.299999999999926</c:v>
                </c:pt>
                <c:pt idx="1174">
                  <c:v>67.399999999999906</c:v>
                </c:pt>
                <c:pt idx="1175">
                  <c:v>67.5</c:v>
                </c:pt>
                <c:pt idx="1176">
                  <c:v>67.599999999999895</c:v>
                </c:pt>
                <c:pt idx="1177">
                  <c:v>67.699999999999903</c:v>
                </c:pt>
                <c:pt idx="1178">
                  <c:v>67.799999999999926</c:v>
                </c:pt>
                <c:pt idx="1179">
                  <c:v>67.899999999999807</c:v>
                </c:pt>
                <c:pt idx="1180">
                  <c:v>67.999999999999929</c:v>
                </c:pt>
                <c:pt idx="1181">
                  <c:v>68.099999999999795</c:v>
                </c:pt>
                <c:pt idx="1182">
                  <c:v>68.199999999999804</c:v>
                </c:pt>
                <c:pt idx="1183">
                  <c:v>68.299999999999827</c:v>
                </c:pt>
                <c:pt idx="1184">
                  <c:v>68.399999999999807</c:v>
                </c:pt>
                <c:pt idx="1185">
                  <c:v>68.499999999999929</c:v>
                </c:pt>
                <c:pt idx="1186">
                  <c:v>68.599999999999795</c:v>
                </c:pt>
                <c:pt idx="1187">
                  <c:v>68.699999999999804</c:v>
                </c:pt>
                <c:pt idx="1188">
                  <c:v>68.799999999999827</c:v>
                </c:pt>
                <c:pt idx="1189">
                  <c:v>68.899999999999807</c:v>
                </c:pt>
                <c:pt idx="1190">
                  <c:v>68.999999999999929</c:v>
                </c:pt>
                <c:pt idx="1191">
                  <c:v>69.099999999999795</c:v>
                </c:pt>
                <c:pt idx="1192">
                  <c:v>69.199999999999804</c:v>
                </c:pt>
                <c:pt idx="1193">
                  <c:v>69.299999999999827</c:v>
                </c:pt>
                <c:pt idx="1194">
                  <c:v>69.399999999999807</c:v>
                </c:pt>
                <c:pt idx="1195">
                  <c:v>69.499999999999929</c:v>
                </c:pt>
                <c:pt idx="1196">
                  <c:v>69.599999999999795</c:v>
                </c:pt>
                <c:pt idx="1197">
                  <c:v>69.699999999999704</c:v>
                </c:pt>
                <c:pt idx="1198">
                  <c:v>69.799999999999727</c:v>
                </c:pt>
                <c:pt idx="1199">
                  <c:v>69.899999999999693</c:v>
                </c:pt>
                <c:pt idx="1200">
                  <c:v>69.999999999999829</c:v>
                </c:pt>
                <c:pt idx="1201">
                  <c:v>70.099999999999696</c:v>
                </c:pt>
                <c:pt idx="1202">
                  <c:v>70.199999999999704</c:v>
                </c:pt>
                <c:pt idx="1203">
                  <c:v>70.299999999999727</c:v>
                </c:pt>
                <c:pt idx="1204">
                  <c:v>70.399999999999693</c:v>
                </c:pt>
                <c:pt idx="1205">
                  <c:v>70.499999999999829</c:v>
                </c:pt>
                <c:pt idx="1206">
                  <c:v>70.599999999999696</c:v>
                </c:pt>
                <c:pt idx="1207">
                  <c:v>70.699999999999704</c:v>
                </c:pt>
                <c:pt idx="1208">
                  <c:v>70.799999999999727</c:v>
                </c:pt>
                <c:pt idx="1209">
                  <c:v>70.899999999999693</c:v>
                </c:pt>
                <c:pt idx="1210">
                  <c:v>70.999999999999829</c:v>
                </c:pt>
                <c:pt idx="1211">
                  <c:v>71.099999999999696</c:v>
                </c:pt>
                <c:pt idx="1212">
                  <c:v>71.199999999999704</c:v>
                </c:pt>
                <c:pt idx="1213">
                  <c:v>71.299999999999727</c:v>
                </c:pt>
                <c:pt idx="1214">
                  <c:v>71.399999999999693</c:v>
                </c:pt>
                <c:pt idx="1215">
                  <c:v>71.49999999999973</c:v>
                </c:pt>
                <c:pt idx="1216">
                  <c:v>71.599999999999596</c:v>
                </c:pt>
                <c:pt idx="1217">
                  <c:v>71.699999999999605</c:v>
                </c:pt>
                <c:pt idx="1218">
                  <c:v>71.799999999999713</c:v>
                </c:pt>
                <c:pt idx="1219">
                  <c:v>71.899999999999594</c:v>
                </c:pt>
                <c:pt idx="1220">
                  <c:v>71.99999999999973</c:v>
                </c:pt>
                <c:pt idx="1221">
                  <c:v>72.099999999999596</c:v>
                </c:pt>
                <c:pt idx="1222">
                  <c:v>72.199999999999605</c:v>
                </c:pt>
                <c:pt idx="1223">
                  <c:v>72.299999999999713</c:v>
                </c:pt>
                <c:pt idx="1224">
                  <c:v>72.399999999999594</c:v>
                </c:pt>
                <c:pt idx="1225">
                  <c:v>72.49999999999973</c:v>
                </c:pt>
                <c:pt idx="1226">
                  <c:v>72.599999999999596</c:v>
                </c:pt>
                <c:pt idx="1227">
                  <c:v>72.699999999999605</c:v>
                </c:pt>
                <c:pt idx="1228">
                  <c:v>72.799999999999713</c:v>
                </c:pt>
                <c:pt idx="1229">
                  <c:v>72.899999999999594</c:v>
                </c:pt>
                <c:pt idx="1230">
                  <c:v>72.99999999999973</c:v>
                </c:pt>
                <c:pt idx="1231">
                  <c:v>73.099999999999596</c:v>
                </c:pt>
                <c:pt idx="1232">
                  <c:v>73.199999999999505</c:v>
                </c:pt>
                <c:pt idx="1233">
                  <c:v>73.299999999999613</c:v>
                </c:pt>
                <c:pt idx="1234">
                  <c:v>73.399999999999494</c:v>
                </c:pt>
                <c:pt idx="1235">
                  <c:v>73.499999999999645</c:v>
                </c:pt>
                <c:pt idx="1236">
                  <c:v>73.599999999999497</c:v>
                </c:pt>
                <c:pt idx="1237">
                  <c:v>73.699999999999505</c:v>
                </c:pt>
                <c:pt idx="1238">
                  <c:v>73.799999999999613</c:v>
                </c:pt>
                <c:pt idx="1239">
                  <c:v>73.899999999999494</c:v>
                </c:pt>
                <c:pt idx="1240">
                  <c:v>73.999999999999645</c:v>
                </c:pt>
                <c:pt idx="1241">
                  <c:v>74.099999999999497</c:v>
                </c:pt>
                <c:pt idx="1242">
                  <c:v>74.199999999999505</c:v>
                </c:pt>
                <c:pt idx="1243">
                  <c:v>74.299999999999613</c:v>
                </c:pt>
                <c:pt idx="1244">
                  <c:v>74.399999999999494</c:v>
                </c:pt>
                <c:pt idx="1245">
                  <c:v>74.499999999999645</c:v>
                </c:pt>
                <c:pt idx="1246">
                  <c:v>74.599999999999497</c:v>
                </c:pt>
                <c:pt idx="1247">
                  <c:v>74.699999999999505</c:v>
                </c:pt>
                <c:pt idx="1248">
                  <c:v>74.799999999999613</c:v>
                </c:pt>
                <c:pt idx="1249">
                  <c:v>74.899999999999494</c:v>
                </c:pt>
                <c:pt idx="1250">
                  <c:v>74.999999999999531</c:v>
                </c:pt>
                <c:pt idx="1251">
                  <c:v>75.099999999999397</c:v>
                </c:pt>
                <c:pt idx="1252">
                  <c:v>75.199999999999406</c:v>
                </c:pt>
                <c:pt idx="1253">
                  <c:v>75.299999999999514</c:v>
                </c:pt>
                <c:pt idx="1254">
                  <c:v>75.399999999999395</c:v>
                </c:pt>
                <c:pt idx="1255">
                  <c:v>75.499999999999531</c:v>
                </c:pt>
                <c:pt idx="1256">
                  <c:v>75.599999999999397</c:v>
                </c:pt>
                <c:pt idx="1257">
                  <c:v>75.699999999999406</c:v>
                </c:pt>
                <c:pt idx="1258">
                  <c:v>75.799999999999514</c:v>
                </c:pt>
                <c:pt idx="1259">
                  <c:v>75.899999999999395</c:v>
                </c:pt>
                <c:pt idx="1260">
                  <c:v>75.999999999999531</c:v>
                </c:pt>
                <c:pt idx="1261">
                  <c:v>76.099999999999397</c:v>
                </c:pt>
                <c:pt idx="1262">
                  <c:v>76.199999999999406</c:v>
                </c:pt>
                <c:pt idx="1263">
                  <c:v>76.299999999999514</c:v>
                </c:pt>
                <c:pt idx="1264">
                  <c:v>76.399999999999395</c:v>
                </c:pt>
                <c:pt idx="1265">
                  <c:v>76.499999999999531</c:v>
                </c:pt>
                <c:pt idx="1266">
                  <c:v>76.599999999999397</c:v>
                </c:pt>
                <c:pt idx="1267">
                  <c:v>76.699999999999307</c:v>
                </c:pt>
                <c:pt idx="1268">
                  <c:v>76.799999999999429</c:v>
                </c:pt>
                <c:pt idx="1269">
                  <c:v>76.899999999999295</c:v>
                </c:pt>
                <c:pt idx="1270">
                  <c:v>76.999999999999446</c:v>
                </c:pt>
                <c:pt idx="1271">
                  <c:v>77.099999999999326</c:v>
                </c:pt>
                <c:pt idx="1272">
                  <c:v>77.199999999999307</c:v>
                </c:pt>
                <c:pt idx="1273">
                  <c:v>77.299999999999429</c:v>
                </c:pt>
                <c:pt idx="1274">
                  <c:v>77.399999999999295</c:v>
                </c:pt>
                <c:pt idx="1275">
                  <c:v>77.499999999999446</c:v>
                </c:pt>
                <c:pt idx="1276">
                  <c:v>77.599999999999326</c:v>
                </c:pt>
                <c:pt idx="1277">
                  <c:v>77.699999999999307</c:v>
                </c:pt>
                <c:pt idx="1278">
                  <c:v>77.799999999999429</c:v>
                </c:pt>
                <c:pt idx="1279">
                  <c:v>77.899999999999295</c:v>
                </c:pt>
                <c:pt idx="1280">
                  <c:v>77.999999999999446</c:v>
                </c:pt>
                <c:pt idx="1281">
                  <c:v>78.099999999999326</c:v>
                </c:pt>
                <c:pt idx="1282">
                  <c:v>78.199999999999307</c:v>
                </c:pt>
                <c:pt idx="1283">
                  <c:v>78.299999999999429</c:v>
                </c:pt>
                <c:pt idx="1284">
                  <c:v>78.399999999999196</c:v>
                </c:pt>
                <c:pt idx="1285">
                  <c:v>78.499999999999361</c:v>
                </c:pt>
                <c:pt idx="1286">
                  <c:v>78.599999999999227</c:v>
                </c:pt>
                <c:pt idx="1287">
                  <c:v>78.699999999999207</c:v>
                </c:pt>
                <c:pt idx="1288">
                  <c:v>78.799999999999329</c:v>
                </c:pt>
                <c:pt idx="1289">
                  <c:v>78.899999999999196</c:v>
                </c:pt>
                <c:pt idx="1290">
                  <c:v>78.999999999999361</c:v>
                </c:pt>
                <c:pt idx="1291">
                  <c:v>79.099999999999227</c:v>
                </c:pt>
                <c:pt idx="1292">
                  <c:v>79.199999999999207</c:v>
                </c:pt>
                <c:pt idx="1293">
                  <c:v>79.299999999999329</c:v>
                </c:pt>
                <c:pt idx="1294">
                  <c:v>79.399999999999196</c:v>
                </c:pt>
                <c:pt idx="1295">
                  <c:v>79.499999999999361</c:v>
                </c:pt>
                <c:pt idx="1296">
                  <c:v>79.599999999999227</c:v>
                </c:pt>
                <c:pt idx="1297">
                  <c:v>79.699999999999207</c:v>
                </c:pt>
                <c:pt idx="1298">
                  <c:v>79.799999999999329</c:v>
                </c:pt>
                <c:pt idx="1299">
                  <c:v>79.899999999999196</c:v>
                </c:pt>
                <c:pt idx="1300">
                  <c:v>79.999999999999361</c:v>
                </c:pt>
                <c:pt idx="1301">
                  <c:v>80.099999999999227</c:v>
                </c:pt>
                <c:pt idx="1302">
                  <c:v>80.199999999999093</c:v>
                </c:pt>
                <c:pt idx="1303">
                  <c:v>80.29999999999923</c:v>
                </c:pt>
                <c:pt idx="1304">
                  <c:v>80.399999999999096</c:v>
                </c:pt>
                <c:pt idx="1305">
                  <c:v>80.499999999999247</c:v>
                </c:pt>
                <c:pt idx="1306">
                  <c:v>80.599999999999127</c:v>
                </c:pt>
                <c:pt idx="1307">
                  <c:v>80.699999999999093</c:v>
                </c:pt>
                <c:pt idx="1308">
                  <c:v>80.79999999999923</c:v>
                </c:pt>
                <c:pt idx="1309">
                  <c:v>80.899999999999096</c:v>
                </c:pt>
                <c:pt idx="1310">
                  <c:v>80.999999999999247</c:v>
                </c:pt>
                <c:pt idx="1311">
                  <c:v>81.099999999999127</c:v>
                </c:pt>
                <c:pt idx="1312">
                  <c:v>81.199999999999093</c:v>
                </c:pt>
                <c:pt idx="1313">
                  <c:v>81.29999999999923</c:v>
                </c:pt>
                <c:pt idx="1314">
                  <c:v>81.399999999999096</c:v>
                </c:pt>
                <c:pt idx="1315">
                  <c:v>81.499999999999247</c:v>
                </c:pt>
                <c:pt idx="1316">
                  <c:v>81.599999999999127</c:v>
                </c:pt>
                <c:pt idx="1317">
                  <c:v>81.699999999999093</c:v>
                </c:pt>
                <c:pt idx="1318">
                  <c:v>81.79999999999923</c:v>
                </c:pt>
                <c:pt idx="1319">
                  <c:v>81.899999999999096</c:v>
                </c:pt>
                <c:pt idx="1320">
                  <c:v>81.999999999999162</c:v>
                </c:pt>
                <c:pt idx="1321">
                  <c:v>82.099999999999113</c:v>
                </c:pt>
                <c:pt idx="1322">
                  <c:v>82.199999999998994</c:v>
                </c:pt>
                <c:pt idx="1323">
                  <c:v>82.299999999999145</c:v>
                </c:pt>
                <c:pt idx="1324">
                  <c:v>82.399999999998997</c:v>
                </c:pt>
                <c:pt idx="1325">
                  <c:v>82.499999999999162</c:v>
                </c:pt>
                <c:pt idx="1326">
                  <c:v>82.599999999999113</c:v>
                </c:pt>
                <c:pt idx="1327">
                  <c:v>82.699999999998994</c:v>
                </c:pt>
                <c:pt idx="1328">
                  <c:v>82.799999999999145</c:v>
                </c:pt>
                <c:pt idx="1329">
                  <c:v>82.899999999998997</c:v>
                </c:pt>
                <c:pt idx="1330">
                  <c:v>82.999999999999162</c:v>
                </c:pt>
                <c:pt idx="1331">
                  <c:v>83.099999999999113</c:v>
                </c:pt>
                <c:pt idx="1332">
                  <c:v>83.199999999998994</c:v>
                </c:pt>
                <c:pt idx="1333">
                  <c:v>83.299999999999145</c:v>
                </c:pt>
                <c:pt idx="1334">
                  <c:v>83.399999999998997</c:v>
                </c:pt>
                <c:pt idx="1335">
                  <c:v>83.499999999999162</c:v>
                </c:pt>
                <c:pt idx="1336">
                  <c:v>83.599999999999113</c:v>
                </c:pt>
                <c:pt idx="1337">
                  <c:v>83.699999999998894</c:v>
                </c:pt>
                <c:pt idx="1338">
                  <c:v>83.799999999999031</c:v>
                </c:pt>
                <c:pt idx="1339">
                  <c:v>83.899999999998897</c:v>
                </c:pt>
                <c:pt idx="1340">
                  <c:v>83.999999999999048</c:v>
                </c:pt>
                <c:pt idx="1341">
                  <c:v>84.099999999999014</c:v>
                </c:pt>
                <c:pt idx="1342">
                  <c:v>84.199999999998894</c:v>
                </c:pt>
                <c:pt idx="1343">
                  <c:v>84.299999999999031</c:v>
                </c:pt>
                <c:pt idx="1344">
                  <c:v>84.399999999998897</c:v>
                </c:pt>
                <c:pt idx="1345">
                  <c:v>84.499999999999048</c:v>
                </c:pt>
                <c:pt idx="1346">
                  <c:v>84.599999999999014</c:v>
                </c:pt>
                <c:pt idx="1347">
                  <c:v>84.699999999998894</c:v>
                </c:pt>
                <c:pt idx="1348">
                  <c:v>84.799999999999031</c:v>
                </c:pt>
                <c:pt idx="1349">
                  <c:v>84.899999999998897</c:v>
                </c:pt>
                <c:pt idx="1350">
                  <c:v>84.999999999999048</c:v>
                </c:pt>
                <c:pt idx="1351">
                  <c:v>85.099999999999014</c:v>
                </c:pt>
                <c:pt idx="1352">
                  <c:v>85.199999999998894</c:v>
                </c:pt>
                <c:pt idx="1353">
                  <c:v>85.299999999999031</c:v>
                </c:pt>
                <c:pt idx="1354">
                  <c:v>85.399999999998897</c:v>
                </c:pt>
                <c:pt idx="1355">
                  <c:v>85.499999999998934</c:v>
                </c:pt>
                <c:pt idx="1356">
                  <c:v>85.599999999998914</c:v>
                </c:pt>
                <c:pt idx="1357">
                  <c:v>85.699999999998795</c:v>
                </c:pt>
                <c:pt idx="1358">
                  <c:v>85.799999999998946</c:v>
                </c:pt>
                <c:pt idx="1359">
                  <c:v>85.899999999998826</c:v>
                </c:pt>
                <c:pt idx="1360">
                  <c:v>85.999999999998934</c:v>
                </c:pt>
                <c:pt idx="1361">
                  <c:v>86.099999999998914</c:v>
                </c:pt>
                <c:pt idx="1362">
                  <c:v>86.199999999998795</c:v>
                </c:pt>
                <c:pt idx="1363">
                  <c:v>86.299999999998946</c:v>
                </c:pt>
                <c:pt idx="1364">
                  <c:v>86.399999999998826</c:v>
                </c:pt>
                <c:pt idx="1365">
                  <c:v>86.499999999998934</c:v>
                </c:pt>
                <c:pt idx="1366">
                  <c:v>86.599999999998914</c:v>
                </c:pt>
                <c:pt idx="1367">
                  <c:v>86.699999999998795</c:v>
                </c:pt>
                <c:pt idx="1368">
                  <c:v>86.799999999998946</c:v>
                </c:pt>
                <c:pt idx="1369">
                  <c:v>86.899999999998826</c:v>
                </c:pt>
                <c:pt idx="1370">
                  <c:v>86.999999999998934</c:v>
                </c:pt>
                <c:pt idx="1371">
                  <c:v>87.099999999998914</c:v>
                </c:pt>
                <c:pt idx="1372">
                  <c:v>87.199999999998695</c:v>
                </c:pt>
                <c:pt idx="1373">
                  <c:v>87.29999999999886</c:v>
                </c:pt>
                <c:pt idx="1374">
                  <c:v>87.399999999998727</c:v>
                </c:pt>
                <c:pt idx="1375">
                  <c:v>87.499999999998849</c:v>
                </c:pt>
                <c:pt idx="1376">
                  <c:v>87.599999999998829</c:v>
                </c:pt>
                <c:pt idx="1377">
                  <c:v>87.699999999998695</c:v>
                </c:pt>
                <c:pt idx="1378">
                  <c:v>87.79999999999886</c:v>
                </c:pt>
                <c:pt idx="1379">
                  <c:v>87.899999999998727</c:v>
                </c:pt>
                <c:pt idx="1380">
                  <c:v>87.999999999998849</c:v>
                </c:pt>
                <c:pt idx="1381">
                  <c:v>88.099999999998829</c:v>
                </c:pt>
                <c:pt idx="1382">
                  <c:v>88.199999999998695</c:v>
                </c:pt>
                <c:pt idx="1383">
                  <c:v>88.29999999999886</c:v>
                </c:pt>
                <c:pt idx="1384">
                  <c:v>88.399999999998727</c:v>
                </c:pt>
                <c:pt idx="1385">
                  <c:v>88.499999999998849</c:v>
                </c:pt>
                <c:pt idx="1386">
                  <c:v>88.599999999998829</c:v>
                </c:pt>
                <c:pt idx="1387">
                  <c:v>88.699999999998695</c:v>
                </c:pt>
                <c:pt idx="1388">
                  <c:v>88.79999999999886</c:v>
                </c:pt>
                <c:pt idx="1389">
                  <c:v>88.899999999998727</c:v>
                </c:pt>
                <c:pt idx="1390">
                  <c:v>88.999999999998735</c:v>
                </c:pt>
                <c:pt idx="1391">
                  <c:v>89.09999999999873</c:v>
                </c:pt>
                <c:pt idx="1392">
                  <c:v>89.199999999998596</c:v>
                </c:pt>
                <c:pt idx="1393">
                  <c:v>89.299999999998747</c:v>
                </c:pt>
                <c:pt idx="1394">
                  <c:v>89.399999999998627</c:v>
                </c:pt>
                <c:pt idx="1395">
                  <c:v>89.499999999998735</c:v>
                </c:pt>
                <c:pt idx="1396">
                  <c:v>89.59999999999873</c:v>
                </c:pt>
                <c:pt idx="1397">
                  <c:v>89.699999999998596</c:v>
                </c:pt>
                <c:pt idx="1398">
                  <c:v>89.799999999998747</c:v>
                </c:pt>
                <c:pt idx="1399">
                  <c:v>89.899999999998627</c:v>
                </c:pt>
                <c:pt idx="1400">
                  <c:v>89.999999999998735</c:v>
                </c:pt>
                <c:pt idx="1401">
                  <c:v>90.09999999999873</c:v>
                </c:pt>
                <c:pt idx="1402">
                  <c:v>90.199999999998596</c:v>
                </c:pt>
                <c:pt idx="1403">
                  <c:v>90.299999999998747</c:v>
                </c:pt>
                <c:pt idx="1404">
                  <c:v>90.399999999998627</c:v>
                </c:pt>
                <c:pt idx="1405">
                  <c:v>90.499999999998735</c:v>
                </c:pt>
                <c:pt idx="1406">
                  <c:v>90.59999999999873</c:v>
                </c:pt>
                <c:pt idx="1407">
                  <c:v>90.699999999998596</c:v>
                </c:pt>
                <c:pt idx="1408">
                  <c:v>90.799999999998661</c:v>
                </c:pt>
                <c:pt idx="1409">
                  <c:v>90.899999999998613</c:v>
                </c:pt>
                <c:pt idx="1410">
                  <c:v>90.99999999999865</c:v>
                </c:pt>
                <c:pt idx="1411">
                  <c:v>91.09999999999863</c:v>
                </c:pt>
                <c:pt idx="1412">
                  <c:v>91.199999999998496</c:v>
                </c:pt>
                <c:pt idx="1413">
                  <c:v>91.299999999998661</c:v>
                </c:pt>
                <c:pt idx="1414">
                  <c:v>91.399999999998613</c:v>
                </c:pt>
                <c:pt idx="1415">
                  <c:v>91.49999999999865</c:v>
                </c:pt>
                <c:pt idx="1416">
                  <c:v>91.59999999999863</c:v>
                </c:pt>
                <c:pt idx="1417">
                  <c:v>91.699999999998496</c:v>
                </c:pt>
                <c:pt idx="1418">
                  <c:v>91.799999999998661</c:v>
                </c:pt>
                <c:pt idx="1419">
                  <c:v>91.899999999998613</c:v>
                </c:pt>
                <c:pt idx="1420">
                  <c:v>91.99999999999865</c:v>
                </c:pt>
                <c:pt idx="1421">
                  <c:v>92.09999999999863</c:v>
                </c:pt>
                <c:pt idx="1422">
                  <c:v>92.199999999998496</c:v>
                </c:pt>
                <c:pt idx="1423">
                  <c:v>92.299999999998661</c:v>
                </c:pt>
                <c:pt idx="1424">
                  <c:v>92.399999999998613</c:v>
                </c:pt>
                <c:pt idx="1425">
                  <c:v>92.499999999998579</c:v>
                </c:pt>
                <c:pt idx="1426">
                  <c:v>92.599999999998531</c:v>
                </c:pt>
                <c:pt idx="1427">
                  <c:v>92.699999999998397</c:v>
                </c:pt>
                <c:pt idx="1428">
                  <c:v>92.799999999998548</c:v>
                </c:pt>
                <c:pt idx="1429">
                  <c:v>92.899999999998514</c:v>
                </c:pt>
                <c:pt idx="1430">
                  <c:v>92.999999999998579</c:v>
                </c:pt>
                <c:pt idx="1431">
                  <c:v>93.099999999998531</c:v>
                </c:pt>
                <c:pt idx="1432">
                  <c:v>93.199999999998397</c:v>
                </c:pt>
                <c:pt idx="1433">
                  <c:v>93.299999999998548</c:v>
                </c:pt>
                <c:pt idx="1434">
                  <c:v>93.399999999998514</c:v>
                </c:pt>
                <c:pt idx="1435">
                  <c:v>93.499999999998579</c:v>
                </c:pt>
                <c:pt idx="1436">
                  <c:v>93.599999999998531</c:v>
                </c:pt>
                <c:pt idx="1437">
                  <c:v>93.699999999998397</c:v>
                </c:pt>
                <c:pt idx="1438">
                  <c:v>93.799999999998548</c:v>
                </c:pt>
                <c:pt idx="1439">
                  <c:v>93.899999999998514</c:v>
                </c:pt>
                <c:pt idx="1440">
                  <c:v>93.999999999998579</c:v>
                </c:pt>
                <c:pt idx="1441">
                  <c:v>94.099999999998531</c:v>
                </c:pt>
                <c:pt idx="1442">
                  <c:v>94.199999999998397</c:v>
                </c:pt>
                <c:pt idx="1443">
                  <c:v>94.299999999998434</c:v>
                </c:pt>
                <c:pt idx="1444">
                  <c:v>94.399999999998414</c:v>
                </c:pt>
                <c:pt idx="1445">
                  <c:v>94.499999999998479</c:v>
                </c:pt>
                <c:pt idx="1446">
                  <c:v>94.599999999998431</c:v>
                </c:pt>
                <c:pt idx="1447">
                  <c:v>94.699999999998326</c:v>
                </c:pt>
                <c:pt idx="1448">
                  <c:v>94.799999999998434</c:v>
                </c:pt>
                <c:pt idx="1449">
                  <c:v>94.899999999998414</c:v>
                </c:pt>
                <c:pt idx="1450">
                  <c:v>94.999999999998479</c:v>
                </c:pt>
                <c:pt idx="1451">
                  <c:v>95.099999999998431</c:v>
                </c:pt>
                <c:pt idx="1452">
                  <c:v>95.199999999998326</c:v>
                </c:pt>
                <c:pt idx="1453">
                  <c:v>95.299999999998434</c:v>
                </c:pt>
                <c:pt idx="1454">
                  <c:v>95.399999999998414</c:v>
                </c:pt>
                <c:pt idx="1455">
                  <c:v>95.499999999998479</c:v>
                </c:pt>
                <c:pt idx="1456">
                  <c:v>95.599999999998431</c:v>
                </c:pt>
                <c:pt idx="1457">
                  <c:v>95.699999999998326</c:v>
                </c:pt>
                <c:pt idx="1458">
                  <c:v>95.799999999998434</c:v>
                </c:pt>
                <c:pt idx="1459">
                  <c:v>95.899999999998414</c:v>
                </c:pt>
                <c:pt idx="1460">
                  <c:v>95.99999999999838</c:v>
                </c:pt>
                <c:pt idx="1461">
                  <c:v>96.099999999998346</c:v>
                </c:pt>
                <c:pt idx="1462">
                  <c:v>96.199999999998226</c:v>
                </c:pt>
                <c:pt idx="1463">
                  <c:v>96.299999999998349</c:v>
                </c:pt>
                <c:pt idx="1464">
                  <c:v>96.399999999998329</c:v>
                </c:pt>
                <c:pt idx="1465">
                  <c:v>96.49999999999838</c:v>
                </c:pt>
                <c:pt idx="1466">
                  <c:v>96.599999999998346</c:v>
                </c:pt>
                <c:pt idx="1467">
                  <c:v>96.699999999998226</c:v>
                </c:pt>
                <c:pt idx="1468">
                  <c:v>96.799999999998349</c:v>
                </c:pt>
                <c:pt idx="1469">
                  <c:v>96.899999999998329</c:v>
                </c:pt>
                <c:pt idx="1470">
                  <c:v>96.99999999999838</c:v>
                </c:pt>
                <c:pt idx="1471">
                  <c:v>97.099999999998346</c:v>
                </c:pt>
                <c:pt idx="1472">
                  <c:v>97.199999999998226</c:v>
                </c:pt>
                <c:pt idx="1473">
                  <c:v>97.299999999998349</c:v>
                </c:pt>
                <c:pt idx="1474">
                  <c:v>97.399999999998329</c:v>
                </c:pt>
                <c:pt idx="1475">
                  <c:v>97.49999999999838</c:v>
                </c:pt>
                <c:pt idx="1476">
                  <c:v>97.599999999998346</c:v>
                </c:pt>
                <c:pt idx="1477">
                  <c:v>97.699999999998226</c:v>
                </c:pt>
                <c:pt idx="1478">
                  <c:v>97.799999999998235</c:v>
                </c:pt>
                <c:pt idx="1479">
                  <c:v>97.899999999998229</c:v>
                </c:pt>
                <c:pt idx="1480">
                  <c:v>97.99999999999828</c:v>
                </c:pt>
                <c:pt idx="1481">
                  <c:v>98.099999999998246</c:v>
                </c:pt>
                <c:pt idx="1482">
                  <c:v>98.199999999998127</c:v>
                </c:pt>
                <c:pt idx="1483">
                  <c:v>98.299999999998235</c:v>
                </c:pt>
                <c:pt idx="1484">
                  <c:v>98.399999999998229</c:v>
                </c:pt>
                <c:pt idx="1485">
                  <c:v>98.49999999999828</c:v>
                </c:pt>
                <c:pt idx="1486">
                  <c:v>98.599999999998246</c:v>
                </c:pt>
                <c:pt idx="1487">
                  <c:v>98.699999999998127</c:v>
                </c:pt>
                <c:pt idx="1488">
                  <c:v>98.799999999998235</c:v>
                </c:pt>
                <c:pt idx="1489">
                  <c:v>98.899999999998229</c:v>
                </c:pt>
                <c:pt idx="1490">
                  <c:v>98.99999999999828</c:v>
                </c:pt>
                <c:pt idx="1491">
                  <c:v>99.099999999998246</c:v>
                </c:pt>
                <c:pt idx="1492">
                  <c:v>99.199999999998127</c:v>
                </c:pt>
                <c:pt idx="1493">
                  <c:v>99.299999999998235</c:v>
                </c:pt>
                <c:pt idx="1494">
                  <c:v>99.399999999998229</c:v>
                </c:pt>
                <c:pt idx="1495">
                  <c:v>99.49999999999828</c:v>
                </c:pt>
                <c:pt idx="1496">
                  <c:v>99.599999999998147</c:v>
                </c:pt>
                <c:pt idx="1497">
                  <c:v>99.699999999998113</c:v>
                </c:pt>
                <c:pt idx="1498">
                  <c:v>99.79999999999815</c:v>
                </c:pt>
                <c:pt idx="1499">
                  <c:v>99.89999999999813</c:v>
                </c:pt>
                <c:pt idx="1500">
                  <c:v>99.999999999998181</c:v>
                </c:pt>
                <c:pt idx="1501">
                  <c:v>100.09999999999815</c:v>
                </c:pt>
                <c:pt idx="1502">
                  <c:v>100.19999999999811</c:v>
                </c:pt>
                <c:pt idx="1503">
                  <c:v>100.29999999999818</c:v>
                </c:pt>
                <c:pt idx="1504">
                  <c:v>100.39999999999812</c:v>
                </c:pt>
                <c:pt idx="1505">
                  <c:v>100.4999999999982</c:v>
                </c:pt>
                <c:pt idx="1506">
                  <c:v>100.59999999999815</c:v>
                </c:pt>
                <c:pt idx="1507">
                  <c:v>100.69999999999811</c:v>
                </c:pt>
                <c:pt idx="1508">
                  <c:v>100.79999999999818</c:v>
                </c:pt>
                <c:pt idx="1509">
                  <c:v>100.89999999999812</c:v>
                </c:pt>
                <c:pt idx="1510">
                  <c:v>100.9999999999982</c:v>
                </c:pt>
                <c:pt idx="1511">
                  <c:v>101.09999999999815</c:v>
                </c:pt>
                <c:pt idx="1512">
                  <c:v>101.19999999999811</c:v>
                </c:pt>
                <c:pt idx="1513">
                  <c:v>101.29999999999818</c:v>
                </c:pt>
                <c:pt idx="1514">
                  <c:v>101.39999999999812</c:v>
                </c:pt>
                <c:pt idx="1515">
                  <c:v>101.4999999999982</c:v>
                </c:pt>
                <c:pt idx="1516">
                  <c:v>101.59999999999815</c:v>
                </c:pt>
                <c:pt idx="1517">
                  <c:v>101.69999999999811</c:v>
                </c:pt>
                <c:pt idx="1518">
                  <c:v>101.79999999999818</c:v>
                </c:pt>
                <c:pt idx="1519">
                  <c:v>101.89999999999812</c:v>
                </c:pt>
                <c:pt idx="1520">
                  <c:v>101.9999999999982</c:v>
                </c:pt>
                <c:pt idx="1521">
                  <c:v>102.09999999999815</c:v>
                </c:pt>
                <c:pt idx="1522">
                  <c:v>102.19999999999811</c:v>
                </c:pt>
                <c:pt idx="1523">
                  <c:v>102.29999999999818</c:v>
                </c:pt>
                <c:pt idx="1524">
                  <c:v>102.39999999999812</c:v>
                </c:pt>
                <c:pt idx="1525">
                  <c:v>102.4999999999982</c:v>
                </c:pt>
                <c:pt idx="1526">
                  <c:v>102.59999999999815</c:v>
                </c:pt>
                <c:pt idx="1527">
                  <c:v>102.69999999999811</c:v>
                </c:pt>
                <c:pt idx="1528">
                  <c:v>102.79999999999818</c:v>
                </c:pt>
                <c:pt idx="1529">
                  <c:v>102.89999999999812</c:v>
                </c:pt>
                <c:pt idx="1530">
                  <c:v>102.9999999999982</c:v>
                </c:pt>
                <c:pt idx="1531">
                  <c:v>103.09999999999815</c:v>
                </c:pt>
                <c:pt idx="1532">
                  <c:v>103.19999999999811</c:v>
                </c:pt>
                <c:pt idx="1533">
                  <c:v>103.29999999999818</c:v>
                </c:pt>
                <c:pt idx="1534">
                  <c:v>103.39999999999812</c:v>
                </c:pt>
                <c:pt idx="1535">
                  <c:v>103.4999999999982</c:v>
                </c:pt>
                <c:pt idx="1536">
                  <c:v>103.59999999999815</c:v>
                </c:pt>
                <c:pt idx="1537">
                  <c:v>103.69999999999811</c:v>
                </c:pt>
                <c:pt idx="1538">
                  <c:v>103.79999999999818</c:v>
                </c:pt>
                <c:pt idx="1539">
                  <c:v>103.89999999999812</c:v>
                </c:pt>
                <c:pt idx="1540">
                  <c:v>103.9999999999982</c:v>
                </c:pt>
                <c:pt idx="1541">
                  <c:v>104.09999999999815</c:v>
                </c:pt>
                <c:pt idx="1542">
                  <c:v>104.19999999999811</c:v>
                </c:pt>
                <c:pt idx="1543">
                  <c:v>104.29999999999818</c:v>
                </c:pt>
                <c:pt idx="1544">
                  <c:v>104.39999999999812</c:v>
                </c:pt>
                <c:pt idx="1545">
                  <c:v>104.4999999999982</c:v>
                </c:pt>
                <c:pt idx="1546">
                  <c:v>104.59999999999815</c:v>
                </c:pt>
                <c:pt idx="1547">
                  <c:v>104.69999999999811</c:v>
                </c:pt>
                <c:pt idx="1548">
                  <c:v>104.79999999999818</c:v>
                </c:pt>
                <c:pt idx="1549">
                  <c:v>104.89999999999812</c:v>
                </c:pt>
                <c:pt idx="1550">
                  <c:v>104.9999999999982</c:v>
                </c:pt>
                <c:pt idx="1551">
                  <c:v>105.09999999999815</c:v>
                </c:pt>
                <c:pt idx="1552">
                  <c:v>105.19999999999811</c:v>
                </c:pt>
                <c:pt idx="1553">
                  <c:v>105.29999999999818</c:v>
                </c:pt>
                <c:pt idx="1554">
                  <c:v>105.39999999999812</c:v>
                </c:pt>
                <c:pt idx="1555">
                  <c:v>105.4999999999982</c:v>
                </c:pt>
                <c:pt idx="1556">
                  <c:v>105.59999999999815</c:v>
                </c:pt>
                <c:pt idx="1557">
                  <c:v>105.69999999999811</c:v>
                </c:pt>
                <c:pt idx="1558">
                  <c:v>105.79999999999818</c:v>
                </c:pt>
                <c:pt idx="1559">
                  <c:v>105.89999999999812</c:v>
                </c:pt>
                <c:pt idx="1560">
                  <c:v>105.9999999999982</c:v>
                </c:pt>
                <c:pt idx="1561">
                  <c:v>106.09999999999815</c:v>
                </c:pt>
                <c:pt idx="1562">
                  <c:v>106.19999999999811</c:v>
                </c:pt>
                <c:pt idx="1563">
                  <c:v>106.29999999999818</c:v>
                </c:pt>
                <c:pt idx="1564">
                  <c:v>106.39999999999812</c:v>
                </c:pt>
                <c:pt idx="1565">
                  <c:v>106.4999999999982</c:v>
                </c:pt>
                <c:pt idx="1566">
                  <c:v>106.59999999999815</c:v>
                </c:pt>
                <c:pt idx="1567">
                  <c:v>106.69999999999811</c:v>
                </c:pt>
                <c:pt idx="1568">
                  <c:v>106.79999999999818</c:v>
                </c:pt>
                <c:pt idx="1569">
                  <c:v>106.89999999999812</c:v>
                </c:pt>
                <c:pt idx="1570">
                  <c:v>106.9999999999982</c:v>
                </c:pt>
                <c:pt idx="1571">
                  <c:v>107.09999999999815</c:v>
                </c:pt>
                <c:pt idx="1572">
                  <c:v>107.19999999999811</c:v>
                </c:pt>
                <c:pt idx="1573">
                  <c:v>107.29999999999818</c:v>
                </c:pt>
                <c:pt idx="1574">
                  <c:v>107.39999999999812</c:v>
                </c:pt>
                <c:pt idx="1575">
                  <c:v>107.4999999999982</c:v>
                </c:pt>
                <c:pt idx="1576">
                  <c:v>107.59999999999815</c:v>
                </c:pt>
                <c:pt idx="1577">
                  <c:v>107.69999999999811</c:v>
                </c:pt>
                <c:pt idx="1578">
                  <c:v>107.79999999999818</c:v>
                </c:pt>
                <c:pt idx="1579">
                  <c:v>107.89999999999812</c:v>
                </c:pt>
                <c:pt idx="1580">
                  <c:v>107.9999999999982</c:v>
                </c:pt>
                <c:pt idx="1581">
                  <c:v>108.09999999999815</c:v>
                </c:pt>
                <c:pt idx="1582">
                  <c:v>108.19999999999811</c:v>
                </c:pt>
                <c:pt idx="1583">
                  <c:v>108.29999999999818</c:v>
                </c:pt>
                <c:pt idx="1584">
                  <c:v>108.39999999999812</c:v>
                </c:pt>
                <c:pt idx="1585">
                  <c:v>108.49999999999723</c:v>
                </c:pt>
                <c:pt idx="1586">
                  <c:v>108.59999999999719</c:v>
                </c:pt>
                <c:pt idx="1587">
                  <c:v>108.69999999999811</c:v>
                </c:pt>
                <c:pt idx="1588">
                  <c:v>108.79999999999818</c:v>
                </c:pt>
                <c:pt idx="1589">
                  <c:v>108.89999999999812</c:v>
                </c:pt>
                <c:pt idx="1590">
                  <c:v>108.99999999999723</c:v>
                </c:pt>
                <c:pt idx="1591">
                  <c:v>109.09999999999719</c:v>
                </c:pt>
                <c:pt idx="1592">
                  <c:v>109.19999999999811</c:v>
                </c:pt>
                <c:pt idx="1593">
                  <c:v>109.29999999999818</c:v>
                </c:pt>
                <c:pt idx="1594">
                  <c:v>109.39999999999812</c:v>
                </c:pt>
                <c:pt idx="1595">
                  <c:v>109.49999999999723</c:v>
                </c:pt>
                <c:pt idx="1596">
                  <c:v>109.59999999999719</c:v>
                </c:pt>
                <c:pt idx="1597">
                  <c:v>109.69999999999811</c:v>
                </c:pt>
                <c:pt idx="1598">
                  <c:v>109.79999999999818</c:v>
                </c:pt>
                <c:pt idx="1599">
                  <c:v>109.89999999999812</c:v>
                </c:pt>
                <c:pt idx="1600">
                  <c:v>109.99999999999723</c:v>
                </c:pt>
                <c:pt idx="1601">
                  <c:v>110.09999999999719</c:v>
                </c:pt>
                <c:pt idx="1602">
                  <c:v>110.19999999999715</c:v>
                </c:pt>
                <c:pt idx="1603">
                  <c:v>110.29999999999723</c:v>
                </c:pt>
                <c:pt idx="1604">
                  <c:v>110.39999999999699</c:v>
                </c:pt>
                <c:pt idx="1605">
                  <c:v>110.49999999999723</c:v>
                </c:pt>
                <c:pt idx="1606">
                  <c:v>110.59999999999719</c:v>
                </c:pt>
                <c:pt idx="1607">
                  <c:v>110.69999999999715</c:v>
                </c:pt>
                <c:pt idx="1608">
                  <c:v>110.79999999999723</c:v>
                </c:pt>
                <c:pt idx="1609">
                  <c:v>110.89999999999699</c:v>
                </c:pt>
                <c:pt idx="1610">
                  <c:v>110.99999999999723</c:v>
                </c:pt>
                <c:pt idx="1611">
                  <c:v>111.09999999999719</c:v>
                </c:pt>
                <c:pt idx="1612">
                  <c:v>111.19999999999715</c:v>
                </c:pt>
                <c:pt idx="1613">
                  <c:v>111.29999999999723</c:v>
                </c:pt>
                <c:pt idx="1614">
                  <c:v>111.39999999999699</c:v>
                </c:pt>
                <c:pt idx="1615">
                  <c:v>111.49999999999723</c:v>
                </c:pt>
                <c:pt idx="1616">
                  <c:v>111.59999999999719</c:v>
                </c:pt>
                <c:pt idx="1617">
                  <c:v>111.69999999999715</c:v>
                </c:pt>
                <c:pt idx="1618">
                  <c:v>111.79999999999723</c:v>
                </c:pt>
                <c:pt idx="1619">
                  <c:v>111.89999999999699</c:v>
                </c:pt>
                <c:pt idx="1620">
                  <c:v>111.99999999999723</c:v>
                </c:pt>
                <c:pt idx="1621">
                  <c:v>112.09999999999719</c:v>
                </c:pt>
                <c:pt idx="1622">
                  <c:v>112.19999999999715</c:v>
                </c:pt>
                <c:pt idx="1623">
                  <c:v>112.29999999999723</c:v>
                </c:pt>
                <c:pt idx="1624">
                  <c:v>112.39999999999699</c:v>
                </c:pt>
                <c:pt idx="1625">
                  <c:v>112.49999999999723</c:v>
                </c:pt>
                <c:pt idx="1626">
                  <c:v>112.59999999999719</c:v>
                </c:pt>
                <c:pt idx="1627">
                  <c:v>112.69999999999715</c:v>
                </c:pt>
                <c:pt idx="1628">
                  <c:v>112.79999999999723</c:v>
                </c:pt>
                <c:pt idx="1629">
                  <c:v>112.89999999999699</c:v>
                </c:pt>
                <c:pt idx="1630">
                  <c:v>112.99999999999723</c:v>
                </c:pt>
                <c:pt idx="1631">
                  <c:v>113.09999999999719</c:v>
                </c:pt>
                <c:pt idx="1632">
                  <c:v>113.19999999999715</c:v>
                </c:pt>
                <c:pt idx="1633">
                  <c:v>113.29999999999723</c:v>
                </c:pt>
                <c:pt idx="1634">
                  <c:v>113.39999999999699</c:v>
                </c:pt>
                <c:pt idx="1635">
                  <c:v>113.49999999999723</c:v>
                </c:pt>
                <c:pt idx="1636">
                  <c:v>113.59999999999719</c:v>
                </c:pt>
                <c:pt idx="1637">
                  <c:v>113.69999999999715</c:v>
                </c:pt>
                <c:pt idx="1638">
                  <c:v>113.79999999999723</c:v>
                </c:pt>
                <c:pt idx="1639">
                  <c:v>113.89999999999699</c:v>
                </c:pt>
                <c:pt idx="1640">
                  <c:v>113.99999999999723</c:v>
                </c:pt>
                <c:pt idx="1641">
                  <c:v>114.09999999999719</c:v>
                </c:pt>
                <c:pt idx="1642">
                  <c:v>114.19999999999715</c:v>
                </c:pt>
                <c:pt idx="1643">
                  <c:v>114.29999999999723</c:v>
                </c:pt>
                <c:pt idx="1644">
                  <c:v>114.39999999999699</c:v>
                </c:pt>
                <c:pt idx="1645">
                  <c:v>114.49999999999723</c:v>
                </c:pt>
                <c:pt idx="1646">
                  <c:v>114.59999999999719</c:v>
                </c:pt>
                <c:pt idx="1647">
                  <c:v>114.69999999999715</c:v>
                </c:pt>
                <c:pt idx="1648">
                  <c:v>114.79999999999723</c:v>
                </c:pt>
                <c:pt idx="1649">
                  <c:v>114.89999999999699</c:v>
                </c:pt>
                <c:pt idx="1650">
                  <c:v>114.99999999999723</c:v>
                </c:pt>
                <c:pt idx="1651">
                  <c:v>115.09999999999719</c:v>
                </c:pt>
                <c:pt idx="1652">
                  <c:v>115.19999999999715</c:v>
                </c:pt>
                <c:pt idx="1653">
                  <c:v>115.29999999999723</c:v>
                </c:pt>
                <c:pt idx="1654">
                  <c:v>115.39999999999699</c:v>
                </c:pt>
                <c:pt idx="1655">
                  <c:v>115.49999999999723</c:v>
                </c:pt>
                <c:pt idx="1656">
                  <c:v>115.59999999999719</c:v>
                </c:pt>
                <c:pt idx="1657">
                  <c:v>115.69999999999715</c:v>
                </c:pt>
                <c:pt idx="1658">
                  <c:v>115.79999999999723</c:v>
                </c:pt>
                <c:pt idx="1659">
                  <c:v>115.89999999999699</c:v>
                </c:pt>
                <c:pt idx="1660">
                  <c:v>115.99999999999723</c:v>
                </c:pt>
                <c:pt idx="1661">
                  <c:v>116.09999999999719</c:v>
                </c:pt>
                <c:pt idx="1662">
                  <c:v>116.19999999999715</c:v>
                </c:pt>
                <c:pt idx="1663">
                  <c:v>116.29999999999723</c:v>
                </c:pt>
                <c:pt idx="1664">
                  <c:v>116.39999999999699</c:v>
                </c:pt>
                <c:pt idx="1665">
                  <c:v>116.49999999999723</c:v>
                </c:pt>
                <c:pt idx="1666">
                  <c:v>116.59999999999719</c:v>
                </c:pt>
                <c:pt idx="1667">
                  <c:v>116.69999999999715</c:v>
                </c:pt>
                <c:pt idx="1668">
                  <c:v>116.79999999999723</c:v>
                </c:pt>
                <c:pt idx="1669">
                  <c:v>116.89999999999699</c:v>
                </c:pt>
                <c:pt idx="1670">
                  <c:v>116.99999999999723</c:v>
                </c:pt>
                <c:pt idx="1671">
                  <c:v>117.09999999999719</c:v>
                </c:pt>
                <c:pt idx="1672">
                  <c:v>117.19999999999715</c:v>
                </c:pt>
                <c:pt idx="1673">
                  <c:v>117.29999999999723</c:v>
                </c:pt>
                <c:pt idx="1674">
                  <c:v>117.39999999999699</c:v>
                </c:pt>
                <c:pt idx="1675">
                  <c:v>117.49999999999723</c:v>
                </c:pt>
                <c:pt idx="1676">
                  <c:v>117.59999999999719</c:v>
                </c:pt>
                <c:pt idx="1677">
                  <c:v>117.69999999999715</c:v>
                </c:pt>
                <c:pt idx="1678">
                  <c:v>117.79999999999723</c:v>
                </c:pt>
                <c:pt idx="1679">
                  <c:v>117.89999999999699</c:v>
                </c:pt>
                <c:pt idx="1680">
                  <c:v>117.99999999999723</c:v>
                </c:pt>
                <c:pt idx="1681">
                  <c:v>118.09999999999719</c:v>
                </c:pt>
                <c:pt idx="1682">
                  <c:v>118.19999999999715</c:v>
                </c:pt>
                <c:pt idx="1683">
                  <c:v>118.29999999999723</c:v>
                </c:pt>
                <c:pt idx="1684">
                  <c:v>118.39999999999699</c:v>
                </c:pt>
                <c:pt idx="1685">
                  <c:v>118.49999999999723</c:v>
                </c:pt>
                <c:pt idx="1686">
                  <c:v>118.59999999999719</c:v>
                </c:pt>
                <c:pt idx="1687">
                  <c:v>118.69999999999715</c:v>
                </c:pt>
                <c:pt idx="1688">
                  <c:v>118.79999999999723</c:v>
                </c:pt>
                <c:pt idx="1689">
                  <c:v>118.89999999999699</c:v>
                </c:pt>
                <c:pt idx="1690">
                  <c:v>118.99999999999723</c:v>
                </c:pt>
                <c:pt idx="1691">
                  <c:v>119.09999999999719</c:v>
                </c:pt>
                <c:pt idx="1692">
                  <c:v>119.19999999999715</c:v>
                </c:pt>
                <c:pt idx="1693">
                  <c:v>119.29999999999723</c:v>
                </c:pt>
                <c:pt idx="1694">
                  <c:v>119.39999999999699</c:v>
                </c:pt>
                <c:pt idx="1695">
                  <c:v>119.49999999999723</c:v>
                </c:pt>
                <c:pt idx="1696">
                  <c:v>119.59999999999719</c:v>
                </c:pt>
                <c:pt idx="1697">
                  <c:v>119.69999999999715</c:v>
                </c:pt>
                <c:pt idx="1698">
                  <c:v>119.79999999999723</c:v>
                </c:pt>
                <c:pt idx="1699">
                  <c:v>119.89999999999699</c:v>
                </c:pt>
                <c:pt idx="1700">
                  <c:v>119.99999999999723</c:v>
                </c:pt>
                <c:pt idx="1701">
                  <c:v>120.09999999999719</c:v>
                </c:pt>
                <c:pt idx="1702">
                  <c:v>120.19999999999715</c:v>
                </c:pt>
                <c:pt idx="1703">
                  <c:v>120.29999999999723</c:v>
                </c:pt>
                <c:pt idx="1704">
                  <c:v>120.39999999999699</c:v>
                </c:pt>
                <c:pt idx="1705">
                  <c:v>120.49999999999723</c:v>
                </c:pt>
                <c:pt idx="1706">
                  <c:v>120.59999999999719</c:v>
                </c:pt>
                <c:pt idx="1707">
                  <c:v>120.69999999999715</c:v>
                </c:pt>
                <c:pt idx="1708">
                  <c:v>120.79999999999723</c:v>
                </c:pt>
                <c:pt idx="1709">
                  <c:v>120.89999999999699</c:v>
                </c:pt>
                <c:pt idx="1710">
                  <c:v>120.99999999999723</c:v>
                </c:pt>
                <c:pt idx="1711">
                  <c:v>121.09999999999719</c:v>
                </c:pt>
                <c:pt idx="1712">
                  <c:v>121.19999999999715</c:v>
                </c:pt>
                <c:pt idx="1713">
                  <c:v>121.29999999999723</c:v>
                </c:pt>
                <c:pt idx="1714">
                  <c:v>121.39999999999699</c:v>
                </c:pt>
                <c:pt idx="1715">
                  <c:v>121.49999999999723</c:v>
                </c:pt>
                <c:pt idx="1716">
                  <c:v>121.59999999999719</c:v>
                </c:pt>
                <c:pt idx="1717">
                  <c:v>121.69999999999715</c:v>
                </c:pt>
                <c:pt idx="1718">
                  <c:v>121.79999999999723</c:v>
                </c:pt>
                <c:pt idx="1719">
                  <c:v>121.89999999999699</c:v>
                </c:pt>
                <c:pt idx="1720">
                  <c:v>121.99999999999723</c:v>
                </c:pt>
                <c:pt idx="1721">
                  <c:v>122.09999999999719</c:v>
                </c:pt>
                <c:pt idx="1722">
                  <c:v>122.19999999999715</c:v>
                </c:pt>
                <c:pt idx="1723">
                  <c:v>122.29999999999723</c:v>
                </c:pt>
                <c:pt idx="1724">
                  <c:v>122.39999999999699</c:v>
                </c:pt>
                <c:pt idx="1725">
                  <c:v>122.49999999999723</c:v>
                </c:pt>
                <c:pt idx="1726">
                  <c:v>122.59999999999719</c:v>
                </c:pt>
                <c:pt idx="1727">
                  <c:v>122.69999999999715</c:v>
                </c:pt>
                <c:pt idx="1728">
                  <c:v>122.79999999999723</c:v>
                </c:pt>
                <c:pt idx="1729">
                  <c:v>122.89999999999699</c:v>
                </c:pt>
                <c:pt idx="1730">
                  <c:v>122.99999999999723</c:v>
                </c:pt>
                <c:pt idx="1731">
                  <c:v>123.09999999999719</c:v>
                </c:pt>
                <c:pt idx="1732">
                  <c:v>123.19999999999715</c:v>
                </c:pt>
                <c:pt idx="1733">
                  <c:v>123.29999999999723</c:v>
                </c:pt>
                <c:pt idx="1734">
                  <c:v>123.39999999999699</c:v>
                </c:pt>
                <c:pt idx="1735">
                  <c:v>123.49999999999723</c:v>
                </c:pt>
                <c:pt idx="1736">
                  <c:v>123.59999999999719</c:v>
                </c:pt>
                <c:pt idx="1737">
                  <c:v>123.69999999999715</c:v>
                </c:pt>
                <c:pt idx="1738">
                  <c:v>123.79999999999723</c:v>
                </c:pt>
                <c:pt idx="1739">
                  <c:v>123.89999999999699</c:v>
                </c:pt>
                <c:pt idx="1740">
                  <c:v>123.99999999999723</c:v>
                </c:pt>
                <c:pt idx="1741">
                  <c:v>124.09999999999719</c:v>
                </c:pt>
                <c:pt idx="1742">
                  <c:v>124.19999999999715</c:v>
                </c:pt>
                <c:pt idx="1743">
                  <c:v>124.29999999999723</c:v>
                </c:pt>
                <c:pt idx="1744">
                  <c:v>124.39999999999699</c:v>
                </c:pt>
                <c:pt idx="1745">
                  <c:v>124.49999999999723</c:v>
                </c:pt>
                <c:pt idx="1746">
                  <c:v>124.59999999999719</c:v>
                </c:pt>
                <c:pt idx="1747">
                  <c:v>124.69999999999715</c:v>
                </c:pt>
                <c:pt idx="1748">
                  <c:v>124.79999999999723</c:v>
                </c:pt>
                <c:pt idx="1749">
                  <c:v>124.89999999999699</c:v>
                </c:pt>
                <c:pt idx="1750">
                  <c:v>124.99999999999723</c:v>
                </c:pt>
                <c:pt idx="1751">
                  <c:v>125.09999999999719</c:v>
                </c:pt>
                <c:pt idx="1752">
                  <c:v>125.19999999999715</c:v>
                </c:pt>
                <c:pt idx="1753">
                  <c:v>125.29999999999723</c:v>
                </c:pt>
                <c:pt idx="1754">
                  <c:v>125.39999999999699</c:v>
                </c:pt>
                <c:pt idx="1755">
                  <c:v>125.49999999999723</c:v>
                </c:pt>
                <c:pt idx="1756">
                  <c:v>125.59999999999719</c:v>
                </c:pt>
                <c:pt idx="1757">
                  <c:v>125.69999999999715</c:v>
                </c:pt>
                <c:pt idx="1758">
                  <c:v>125.79999999999723</c:v>
                </c:pt>
                <c:pt idx="1759">
                  <c:v>125.89999999999699</c:v>
                </c:pt>
                <c:pt idx="1760">
                  <c:v>125.99999999999723</c:v>
                </c:pt>
                <c:pt idx="1761">
                  <c:v>126.09999999999611</c:v>
                </c:pt>
                <c:pt idx="1762">
                  <c:v>126.19999999999602</c:v>
                </c:pt>
                <c:pt idx="1763">
                  <c:v>126.29999999999723</c:v>
                </c:pt>
                <c:pt idx="1764">
                  <c:v>126.39999999999699</c:v>
                </c:pt>
                <c:pt idx="1765">
                  <c:v>126.49999999999723</c:v>
                </c:pt>
                <c:pt idx="1766">
                  <c:v>126.59999999999611</c:v>
                </c:pt>
                <c:pt idx="1767">
                  <c:v>126.69999999999602</c:v>
                </c:pt>
                <c:pt idx="1768">
                  <c:v>126.79999999999723</c:v>
                </c:pt>
                <c:pt idx="1769">
                  <c:v>126.89999999999699</c:v>
                </c:pt>
                <c:pt idx="1770">
                  <c:v>126.99999999999723</c:v>
                </c:pt>
                <c:pt idx="1771">
                  <c:v>127.09999999999611</c:v>
                </c:pt>
                <c:pt idx="1772">
                  <c:v>127.19999999999602</c:v>
                </c:pt>
                <c:pt idx="1773">
                  <c:v>127.29999999999723</c:v>
                </c:pt>
                <c:pt idx="1774">
                  <c:v>127.39999999999699</c:v>
                </c:pt>
                <c:pt idx="1775">
                  <c:v>127.49999999999723</c:v>
                </c:pt>
                <c:pt idx="1776">
                  <c:v>127.59999999999611</c:v>
                </c:pt>
                <c:pt idx="1777">
                  <c:v>127.69999999999602</c:v>
                </c:pt>
                <c:pt idx="1778">
                  <c:v>127.79999999999613</c:v>
                </c:pt>
                <c:pt idx="1779">
                  <c:v>127.89999999999611</c:v>
                </c:pt>
                <c:pt idx="1780">
                  <c:v>127.99999999999621</c:v>
                </c:pt>
                <c:pt idx="1781">
                  <c:v>128.09999999999599</c:v>
                </c:pt>
                <c:pt idx="1782">
                  <c:v>128.19999999999598</c:v>
                </c:pt>
                <c:pt idx="1783">
                  <c:v>128.29999999999598</c:v>
                </c:pt>
                <c:pt idx="1784">
                  <c:v>128.399999999996</c:v>
                </c:pt>
                <c:pt idx="1785">
                  <c:v>128.49999999999599</c:v>
                </c:pt>
                <c:pt idx="1786">
                  <c:v>128.59999999999599</c:v>
                </c:pt>
                <c:pt idx="1787">
                  <c:v>128.69999999999598</c:v>
                </c:pt>
                <c:pt idx="1788">
                  <c:v>128.79999999999598</c:v>
                </c:pt>
                <c:pt idx="1789">
                  <c:v>128.899999999996</c:v>
                </c:pt>
                <c:pt idx="1790">
                  <c:v>128.99999999999599</c:v>
                </c:pt>
                <c:pt idx="1791">
                  <c:v>129.09999999999599</c:v>
                </c:pt>
                <c:pt idx="1792">
                  <c:v>129.19999999999598</c:v>
                </c:pt>
                <c:pt idx="1793">
                  <c:v>129.29999999999598</c:v>
                </c:pt>
                <c:pt idx="1794">
                  <c:v>129.399999999996</c:v>
                </c:pt>
                <c:pt idx="1795">
                  <c:v>129.49999999999599</c:v>
                </c:pt>
                <c:pt idx="1796">
                  <c:v>129.59999999999599</c:v>
                </c:pt>
                <c:pt idx="1797">
                  <c:v>129.69999999999598</c:v>
                </c:pt>
                <c:pt idx="1798">
                  <c:v>129.79999999999598</c:v>
                </c:pt>
                <c:pt idx="1799">
                  <c:v>129.899999999996</c:v>
                </c:pt>
                <c:pt idx="1800">
                  <c:v>129.99999999999599</c:v>
                </c:pt>
                <c:pt idx="1801">
                  <c:v>130.09999999999599</c:v>
                </c:pt>
                <c:pt idx="1802">
                  <c:v>130.19999999999598</c:v>
                </c:pt>
                <c:pt idx="1803">
                  <c:v>130.29999999999598</c:v>
                </c:pt>
                <c:pt idx="1804">
                  <c:v>130.399999999996</c:v>
                </c:pt>
                <c:pt idx="1805">
                  <c:v>130.49999999999599</c:v>
                </c:pt>
                <c:pt idx="1806">
                  <c:v>130.59999999999599</c:v>
                </c:pt>
                <c:pt idx="1807">
                  <c:v>130.69999999999598</c:v>
                </c:pt>
                <c:pt idx="1808">
                  <c:v>130.79999999999598</c:v>
                </c:pt>
                <c:pt idx="1809">
                  <c:v>130.899999999996</c:v>
                </c:pt>
                <c:pt idx="1810">
                  <c:v>130.99999999999599</c:v>
                </c:pt>
                <c:pt idx="1811">
                  <c:v>131.09999999999599</c:v>
                </c:pt>
                <c:pt idx="1812">
                  <c:v>131.19999999999598</c:v>
                </c:pt>
                <c:pt idx="1813">
                  <c:v>131.29999999999598</c:v>
                </c:pt>
                <c:pt idx="1814">
                  <c:v>131.399999999996</c:v>
                </c:pt>
                <c:pt idx="1815">
                  <c:v>131.49999999999599</c:v>
                </c:pt>
                <c:pt idx="1816">
                  <c:v>131.59999999999599</c:v>
                </c:pt>
                <c:pt idx="1817">
                  <c:v>131.69999999999598</c:v>
                </c:pt>
                <c:pt idx="1818">
                  <c:v>131.79999999999598</c:v>
                </c:pt>
                <c:pt idx="1819">
                  <c:v>131.899999999996</c:v>
                </c:pt>
                <c:pt idx="1820">
                  <c:v>131.99999999999599</c:v>
                </c:pt>
                <c:pt idx="1821">
                  <c:v>132.09999999999599</c:v>
                </c:pt>
                <c:pt idx="1822">
                  <c:v>132.19999999999598</c:v>
                </c:pt>
                <c:pt idx="1823">
                  <c:v>132.29999999999598</c:v>
                </c:pt>
                <c:pt idx="1824">
                  <c:v>132.399999999996</c:v>
                </c:pt>
                <c:pt idx="1825">
                  <c:v>132.49999999999599</c:v>
                </c:pt>
                <c:pt idx="1826">
                  <c:v>132.59999999999599</c:v>
                </c:pt>
                <c:pt idx="1827">
                  <c:v>132.69999999999598</c:v>
                </c:pt>
                <c:pt idx="1828">
                  <c:v>132.79999999999598</c:v>
                </c:pt>
                <c:pt idx="1829">
                  <c:v>132.899999999996</c:v>
                </c:pt>
                <c:pt idx="1830">
                  <c:v>132.99999999999599</c:v>
                </c:pt>
                <c:pt idx="1831">
                  <c:v>133.09999999999599</c:v>
                </c:pt>
                <c:pt idx="1832">
                  <c:v>133.19999999999598</c:v>
                </c:pt>
                <c:pt idx="1833">
                  <c:v>133.29999999999598</c:v>
                </c:pt>
                <c:pt idx="1834">
                  <c:v>133.399999999996</c:v>
                </c:pt>
                <c:pt idx="1835">
                  <c:v>133.49999999999599</c:v>
                </c:pt>
                <c:pt idx="1836">
                  <c:v>133.59999999999599</c:v>
                </c:pt>
                <c:pt idx="1837">
                  <c:v>133.69999999999598</c:v>
                </c:pt>
                <c:pt idx="1838">
                  <c:v>133.79999999999598</c:v>
                </c:pt>
                <c:pt idx="1839">
                  <c:v>133.899999999996</c:v>
                </c:pt>
                <c:pt idx="1840">
                  <c:v>133.99999999999599</c:v>
                </c:pt>
                <c:pt idx="1841">
                  <c:v>134.09999999999599</c:v>
                </c:pt>
                <c:pt idx="1842">
                  <c:v>134.19999999999598</c:v>
                </c:pt>
                <c:pt idx="1843">
                  <c:v>134.29999999999598</c:v>
                </c:pt>
                <c:pt idx="1844">
                  <c:v>134.399999999996</c:v>
                </c:pt>
                <c:pt idx="1845">
                  <c:v>134.49999999999599</c:v>
                </c:pt>
                <c:pt idx="1846">
                  <c:v>134.59999999999599</c:v>
                </c:pt>
                <c:pt idx="1847">
                  <c:v>134.69999999999598</c:v>
                </c:pt>
                <c:pt idx="1848">
                  <c:v>134.79999999999598</c:v>
                </c:pt>
                <c:pt idx="1849">
                  <c:v>134.899999999996</c:v>
                </c:pt>
                <c:pt idx="1850">
                  <c:v>134.99999999999599</c:v>
                </c:pt>
                <c:pt idx="1851">
                  <c:v>135.09999999999599</c:v>
                </c:pt>
                <c:pt idx="1852">
                  <c:v>135.19999999999598</c:v>
                </c:pt>
                <c:pt idx="1853">
                  <c:v>135.29999999999598</c:v>
                </c:pt>
                <c:pt idx="1854">
                  <c:v>135.399999999996</c:v>
                </c:pt>
                <c:pt idx="1855">
                  <c:v>135.49999999999599</c:v>
                </c:pt>
                <c:pt idx="1856">
                  <c:v>135.59999999999599</c:v>
                </c:pt>
                <c:pt idx="1857">
                  <c:v>135.69999999999598</c:v>
                </c:pt>
                <c:pt idx="1858">
                  <c:v>135.79999999999598</c:v>
                </c:pt>
                <c:pt idx="1859">
                  <c:v>135.899999999996</c:v>
                </c:pt>
                <c:pt idx="1860">
                  <c:v>135.99999999999599</c:v>
                </c:pt>
                <c:pt idx="1861">
                  <c:v>136.09999999999599</c:v>
                </c:pt>
                <c:pt idx="1862">
                  <c:v>136.19999999999598</c:v>
                </c:pt>
                <c:pt idx="1863">
                  <c:v>136.29999999999598</c:v>
                </c:pt>
                <c:pt idx="1864">
                  <c:v>136.399999999996</c:v>
                </c:pt>
                <c:pt idx="1865">
                  <c:v>136.49999999999599</c:v>
                </c:pt>
                <c:pt idx="1866">
                  <c:v>136.59999999999599</c:v>
                </c:pt>
                <c:pt idx="1867">
                  <c:v>136.69999999999598</c:v>
                </c:pt>
                <c:pt idx="1868">
                  <c:v>136.79999999999598</c:v>
                </c:pt>
                <c:pt idx="1869">
                  <c:v>136.899999999996</c:v>
                </c:pt>
                <c:pt idx="1870">
                  <c:v>136.99999999999599</c:v>
                </c:pt>
                <c:pt idx="1871">
                  <c:v>137.09999999999599</c:v>
                </c:pt>
                <c:pt idx="1872">
                  <c:v>137.19999999999598</c:v>
                </c:pt>
                <c:pt idx="1873">
                  <c:v>137.29999999999598</c:v>
                </c:pt>
                <c:pt idx="1874">
                  <c:v>137.399999999996</c:v>
                </c:pt>
                <c:pt idx="1875">
                  <c:v>137.49999999999599</c:v>
                </c:pt>
                <c:pt idx="1876">
                  <c:v>137.59999999999599</c:v>
                </c:pt>
                <c:pt idx="1877">
                  <c:v>137.69999999999598</c:v>
                </c:pt>
                <c:pt idx="1878">
                  <c:v>137.79999999999598</c:v>
                </c:pt>
                <c:pt idx="1879">
                  <c:v>137.899999999996</c:v>
                </c:pt>
                <c:pt idx="1880">
                  <c:v>137.99999999999599</c:v>
                </c:pt>
                <c:pt idx="1881">
                  <c:v>138.09999999999599</c:v>
                </c:pt>
                <c:pt idx="1882">
                  <c:v>138.19999999999598</c:v>
                </c:pt>
                <c:pt idx="1883">
                  <c:v>138.29999999999598</c:v>
                </c:pt>
                <c:pt idx="1884">
                  <c:v>138.399999999996</c:v>
                </c:pt>
                <c:pt idx="1885">
                  <c:v>138.49999999999599</c:v>
                </c:pt>
                <c:pt idx="1886">
                  <c:v>138.59999999999599</c:v>
                </c:pt>
                <c:pt idx="1887">
                  <c:v>138.69999999999598</c:v>
                </c:pt>
                <c:pt idx="1888">
                  <c:v>138.79999999999598</c:v>
                </c:pt>
                <c:pt idx="1889">
                  <c:v>138.899999999996</c:v>
                </c:pt>
                <c:pt idx="1890">
                  <c:v>138.99999999999599</c:v>
                </c:pt>
                <c:pt idx="1891">
                  <c:v>139.09999999999599</c:v>
                </c:pt>
                <c:pt idx="1892">
                  <c:v>139.19999999999598</c:v>
                </c:pt>
                <c:pt idx="1893">
                  <c:v>139.29999999999598</c:v>
                </c:pt>
                <c:pt idx="1894">
                  <c:v>139.399999999996</c:v>
                </c:pt>
                <c:pt idx="1895">
                  <c:v>139.49999999999599</c:v>
                </c:pt>
                <c:pt idx="1896">
                  <c:v>139.59999999999599</c:v>
                </c:pt>
                <c:pt idx="1897">
                  <c:v>139.69999999999598</c:v>
                </c:pt>
                <c:pt idx="1898">
                  <c:v>139.79999999999598</c:v>
                </c:pt>
                <c:pt idx="1899">
                  <c:v>139.899999999996</c:v>
                </c:pt>
                <c:pt idx="1900">
                  <c:v>139.99999999999599</c:v>
                </c:pt>
                <c:pt idx="1901">
                  <c:v>140.09999999999599</c:v>
                </c:pt>
                <c:pt idx="1902">
                  <c:v>140.19999999999598</c:v>
                </c:pt>
                <c:pt idx="1903">
                  <c:v>140.29999999999598</c:v>
                </c:pt>
                <c:pt idx="1904">
                  <c:v>140.399999999996</c:v>
                </c:pt>
                <c:pt idx="1905">
                  <c:v>140.49999999999599</c:v>
                </c:pt>
                <c:pt idx="1906">
                  <c:v>140.59999999999599</c:v>
                </c:pt>
                <c:pt idx="1907">
                  <c:v>140.69999999999598</c:v>
                </c:pt>
                <c:pt idx="1908">
                  <c:v>140.79999999999598</c:v>
                </c:pt>
                <c:pt idx="1909">
                  <c:v>140.899999999996</c:v>
                </c:pt>
                <c:pt idx="1910">
                  <c:v>140.99999999999599</c:v>
                </c:pt>
                <c:pt idx="1911">
                  <c:v>141.09999999999599</c:v>
                </c:pt>
                <c:pt idx="1912">
                  <c:v>141.19999999999598</c:v>
                </c:pt>
                <c:pt idx="1913">
                  <c:v>141.29999999999598</c:v>
                </c:pt>
                <c:pt idx="1914">
                  <c:v>141.399999999996</c:v>
                </c:pt>
                <c:pt idx="1915">
                  <c:v>141.49999999999599</c:v>
                </c:pt>
                <c:pt idx="1916">
                  <c:v>141.59999999999599</c:v>
                </c:pt>
                <c:pt idx="1917">
                  <c:v>141.69999999999598</c:v>
                </c:pt>
                <c:pt idx="1918">
                  <c:v>141.79999999999598</c:v>
                </c:pt>
                <c:pt idx="1919">
                  <c:v>141.899999999996</c:v>
                </c:pt>
                <c:pt idx="1920">
                  <c:v>141.99999999999599</c:v>
                </c:pt>
                <c:pt idx="1921">
                  <c:v>142.09999999999599</c:v>
                </c:pt>
                <c:pt idx="1922">
                  <c:v>142.19999999999598</c:v>
                </c:pt>
                <c:pt idx="1923">
                  <c:v>142.29999999999598</c:v>
                </c:pt>
                <c:pt idx="1924">
                  <c:v>142.399999999996</c:v>
                </c:pt>
                <c:pt idx="1925">
                  <c:v>142.49999999999599</c:v>
                </c:pt>
                <c:pt idx="1926">
                  <c:v>142.59999999999599</c:v>
                </c:pt>
                <c:pt idx="1927">
                  <c:v>142.69999999999598</c:v>
                </c:pt>
                <c:pt idx="1928">
                  <c:v>142.79999999999598</c:v>
                </c:pt>
                <c:pt idx="1929">
                  <c:v>142.899999999996</c:v>
                </c:pt>
                <c:pt idx="1930">
                  <c:v>142.99999999999599</c:v>
                </c:pt>
                <c:pt idx="1931">
                  <c:v>143.09999999999599</c:v>
                </c:pt>
                <c:pt idx="1932">
                  <c:v>143.19999999999598</c:v>
                </c:pt>
                <c:pt idx="1933">
                  <c:v>143.29999999999598</c:v>
                </c:pt>
                <c:pt idx="1934">
                  <c:v>143.399999999996</c:v>
                </c:pt>
                <c:pt idx="1935">
                  <c:v>143.49999999999599</c:v>
                </c:pt>
                <c:pt idx="1936">
                  <c:v>143.59999999999599</c:v>
                </c:pt>
                <c:pt idx="1937">
                  <c:v>143.69999999999499</c:v>
                </c:pt>
                <c:pt idx="1938">
                  <c:v>143.79999999999598</c:v>
                </c:pt>
                <c:pt idx="1939">
                  <c:v>143.899999999995</c:v>
                </c:pt>
                <c:pt idx="1940">
                  <c:v>143.99999999999599</c:v>
                </c:pt>
                <c:pt idx="1941">
                  <c:v>144.09999999999599</c:v>
                </c:pt>
                <c:pt idx="1942">
                  <c:v>144.19999999999499</c:v>
                </c:pt>
                <c:pt idx="1943">
                  <c:v>144.29999999999598</c:v>
                </c:pt>
                <c:pt idx="1944">
                  <c:v>144.399999999995</c:v>
                </c:pt>
                <c:pt idx="1945">
                  <c:v>144.49999999999599</c:v>
                </c:pt>
                <c:pt idx="1946">
                  <c:v>144.59999999999599</c:v>
                </c:pt>
                <c:pt idx="1947">
                  <c:v>144.69999999999499</c:v>
                </c:pt>
                <c:pt idx="1948">
                  <c:v>144.79999999999598</c:v>
                </c:pt>
                <c:pt idx="1949">
                  <c:v>144.899999999995</c:v>
                </c:pt>
                <c:pt idx="1950">
                  <c:v>144.99999999999599</c:v>
                </c:pt>
              </c:numCache>
            </c:numRef>
          </c:xVal>
          <c:yVal>
            <c:numRef>
              <c:f>'Y signal'!$V$5:$V$1955</c:f>
              <c:numCache>
                <c:formatCode>0.00E+00</c:formatCode>
                <c:ptCount val="1951"/>
                <c:pt idx="0">
                  <c:v>6.0000000000000114E-4</c:v>
                </c:pt>
                <c:pt idx="1">
                  <c:v>5.9999999981579075E-4</c:v>
                </c:pt>
                <c:pt idx="2">
                  <c:v>5.9999999953813177E-4</c:v>
                </c:pt>
                <c:pt idx="3">
                  <c:v>5.9999999912362437E-4</c:v>
                </c:pt>
                <c:pt idx="4">
                  <c:v>5.9999999850936605E-4</c:v>
                </c:pt>
                <c:pt idx="5">
                  <c:v>5.9999999760564028E-4</c:v>
                </c:pt>
                <c:pt idx="6">
                  <c:v>5.999999962854821E-4</c:v>
                </c:pt>
                <c:pt idx="7">
                  <c:v>5.9999999437056E-4</c:v>
                </c:pt>
                <c:pt idx="8">
                  <c:v>5.9999999161235531E-4</c:v>
                </c:pt>
                <c:pt idx="9">
                  <c:v>5.9999998766718451E-4</c:v>
                </c:pt>
                <c:pt idx="10">
                  <c:v>5.9999998206347756E-4</c:v>
                </c:pt>
                <c:pt idx="11">
                  <c:v>5.9999997415925721E-4</c:v>
                </c:pt>
                <c:pt idx="12">
                  <c:v>5.9999996308730179E-4</c:v>
                </c:pt>
                <c:pt idx="13">
                  <c:v>5.9999994768556429E-4</c:v>
                </c:pt>
                <c:pt idx="14">
                  <c:v>5.9999992640855614E-4</c:v>
                </c:pt>
                <c:pt idx="15">
                  <c:v>5.9999989721916164E-4</c:v>
                </c:pt>
                <c:pt idx="16">
                  <c:v>5.9999985745191257E-4</c:v>
                </c:pt>
                <c:pt idx="17">
                  <c:v>5.9999980364822917E-4</c:v>
                </c:pt>
                <c:pt idx="18">
                  <c:v>5.9999973135707433E-4</c:v>
                </c:pt>
                <c:pt idx="19">
                  <c:v>5.9999963489745138E-4</c:v>
                </c:pt>
                <c:pt idx="20">
                  <c:v>5.9999950707906628E-4</c:v>
                </c:pt>
                <c:pt idx="21">
                  <c:v>5.9999933887788521E-4</c:v>
                </c:pt>
                <c:pt idx="22">
                  <c:v>5.9999911906508173E-4</c:v>
                </c:pt>
                <c:pt idx="23">
                  <c:v>5.9999883378833517E-4</c:v>
                </c:pt>
                <c:pt idx="24">
                  <c:v>5.9999846611011526E-4</c:v>
                </c:pt>
                <c:pt idx="25">
                  <c:v>5.9999799550279577E-4</c:v>
                </c:pt>
                <c:pt idx="26">
                  <c:v>5.9999739731284377E-4</c:v>
                </c:pt>
                <c:pt idx="27">
                  <c:v>5.9999664220391504E-4</c:v>
                </c:pt>
                <c:pt idx="28">
                  <c:v>5.9999569559507826E-4</c:v>
                </c:pt>
                <c:pt idx="29">
                  <c:v>5.9999451711451924E-4</c:v>
                </c:pt>
                <c:pt idx="30">
                  <c:v>5.9999306009380564E-4</c:v>
                </c:pt>
                <c:pt idx="31">
                  <c:v>5.9999127113177385E-4</c:v>
                </c:pt>
                <c:pt idx="32">
                  <c:v>5.9998908976356636E-4</c:v>
                </c:pt>
                <c:pt idx="33">
                  <c:v>5.999864482670687E-4</c:v>
                </c:pt>
                <c:pt idx="34">
                  <c:v>5.9998327164889826E-4</c:v>
                </c:pt>
                <c:pt idx="35">
                  <c:v>5.9997947784670963E-4</c:v>
                </c:pt>
                <c:pt idx="36">
                  <c:v>5.9997497818469912E-4</c:v>
                </c:pt>
                <c:pt idx="37">
                  <c:v>5.9996967811491188E-4</c:v>
                </c:pt>
                <c:pt idx="38">
                  <c:v>5.9996347827039932E-4</c:v>
                </c:pt>
                <c:pt idx="39">
                  <c:v>5.9995627584612384E-4</c:v>
                </c:pt>
                <c:pt idx="40">
                  <c:v>5.9994796631525858E-4</c:v>
                </c:pt>
                <c:pt idx="41">
                  <c:v>5.9993844546707333E-4</c:v>
                </c:pt>
                <c:pt idx="42">
                  <c:v>5.9992761174568492E-4</c:v>
                </c:pt>
                <c:pt idx="43">
                  <c:v>5.9991536884547165E-4</c:v>
                </c:pt>
                <c:pt idx="44">
                  <c:v>5.999016285043766E-4</c:v>
                </c:pt>
                <c:pt idx="45">
                  <c:v>5.9988631341858112E-4</c:v>
                </c:pt>
                <c:pt idx="46">
                  <c:v>5.9986936018665475E-4</c:v>
                </c:pt>
                <c:pt idx="47">
                  <c:v>5.9985072218229972E-4</c:v>
                </c:pt>
                <c:pt idx="48">
                  <c:v>5.9983037223875835E-4</c:v>
                </c:pt>
                <c:pt idx="49">
                  <c:v>5.9980830503350493E-4</c:v>
                </c:pt>
                <c:pt idx="50">
                  <c:v>5.9978453905724525E-4</c:v>
                </c:pt>
                <c:pt idx="51">
                  <c:v>5.9975911806123337E-4</c:v>
                </c:pt>
                <c:pt idx="52">
                  <c:v>5.9973211189042548E-4</c:v>
                </c:pt>
                <c:pt idx="53">
                  <c:v>5.9970361662868804E-4</c:v>
                </c:pt>
                <c:pt idx="54">
                  <c:v>5.9967375400976348E-4</c:v>
                </c:pt>
                <c:pt idx="55">
                  <c:v>5.9964267006915994E-4</c:v>
                </c:pt>
                <c:pt idx="56">
                  <c:v>5.9961053305169988E-4</c:v>
                </c:pt>
                <c:pt idx="57">
                  <c:v>5.9957753061558414E-4</c:v>
                </c:pt>
                <c:pt idx="58">
                  <c:v>5.9954386640705484E-4</c:v>
                </c:pt>
                <c:pt idx="59">
                  <c:v>5.9950975610858462E-4</c:v>
                </c:pt>
                <c:pt idx="60">
                  <c:v>5.9947542308666014E-4</c:v>
                </c:pt>
                <c:pt idx="61">
                  <c:v>5.9944109378796322E-4</c:v>
                </c:pt>
                <c:pt idx="62">
                  <c:v>5.9940699303695489E-4</c:v>
                </c:pt>
                <c:pt idx="63">
                  <c:v>5.9937333940149882E-4</c:v>
                </c:pt>
                <c:pt idx="64">
                  <c:v>5.9934034078316174E-4</c:v>
                </c:pt>
                <c:pt idx="65">
                  <c:v>5.9930819038078926E-4</c:v>
                </c:pt>
                <c:pt idx="66">
                  <c:v>5.9927706315679723E-4</c:v>
                </c:pt>
                <c:pt idx="67">
                  <c:v>5.9924711291262718E-4</c:v>
                </c:pt>
                <c:pt idx="68">
                  <c:v>5.9921847005060867E-4</c:v>
                </c:pt>
                <c:pt idx="69">
                  <c:v>5.991912400721411E-4</c:v>
                </c:pt>
                <c:pt idx="70">
                  <c:v>5.9916550282262764E-4</c:v>
                </c:pt>
                <c:pt idx="71">
                  <c:v>5.9914131247195692E-4</c:v>
                </c:pt>
                <c:pt idx="72">
                  <c:v>5.9911869818416786E-4</c:v>
                </c:pt>
                <c:pt idx="73">
                  <c:v>5.9909766540761869E-4</c:v>
                </c:pt>
                <c:pt idx="74">
                  <c:v>5.9907819769675302E-4</c:v>
                </c:pt>
                <c:pt idx="75">
                  <c:v>5.9906025896221322E-4</c:v>
                </c:pt>
                <c:pt idx="76">
                  <c:v>5.9904379603705708E-4</c:v>
                </c:pt>
                <c:pt idx="77">
                  <c:v>5.9902874144769321E-4</c:v>
                </c:pt>
                <c:pt idx="78">
                  <c:v>5.990150162734889E-4</c:v>
                </c:pt>
                <c:pt idx="79">
                  <c:v>5.990025329962853E-4</c:v>
                </c:pt>
                <c:pt idx="80">
                  <c:v>5.9899119824612513E-4</c:v>
                </c:pt>
                <c:pt idx="81">
                  <c:v>5.9898091536623468E-4</c:v>
                </c:pt>
                <c:pt idx="82">
                  <c:v>5.9897158673679121E-4</c:v>
                </c:pt>
                <c:pt idx="83">
                  <c:v>5.9896311581369413E-4</c:v>
                </c:pt>
                <c:pt idx="84">
                  <c:v>5.9895540885539721E-4</c:v>
                </c:pt>
                <c:pt idx="85">
                  <c:v>5.9894837632675532E-4</c:v>
                </c:pt>
                <c:pt idx="86">
                  <c:v>5.9894193398286042E-4</c:v>
                </c:pt>
                <c:pt idx="87">
                  <c:v>5.9893600364742253E-4</c:v>
                </c:pt>
                <c:pt idx="88">
                  <c:v>5.9893051370984074E-4</c:v>
                </c:pt>
                <c:pt idx="89">
                  <c:v>5.9892539937126722E-4</c:v>
                </c:pt>
                <c:pt idx="90">
                  <c:v>5.9892060267720834E-4</c:v>
                </c:pt>
                <c:pt idx="91">
                  <c:v>5.989160723694904E-4</c:v>
                </c:pt>
                <c:pt idx="92">
                  <c:v>5.9891176359861027E-4</c:v>
                </c:pt>
                <c:pt idx="93">
                  <c:v>5.9890763753056694E-4</c:v>
                </c:pt>
                <c:pt idx="94">
                  <c:v>5.9890366088084736E-4</c:v>
                </c:pt>
                <c:pt idx="95">
                  <c:v>5.9889980540476888E-4</c:v>
                </c:pt>
                <c:pt idx="96">
                  <c:v>5.9889604736895459E-4</c:v>
                </c:pt>
                <c:pt idx="97">
                  <c:v>5.9889236702418791E-4</c:v>
                </c:pt>
                <c:pt idx="98">
                  <c:v>5.9888874809546253E-4</c:v>
                </c:pt>
                <c:pt idx="99">
                  <c:v>5.9888517730115223E-4</c:v>
                </c:pt>
                <c:pt idx="100">
                  <c:v>5.9888164390943608E-4</c:v>
                </c:pt>
                <c:pt idx="101">
                  <c:v>5.9887813933665198E-4</c:v>
                </c:pt>
                <c:pt idx="102">
                  <c:v>5.9887465678996855E-4</c:v>
                </c:pt>
                <c:pt idx="103">
                  <c:v>5.9887119095416823E-4</c:v>
                </c:pt>
                <c:pt idx="104">
                  <c:v>5.9886773772129865E-4</c:v>
                </c:pt>
                <c:pt idx="105">
                  <c:v>5.988642939602619E-4</c:v>
                </c:pt>
                <c:pt idx="106">
                  <c:v>5.9886085732288629E-4</c:v>
                </c:pt>
                <c:pt idx="107">
                  <c:v>5.9885742608285037E-4</c:v>
                </c:pt>
                <c:pt idx="108">
                  <c:v>5.9885399900311699E-4</c:v>
                </c:pt>
                <c:pt idx="109">
                  <c:v>5.9885057522832152E-4</c:v>
                </c:pt>
                <c:pt idx="110">
                  <c:v>5.9884715419801949E-4</c:v>
                </c:pt>
                <c:pt idx="111">
                  <c:v>5.9884373557783904E-4</c:v>
                </c:pt>
                <c:pt idx="112">
                  <c:v>5.9884031920500109E-4</c:v>
                </c:pt>
                <c:pt idx="113">
                  <c:v>5.9883690504587933E-4</c:v>
                </c:pt>
                <c:pt idx="114">
                  <c:v>5.9883349316317718E-4</c:v>
                </c:pt>
                <c:pt idx="115">
                  <c:v>5.988300836907457E-4</c:v>
                </c:pt>
                <c:pt idx="116">
                  <c:v>5.9882667681389779E-4</c:v>
                </c:pt>
                <c:pt idx="117">
                  <c:v>5.988232727558232E-4</c:v>
                </c:pt>
                <c:pt idx="118">
                  <c:v>5.9881987176636352E-4</c:v>
                </c:pt>
                <c:pt idx="119">
                  <c:v>5.9881647411330228E-4</c:v>
                </c:pt>
                <c:pt idx="120">
                  <c:v>5.9881308007650913E-4</c:v>
                </c:pt>
                <c:pt idx="121">
                  <c:v>5.9880969002318047E-4</c:v>
                </c:pt>
                <c:pt idx="122">
                  <c:v>5.9880630413588977E-4</c:v>
                </c:pt>
                <c:pt idx="123">
                  <c:v>5.9880292271291969E-4</c:v>
                </c:pt>
                <c:pt idx="124">
                  <c:v>5.9879954604631972E-4</c:v>
                </c:pt>
                <c:pt idx="125">
                  <c:v>5.9879617441764533E-4</c:v>
                </c:pt>
                <c:pt idx="126">
                  <c:v>5.9879280809550762E-4</c:v>
                </c:pt>
                <c:pt idx="127">
                  <c:v>5.987894473297793E-4</c:v>
                </c:pt>
                <c:pt idx="128">
                  <c:v>5.987860923443839E-4</c:v>
                </c:pt>
                <c:pt idx="129">
                  <c:v>5.9878274332814379E-4</c:v>
                </c:pt>
                <c:pt idx="130">
                  <c:v>5.9877940041860097E-4</c:v>
                </c:pt>
                <c:pt idx="131">
                  <c:v>5.9877606368521745E-4</c:v>
                </c:pt>
                <c:pt idx="132">
                  <c:v>5.9877273308528336E-4</c:v>
                </c:pt>
                <c:pt idx="133">
                  <c:v>5.9876940842701581E-4</c:v>
                </c:pt>
                <c:pt idx="134">
                  <c:v>5.9876608929057649E-4</c:v>
                </c:pt>
                <c:pt idx="135">
                  <c:v>5.9876277491014915E-4</c:v>
                </c:pt>
                <c:pt idx="136">
                  <c:v>5.9875946405432592E-4</c:v>
                </c:pt>
                <c:pt idx="137">
                  <c:v>5.9875615496709502E-4</c:v>
                </c:pt>
                <c:pt idx="138">
                  <c:v>5.987528453132219E-4</c:v>
                </c:pt>
                <c:pt idx="139">
                  <c:v>5.9874953195766507E-4</c:v>
                </c:pt>
                <c:pt idx="140">
                  <c:v>5.9874621058529111E-4</c:v>
                </c:pt>
                <c:pt idx="141">
                  <c:v>5.9874287514191931E-4</c:v>
                </c:pt>
                <c:pt idx="142">
                  <c:v>5.9873951743012548E-4</c:v>
                </c:pt>
                <c:pt idx="143">
                  <c:v>5.9873612625424414E-4</c:v>
                </c:pt>
                <c:pt idx="144">
                  <c:v>5.9873268662999097E-4</c:v>
                </c:pt>
                <c:pt idx="145">
                  <c:v>5.9872917841137421E-4</c:v>
                </c:pt>
                <c:pt idx="146">
                  <c:v>5.9872557500779521E-4</c:v>
                </c:pt>
                <c:pt idx="147">
                  <c:v>5.9872184142954093E-4</c:v>
                </c:pt>
                <c:pt idx="148">
                  <c:v>5.9871793183010529E-4</c:v>
                </c:pt>
                <c:pt idx="149">
                  <c:v>5.9871378671947576E-4</c:v>
                </c:pt>
                <c:pt idx="150">
                  <c:v>5.9870932941372471E-4</c:v>
                </c:pt>
                <c:pt idx="151">
                  <c:v>5.9870446155865916E-4</c:v>
                </c:pt>
                <c:pt idx="152">
                  <c:v>5.9869905809516535E-4</c:v>
                </c:pt>
                <c:pt idx="153">
                  <c:v>5.9869296087215545E-4</c:v>
                </c:pt>
                <c:pt idx="154">
                  <c:v>5.9868597145469257E-4</c:v>
                </c:pt>
                <c:pt idx="155">
                  <c:v>5.9867784250585722E-4</c:v>
                </c:pt>
                <c:pt idx="156">
                  <c:v>5.98668268055084E-4</c:v>
                </c:pt>
                <c:pt idx="157">
                  <c:v>5.9865687229579564E-4</c:v>
                </c:pt>
                <c:pt idx="158">
                  <c:v>5.9864319694790877E-4</c:v>
                </c:pt>
                <c:pt idx="159">
                  <c:v>5.986266875832257E-4</c:v>
                </c:pt>
                <c:pt idx="160">
                  <c:v>5.986066783750224E-4</c:v>
                </c:pt>
                <c:pt idx="161">
                  <c:v>5.9858237606941634E-4</c:v>
                </c:pt>
                <c:pt idx="162">
                  <c:v>5.9855284313415811E-4</c:v>
                </c:pt>
                <c:pt idx="163">
                  <c:v>5.9851698049308028E-4</c:v>
                </c:pt>
                <c:pt idx="164">
                  <c:v>5.9847351043287953E-4</c:v>
                </c:pt>
                <c:pt idx="165">
                  <c:v>5.9842096031787969E-4</c:v>
                </c:pt>
                <c:pt idx="166">
                  <c:v>5.983576476467832E-4</c:v>
                </c:pt>
                <c:pt idx="167">
                  <c:v>5.9828166760875852E-4</c:v>
                </c:pt>
                <c:pt idx="168">
                  <c:v>5.9819088381667508E-4</c:v>
                </c:pt>
                <c:pt idx="169">
                  <c:v>5.9808292338479343E-4</c:v>
                </c:pt>
                <c:pt idx="170">
                  <c:v>5.9795517707472788E-4</c:v>
                </c:pt>
                <c:pt idx="171">
                  <c:v>5.9780480596211059E-4</c:v>
                </c:pt>
                <c:pt idx="172">
                  <c:v>5.9762875488120182E-4</c:v>
                </c:pt>
                <c:pt idx="173">
                  <c:v>5.9742377412235349E-4</c:v>
                </c:pt>
                <c:pt idx="174">
                  <c:v>5.9718644926078936E-4</c:v>
                </c:pt>
                <c:pt idx="175">
                  <c:v>5.9691323978772594E-4</c:v>
                </c:pt>
                <c:pt idx="176">
                  <c:v>5.9660052622283318E-4</c:v>
                </c:pt>
                <c:pt idx="177">
                  <c:v>5.9624466548817933E-4</c:v>
                </c:pt>
                <c:pt idx="178">
                  <c:v>5.9584205316346329E-4</c:v>
                </c:pt>
                <c:pt idx="179">
                  <c:v>5.9538919167181805E-4</c:v>
                </c:pt>
                <c:pt idx="180">
                  <c:v>5.9488276191078037E-4</c:v>
                </c:pt>
                <c:pt idx="181">
                  <c:v>5.9431969638842745E-4</c:v>
                </c:pt>
                <c:pt idx="182">
                  <c:v>5.9369725067803748E-4</c:v>
                </c:pt>
                <c:pt idx="183">
                  <c:v>5.930130702660292E-4</c:v>
                </c:pt>
                <c:pt idx="184">
                  <c:v>5.9226524904113442E-4</c:v>
                </c:pt>
                <c:pt idx="185">
                  <c:v>5.9145237625107523E-4</c:v>
                </c:pt>
                <c:pt idx="186">
                  <c:v>5.9057356809392775E-4</c:v>
                </c:pt>
                <c:pt idx="187">
                  <c:v>5.8962848100979214E-4</c:v>
                </c:pt>
                <c:pt idx="188">
                  <c:v>5.8861730369567792E-4</c:v>
                </c:pt>
                <c:pt idx="189">
                  <c:v>5.8754072561406341E-4</c:v>
                </c:pt>
                <c:pt idx="190">
                  <c:v>5.8639988071197398E-4</c:v>
                </c:pt>
                <c:pt idx="191">
                  <c:v>5.8519626567379011E-4</c:v>
                </c:pt>
                <c:pt idx="192">
                  <c:v>5.8393163345342122E-4</c:v>
                </c:pt>
                <c:pt idx="193">
                  <c:v>5.8260786355455822E-4</c:v>
                </c:pt>
                <c:pt idx="194">
                  <c:v>5.8122681220695404E-4</c:v>
                </c:pt>
                <c:pt idx="195">
                  <c:v>5.7979014620791389E-4</c:v>
                </c:pt>
                <c:pt idx="196">
                  <c:v>5.7829916571638625E-4</c:v>
                </c:pt>
                <c:pt idx="197">
                  <c:v>5.7675462171293988E-4</c:v>
                </c:pt>
                <c:pt idx="198">
                  <c:v>5.7515653489290921E-4</c:v>
                </c:pt>
                <c:pt idx="199">
                  <c:v>5.7350402270342775E-4</c:v>
                </c:pt>
                <c:pt idx="200">
                  <c:v>5.7179512850863716E-4</c:v>
                </c:pt>
                <c:pt idx="201">
                  <c:v>5.7002675148442033E-4</c:v>
                </c:pt>
                <c:pt idx="202">
                  <c:v>5.6819453069360164E-4</c:v>
                </c:pt>
                <c:pt idx="203">
                  <c:v>5.6629271751634303E-4</c:v>
                </c:pt>
                <c:pt idx="204">
                  <c:v>5.6431424521928694E-4</c:v>
                </c:pt>
                <c:pt idx="205">
                  <c:v>5.6225072035870328E-4</c:v>
                </c:pt>
                <c:pt idx="206">
                  <c:v>5.6009254417220338E-4</c:v>
                </c:pt>
                <c:pt idx="207">
                  <c:v>5.5782904383097577E-4</c:v>
                </c:pt>
                <c:pt idx="208">
                  <c:v>5.5544867708576912E-4</c:v>
                </c:pt>
                <c:pt idx="209">
                  <c:v>5.5293928422308952E-4</c:v>
                </c:pt>
                <c:pt idx="210">
                  <c:v>5.5028839099854421E-4</c:v>
                </c:pt>
                <c:pt idx="211">
                  <c:v>5.474835498561171E-4</c:v>
                </c:pt>
                <c:pt idx="212">
                  <c:v>5.4451271466317383E-4</c:v>
                </c:pt>
                <c:pt idx="213">
                  <c:v>5.4136463569249009E-4</c:v>
                </c:pt>
                <c:pt idx="214">
                  <c:v>5.3802928113898013E-4</c:v>
                </c:pt>
                <c:pt idx="215">
                  <c:v>5.3449820918806932E-4</c:v>
                </c:pt>
                <c:pt idx="216">
                  <c:v>5.3076500169260373E-4</c:v>
                </c:pt>
                <c:pt idx="217">
                  <c:v>5.2682558015675421E-4</c:v>
                </c:pt>
                <c:pt idx="218">
                  <c:v>5.2267856768894387E-4</c:v>
                </c:pt>
                <c:pt idx="219">
                  <c:v>5.1832549730884301E-4</c:v>
                </c:pt>
                <c:pt idx="220">
                  <c:v>5.1377103731306474E-4</c:v>
                </c:pt>
                <c:pt idx="221">
                  <c:v>5.0902311485546037E-4</c:v>
                </c:pt>
                <c:pt idx="222">
                  <c:v>5.0409290198251628E-4</c:v>
                </c:pt>
                <c:pt idx="223">
                  <c:v>4.9899479487109624E-4</c:v>
                </c:pt>
                <c:pt idx="224">
                  <c:v>4.9374625224405343E-4</c:v>
                </c:pt>
                <c:pt idx="225">
                  <c:v>4.8836757220789096E-4</c:v>
                </c:pt>
                <c:pt idx="226">
                  <c:v>4.8288157660839536E-4</c:v>
                </c:pt>
                <c:pt idx="227">
                  <c:v>4.7731324791903582E-4</c:v>
                </c:pt>
                <c:pt idx="228">
                  <c:v>4.7168926989466924E-4</c:v>
                </c:pt>
                <c:pt idx="229">
                  <c:v>4.6603758937550303E-4</c:v>
                </c:pt>
                <c:pt idx="230">
                  <c:v>4.6038692111379913E-4</c:v>
                </c:pt>
                <c:pt idx="231">
                  <c:v>4.5476626737186629E-4</c:v>
                </c:pt>
                <c:pt idx="232">
                  <c:v>4.49204460415649E-4</c:v>
                </c:pt>
                <c:pt idx="233">
                  <c:v>4.4372974770225603E-4</c:v>
                </c:pt>
                <c:pt idx="234">
                  <c:v>4.3836944008403213E-4</c:v>
                </c:pt>
                <c:pt idx="235">
                  <c:v>4.3314963506515413E-4</c:v>
                </c:pt>
                <c:pt idx="236">
                  <c:v>4.2809503234444789E-4</c:v>
                </c:pt>
                <c:pt idx="237">
                  <c:v>4.2322884218085922E-4</c:v>
                </c:pt>
                <c:pt idx="238">
                  <c:v>4.1857278732448846E-4</c:v>
                </c:pt>
                <c:pt idx="239">
                  <c:v>4.1414720686271453E-4</c:v>
                </c:pt>
                <c:pt idx="240">
                  <c:v>4.0997123241707405E-4</c:v>
                </c:pt>
                <c:pt idx="241">
                  <c:v>4.0606303462879876E-4</c:v>
                </c:pt>
                <c:pt idx="242">
                  <c:v>4.0244011157491722E-4</c:v>
                </c:pt>
                <c:pt idx="243">
                  <c:v>3.9911961333149911E-4</c:v>
                </c:pt>
                <c:pt idx="244">
                  <c:v>3.9611863270934471E-4</c:v>
                </c:pt>
                <c:pt idx="245">
                  <c:v>3.9345447570751093E-4</c:v>
                </c:pt>
                <c:pt idx="246">
                  <c:v>3.9114487594620712E-4</c:v>
                </c:pt>
                <c:pt idx="247">
                  <c:v>3.8920810641216363E-4</c:v>
                </c:pt>
                <c:pt idx="248">
                  <c:v>3.8766299549463832E-4</c:v>
                </c:pt>
                <c:pt idx="249">
                  <c:v>3.8652880748836092E-4</c:v>
                </c:pt>
                <c:pt idx="250">
                  <c:v>3.8582499572828411E-4</c:v>
                </c:pt>
                <c:pt idx="251">
                  <c:v>3.8557082158525557E-4</c:v>
                </c:pt>
                <c:pt idx="252">
                  <c:v>3.8578484859862693E-4</c:v>
                </c:pt>
                <c:pt idx="253">
                  <c:v>3.864843281737026E-4</c:v>
                </c:pt>
                <c:pt idx="254">
                  <c:v>3.8768450127412796E-4</c:v>
                </c:pt>
                <c:pt idx="255">
                  <c:v>3.8939784690003251E-4</c:v>
                </c:pt>
                <c:pt idx="256">
                  <c:v>3.9163331341961406E-4</c:v>
                </c:pt>
                <c:pt idx="257">
                  <c:v>3.9439557173828087E-4</c:v>
                </c:pt>
                <c:pt idx="258">
                  <c:v>3.9768433040308297E-4</c:v>
                </c:pt>
                <c:pt idx="259">
                  <c:v>4.0149375115973066E-4</c:v>
                </c:pt>
                <c:pt idx="260">
                  <c:v>4.0581199981797218E-4</c:v>
                </c:pt>
                <c:pt idx="261">
                  <c:v>4.1062096142828783E-4</c:v>
                </c:pt>
                <c:pt idx="262">
                  <c:v>4.1589614065812189E-4</c:v>
                </c:pt>
                <c:pt idx="263">
                  <c:v>4.2160676218643011E-4</c:v>
                </c:pt>
                <c:pt idx="264">
                  <c:v>4.2771607136893233E-4</c:v>
                </c:pt>
                <c:pt idx="265">
                  <c:v>4.3418183078074586E-4</c:v>
                </c:pt>
                <c:pt idx="266">
                  <c:v>4.409569958815407E-4</c:v>
                </c:pt>
                <c:pt idx="267">
                  <c:v>4.4799054602651822E-4</c:v>
                </c:pt>
                <c:pt idx="268">
                  <c:v>4.5522843953248345E-4</c:v>
                </c:pt>
                <c:pt idx="269">
                  <c:v>4.6261465656037592E-4</c:v>
                </c:pt>
                <c:pt idx="270">
                  <c:v>4.7009229077631104E-4</c:v>
                </c:pt>
                <c:pt idx="271">
                  <c:v>4.7760464973346849E-4</c:v>
                </c:pt>
                <c:pt idx="272">
                  <c:v>4.8509632464248061E-4</c:v>
                </c:pt>
                <c:pt idx="273">
                  <c:v>4.9251419414009223E-4</c:v>
                </c:pt>
                <c:pt idx="274">
                  <c:v>4.9980833032917224E-4</c:v>
                </c:pt>
                <c:pt idx="275">
                  <c:v>5.0693278214071524E-4</c:v>
                </c:pt>
                <c:pt idx="276">
                  <c:v>5.1384621710990393E-4</c:v>
                </c:pt>
                <c:pt idx="277">
                  <c:v>5.2051241027393689E-4</c:v>
                </c:pt>
                <c:pt idx="278">
                  <c:v>5.2690057553280237E-4</c:v>
                </c:pt>
                <c:pt idx="279">
                  <c:v>5.3298554143138143E-4</c:v>
                </c:pt>
                <c:pt idx="280">
                  <c:v>5.3874777951717174E-4</c:v>
                </c:pt>
                <c:pt idx="281">
                  <c:v>5.4417329760161946E-4</c:v>
                </c:pt>
                <c:pt idx="282">
                  <c:v>5.4925341449511898E-4</c:v>
                </c:pt>
                <c:pt idx="283">
                  <c:v>5.5398443495441167E-4</c:v>
                </c:pt>
                <c:pt idx="284">
                  <c:v>5.5836724489397548E-4</c:v>
                </c:pt>
                <c:pt idx="285">
                  <c:v>5.6240684716442118E-4</c:v>
                </c:pt>
                <c:pt idx="286">
                  <c:v>5.6611185762985787E-4</c:v>
                </c:pt>
                <c:pt idx="287">
                  <c:v>5.6949397944781194E-4</c:v>
                </c:pt>
                <c:pt idx="288">
                  <c:v>5.7256747200569523E-4</c:v>
                </c:pt>
                <c:pt idx="289">
                  <c:v>5.7534862821248512E-4</c:v>
                </c:pt>
                <c:pt idx="290">
                  <c:v>5.7785527185725226E-4</c:v>
                </c:pt>
                <c:pt idx="291">
                  <c:v>5.8010628375813411E-4</c:v>
                </c:pt>
                <c:pt idx="292">
                  <c:v>5.8212116393895964E-4</c:v>
                </c:pt>
                <c:pt idx="293">
                  <c:v>5.8391963419794971E-4</c:v>
                </c:pt>
                <c:pt idx="294">
                  <c:v>5.8552128451822396E-4</c:v>
                </c:pt>
                <c:pt idx="295">
                  <c:v>5.8694526472082302E-4</c:v>
                </c:pt>
                <c:pt idx="296">
                  <c:v>5.882100219796872E-4</c:v>
                </c:pt>
                <c:pt idx="297">
                  <c:v>5.8933308357087303E-4</c:v>
                </c:pt>
                <c:pt idx="298">
                  <c:v>5.9033088409155454E-4</c:v>
                </c:pt>
                <c:pt idx="299">
                  <c:v>5.9121863512519301E-4</c:v>
                </c:pt>
                <c:pt idx="300">
                  <c:v>5.9201023558131934E-4</c:v>
                </c:pt>
                <c:pt idx="301">
                  <c:v>5.9271821986714912E-4</c:v>
                </c:pt>
                <c:pt idx="302">
                  <c:v>5.9335374126820418E-4</c:v>
                </c:pt>
                <c:pt idx="303">
                  <c:v>5.9392658712086716E-4</c:v>
                </c:pt>
                <c:pt idx="304">
                  <c:v>5.9444522244845341E-4</c:v>
                </c:pt>
                <c:pt idx="305">
                  <c:v>5.9491685791256143E-4</c:v>
                </c:pt>
                <c:pt idx="306">
                  <c:v>5.9534753820468793E-4</c:v>
                </c:pt>
                <c:pt idx="307">
                  <c:v>5.9574224635958813E-4</c:v>
                </c:pt>
                <c:pt idx="308">
                  <c:v>5.9610501962154504E-4</c:v>
                </c:pt>
                <c:pt idx="309">
                  <c:v>5.9643907248560133E-4</c:v>
                </c:pt>
                <c:pt idx="310">
                  <c:v>5.9674692247125769E-4</c:v>
                </c:pt>
                <c:pt idx="311">
                  <c:v>5.9703051473481827E-4</c:v>
                </c:pt>
                <c:pt idx="312">
                  <c:v>5.9729134166876838E-4</c:v>
                </c:pt>
                <c:pt idx="313">
                  <c:v>5.9753055452902804E-4</c:v>
                </c:pt>
                <c:pt idx="314">
                  <c:v>5.9774906425393785E-4</c:v>
                </c:pt>
                <c:pt idx="315">
                  <c:v>5.9794762974846435E-4</c:v>
                </c:pt>
                <c:pt idx="316">
                  <c:v>5.9812693222655326E-4</c:v>
                </c:pt>
                <c:pt idx="317">
                  <c:v>5.982876351521406E-4</c:v>
                </c:pt>
                <c:pt idx="318">
                  <c:v>5.984304298312452E-4</c:v>
                </c:pt>
                <c:pt idx="319">
                  <c:v>5.9855606737541133E-4</c:v>
                </c:pt>
                <c:pt idx="320">
                  <c:v>5.9866538381595034E-4</c:v>
                </c:pt>
                <c:pt idx="321">
                  <c:v>5.9875927507422927E-4</c:v>
                </c:pt>
                <c:pt idx="322">
                  <c:v>5.9883872055094083E-4</c:v>
                </c:pt>
                <c:pt idx="323">
                  <c:v>5.9890480797709358E-4</c:v>
                </c:pt>
                <c:pt idx="324">
                  <c:v>5.9895865897018768E-4</c:v>
                </c:pt>
                <c:pt idx="325">
                  <c:v>5.9900144491043732E-4</c:v>
                </c:pt>
                <c:pt idx="326">
                  <c:v>5.9903434492014445E-4</c:v>
                </c:pt>
                <c:pt idx="327">
                  <c:v>5.9905853666350635E-4</c:v>
                </c:pt>
                <c:pt idx="328">
                  <c:v>5.9907517200143731E-4</c:v>
                </c:pt>
                <c:pt idx="329">
                  <c:v>5.9908535856663901E-4</c:v>
                </c:pt>
                <c:pt idx="330">
                  <c:v>5.9909014202767113E-4</c:v>
                </c:pt>
                <c:pt idx="331">
                  <c:v>5.9909049358286169E-4</c:v>
                </c:pt>
                <c:pt idx="332">
                  <c:v>5.9908730003740409E-4</c:v>
                </c:pt>
                <c:pt idx="333">
                  <c:v>5.9908135818703603E-4</c:v>
                </c:pt>
                <c:pt idx="334">
                  <c:v>5.9907336477554819E-4</c:v>
                </c:pt>
                <c:pt idx="335">
                  <c:v>5.9906393527643382E-4</c:v>
                </c:pt>
                <c:pt idx="336">
                  <c:v>5.9905357757685212E-4</c:v>
                </c:pt>
                <c:pt idx="337">
                  <c:v>5.9904272560467773E-4</c:v>
                </c:pt>
                <c:pt idx="338">
                  <c:v>5.9903171600508831E-4</c:v>
                </c:pt>
                <c:pt idx="339">
                  <c:v>5.9902082863903903E-4</c:v>
                </c:pt>
                <c:pt idx="340">
                  <c:v>5.9901026821242512E-4</c:v>
                </c:pt>
                <c:pt idx="341">
                  <c:v>5.9900017365151746E-4</c:v>
                </c:pt>
                <c:pt idx="342">
                  <c:v>5.9899065252929339E-4</c:v>
                </c:pt>
                <c:pt idx="343">
                  <c:v>5.9898176133799835E-4</c:v>
                </c:pt>
                <c:pt idx="344">
                  <c:v>5.9897352603208577E-4</c:v>
                </c:pt>
                <c:pt idx="345">
                  <c:v>5.9896594393279621E-4</c:v>
                </c:pt>
                <c:pt idx="346">
                  <c:v>5.989589947450703E-4</c:v>
                </c:pt>
                <c:pt idx="347">
                  <c:v>5.9895263904902543E-4</c:v>
                </c:pt>
                <c:pt idx="348">
                  <c:v>5.9894683990202374E-4</c:v>
                </c:pt>
                <c:pt idx="349">
                  <c:v>5.9894154618947339E-4</c:v>
                </c:pt>
                <c:pt idx="350">
                  <c:v>5.989367056614608E-4</c:v>
                </c:pt>
                <c:pt idx="351">
                  <c:v>5.9893226618280208E-4</c:v>
                </c:pt>
                <c:pt idx="352">
                  <c:v>5.9892817722447434E-4</c:v>
                </c:pt>
                <c:pt idx="353">
                  <c:v>5.9892439138304211E-4</c:v>
                </c:pt>
                <c:pt idx="354">
                  <c:v>5.9892086472784864E-4</c:v>
                </c:pt>
                <c:pt idx="355">
                  <c:v>5.9891755804470888E-4</c:v>
                </c:pt>
                <c:pt idx="356">
                  <c:v>5.9891443562967326E-4</c:v>
                </c:pt>
                <c:pt idx="357">
                  <c:v>5.9891146591931792E-4</c:v>
                </c:pt>
                <c:pt idx="358">
                  <c:v>5.9890862299065407E-4</c:v>
                </c:pt>
                <c:pt idx="359">
                  <c:v>5.9890588229653591E-4</c:v>
                </c:pt>
                <c:pt idx="360">
                  <c:v>5.9890322316297152E-4</c:v>
                </c:pt>
                <c:pt idx="361">
                  <c:v>5.989006275546431E-4</c:v>
                </c:pt>
                <c:pt idx="362">
                  <c:v>5.9889808060922551E-4</c:v>
                </c:pt>
                <c:pt idx="363">
                  <c:v>5.9889556343344964E-4</c:v>
                </c:pt>
                <c:pt idx="364">
                  <c:v>5.9889306274657072E-4</c:v>
                </c:pt>
                <c:pt idx="365">
                  <c:v>5.9889056737367531E-4</c:v>
                </c:pt>
                <c:pt idx="366">
                  <c:v>5.9888806290551197E-4</c:v>
                </c:pt>
                <c:pt idx="367">
                  <c:v>5.9888553599823317E-4</c:v>
                </c:pt>
                <c:pt idx="368">
                  <c:v>5.9888296954312928E-4</c:v>
                </c:pt>
                <c:pt idx="369">
                  <c:v>5.9888034556125755E-4</c:v>
                </c:pt>
                <c:pt idx="370">
                  <c:v>5.9887764355470708E-4</c:v>
                </c:pt>
                <c:pt idx="371">
                  <c:v>5.9887483986924023E-4</c:v>
                </c:pt>
                <c:pt idx="372">
                  <c:v>5.988719070300168E-4</c:v>
                </c:pt>
                <c:pt idx="373">
                  <c:v>5.9886881297628331E-4</c:v>
                </c:pt>
                <c:pt idx="374">
                  <c:v>5.9886552024141719E-4</c:v>
                </c:pt>
                <c:pt idx="375">
                  <c:v>5.9886198509631486E-4</c:v>
                </c:pt>
                <c:pt idx="376">
                  <c:v>5.9885815659211413E-4</c:v>
                </c:pt>
                <c:pt idx="377">
                  <c:v>5.988539755694335E-4</c:v>
                </c:pt>
                <c:pt idx="378">
                  <c:v>5.9884937343546705E-4</c:v>
                </c:pt>
                <c:pt idx="379">
                  <c:v>5.9884427085612904E-4</c:v>
                </c:pt>
                <c:pt idx="380">
                  <c:v>5.9883857623167335E-4</c:v>
                </c:pt>
                <c:pt idx="381">
                  <c:v>5.9883218405911863E-4</c:v>
                </c:pt>
                <c:pt idx="382">
                  <c:v>5.9882497327816973E-4</c:v>
                </c:pt>
                <c:pt idx="383">
                  <c:v>5.9881680473829961E-4</c:v>
                </c:pt>
                <c:pt idx="384">
                  <c:v>5.9880751923645724E-4</c:v>
                </c:pt>
                <c:pt idx="385">
                  <c:v>5.9879693506117429E-4</c:v>
                </c:pt>
                <c:pt idx="386">
                  <c:v>5.9878484481641799E-4</c:v>
                </c:pt>
                <c:pt idx="387">
                  <c:v>5.9877101246288793E-4</c:v>
                </c:pt>
                <c:pt idx="388">
                  <c:v>5.9875516963618614E-4</c:v>
                </c:pt>
                <c:pt idx="389">
                  <c:v>5.9873701193085681E-4</c:v>
                </c:pt>
                <c:pt idx="390">
                  <c:v>5.9871619468165936E-4</c:v>
                </c:pt>
                <c:pt idx="391">
                  <c:v>5.9869232844754819E-4</c:v>
                </c:pt>
                <c:pt idx="392">
                  <c:v>5.9866497412317584E-4</c:v>
                </c:pt>
                <c:pt idx="393">
                  <c:v>5.9863363790967333E-4</c:v>
                </c:pt>
                <c:pt idx="394">
                  <c:v>5.9859776586956631E-4</c:v>
                </c:pt>
                <c:pt idx="395">
                  <c:v>5.9855673844109016E-4</c:v>
                </c:pt>
                <c:pt idx="396">
                  <c:v>5.9850986489471075E-4</c:v>
                </c:pt>
                <c:pt idx="397">
                  <c:v>5.9845637762812878E-4</c:v>
                </c:pt>
                <c:pt idx="398">
                  <c:v>5.9839542684281982E-4</c:v>
                </c:pt>
                <c:pt idx="399">
                  <c:v>5.9832607558562353E-4</c:v>
                </c:pt>
                <c:pt idx="400">
                  <c:v>5.9824729501494367E-4</c:v>
                </c:pt>
                <c:pt idx="401">
                  <c:v>5.9815796062178848E-4</c:v>
                </c:pt>
                <c:pt idx="402">
                  <c:v>5.9805684924015088E-4</c:v>
                </c:pt>
                <c:pt idx="403">
                  <c:v>5.9794263739403693E-4</c:v>
                </c:pt>
                <c:pt idx="404">
                  <c:v>5.9781390080114536E-4</c:v>
                </c:pt>
                <c:pt idx="405">
                  <c:v>5.9766911542354258E-4</c:v>
                </c:pt>
                <c:pt idx="406">
                  <c:v>5.9750666064322126E-4</c:v>
                </c:pt>
                <c:pt idx="407">
                  <c:v>5.973248240622853E-4</c:v>
                </c:pt>
                <c:pt idx="408">
                  <c:v>5.9712180822755405E-4</c:v>
                </c:pt>
                <c:pt idx="409">
                  <c:v>5.9689574017720822E-4</c:v>
                </c:pt>
                <c:pt idx="410">
                  <c:v>5.9664468274576163E-4</c:v>
                </c:pt>
                <c:pt idx="411">
                  <c:v>5.9636664796046076E-4</c:v>
                </c:pt>
                <c:pt idx="412">
                  <c:v>5.9605961247749279E-4</c:v>
                </c:pt>
                <c:pt idx="413">
                  <c:v>5.9572153501025833E-4</c:v>
                </c:pt>
                <c:pt idx="414">
                  <c:v>5.9535037418186184E-4</c:v>
                </c:pt>
                <c:pt idx="415">
                  <c:v>5.9494410817640699E-4</c:v>
                </c:pt>
                <c:pt idx="416">
                  <c:v>5.9450075507146898E-4</c:v>
                </c:pt>
                <c:pt idx="417">
                  <c:v>5.9401839155643721E-4</c:v>
                </c:pt>
                <c:pt idx="418">
                  <c:v>5.9349517157243864E-4</c:v>
                </c:pt>
                <c:pt idx="419">
                  <c:v>5.9292934270872258E-4</c:v>
                </c:pt>
                <c:pt idx="420">
                  <c:v>5.9231925999768907E-4</c:v>
                </c:pt>
                <c:pt idx="421">
                  <c:v>5.9166339395057852E-4</c:v>
                </c:pt>
                <c:pt idx="422">
                  <c:v>5.9096033879689318E-4</c:v>
                </c:pt>
                <c:pt idx="423">
                  <c:v>5.9020881136479983E-4</c:v>
                </c:pt>
                <c:pt idx="424">
                  <c:v>5.894076453275978E-4</c:v>
                </c:pt>
                <c:pt idx="425">
                  <c:v>5.885557789314849E-4</c:v>
                </c:pt>
                <c:pt idx="426">
                  <c:v>5.8765223664650331E-4</c:v>
                </c:pt>
                <c:pt idx="427">
                  <c:v>5.8669609803941463E-4</c:v>
                </c:pt>
                <c:pt idx="428">
                  <c:v>5.8568646712457283E-4</c:v>
                </c:pt>
                <c:pt idx="429">
                  <c:v>5.846224346367473E-4</c:v>
                </c:pt>
                <c:pt idx="430">
                  <c:v>5.8350302935315833E-4</c:v>
                </c:pt>
                <c:pt idx="431">
                  <c:v>5.8232716793735814E-4</c:v>
                </c:pt>
                <c:pt idx="432">
                  <c:v>5.8109360343124093E-4</c:v>
                </c:pt>
                <c:pt idx="433">
                  <c:v>5.7980086767088631E-4</c:v>
                </c:pt>
                <c:pt idx="434">
                  <c:v>5.7844718951671563E-4</c:v>
                </c:pt>
                <c:pt idx="435">
                  <c:v>5.7703048466409019E-4</c:v>
                </c:pt>
                <c:pt idx="436">
                  <c:v>5.7554828224112516E-4</c:v>
                </c:pt>
                <c:pt idx="437">
                  <c:v>5.7399768629463833E-4</c:v>
                </c:pt>
                <c:pt idx="438">
                  <c:v>5.7237533757681814E-4</c:v>
                </c:pt>
                <c:pt idx="439">
                  <c:v>5.7067736655133238E-4</c:v>
                </c:pt>
                <c:pt idx="440">
                  <c:v>5.6889954269431471E-4</c:v>
                </c:pt>
                <c:pt idx="441">
                  <c:v>5.6703714378553334E-4</c:v>
                </c:pt>
                <c:pt idx="442">
                  <c:v>5.6508497180775123E-4</c:v>
                </c:pt>
                <c:pt idx="443">
                  <c:v>5.6303750266463763E-4</c:v>
                </c:pt>
                <c:pt idx="444">
                  <c:v>5.6088890931247021E-4</c:v>
                </c:pt>
                <c:pt idx="445">
                  <c:v>5.5863319317315976E-4</c:v>
                </c:pt>
                <c:pt idx="446">
                  <c:v>5.5626427289389422E-4</c:v>
                </c:pt>
                <c:pt idx="447">
                  <c:v>5.5377614326144217E-4</c:v>
                </c:pt>
                <c:pt idx="448">
                  <c:v>5.5116304552962165E-4</c:v>
                </c:pt>
                <c:pt idx="449">
                  <c:v>5.484196218134013E-4</c:v>
                </c:pt>
                <c:pt idx="450">
                  <c:v>5.4554110589846347E-4</c:v>
                </c:pt>
                <c:pt idx="451">
                  <c:v>5.4252350664341315E-4</c:v>
                </c:pt>
                <c:pt idx="452">
                  <c:v>5.3936377575786426E-4</c:v>
                </c:pt>
                <c:pt idx="453">
                  <c:v>5.3606000263038797E-4</c:v>
                </c:pt>
                <c:pt idx="454">
                  <c:v>5.3261154110598738E-4</c:v>
                </c:pt>
                <c:pt idx="455">
                  <c:v>5.2901918678323714E-4</c:v>
                </c:pt>
                <c:pt idx="456">
                  <c:v>5.2528521429239168E-4</c:v>
                </c:pt>
                <c:pt idx="457">
                  <c:v>5.2141348916115297E-4</c:v>
                </c:pt>
                <c:pt idx="458">
                  <c:v>5.1740945363875398E-4</c:v>
                </c:pt>
                <c:pt idx="459">
                  <c:v>5.1328011920813432E-4</c:v>
                </c:pt>
                <c:pt idx="460">
                  <c:v>5.0903393285612122E-4</c:v>
                </c:pt>
                <c:pt idx="461">
                  <c:v>5.046806931012078E-4</c:v>
                </c:pt>
                <c:pt idx="462">
                  <c:v>5.0023131174571818E-4</c:v>
                </c:pt>
                <c:pt idx="463">
                  <c:v>4.9569759122087827E-4</c:v>
                </c:pt>
                <c:pt idx="464">
                  <c:v>4.9109193842578037E-4</c:v>
                </c:pt>
                <c:pt idx="465">
                  <c:v>4.8642706956398825E-4</c:v>
                </c:pt>
                <c:pt idx="466">
                  <c:v>4.8171565330879445E-4</c:v>
                </c:pt>
                <c:pt idx="467">
                  <c:v>4.7697001087779526E-4</c:v>
                </c:pt>
                <c:pt idx="468">
                  <c:v>4.7220178618930702E-4</c:v>
                </c:pt>
                <c:pt idx="469">
                  <c:v>4.6742168942089812E-4</c:v>
                </c:pt>
                <c:pt idx="470">
                  <c:v>4.6263928867638969E-4</c:v>
                </c:pt>
                <c:pt idx="471">
                  <c:v>4.5786287234766699E-4</c:v>
                </c:pt>
                <c:pt idx="472">
                  <c:v>4.5309943479497188E-4</c:v>
                </c:pt>
                <c:pt idx="473">
                  <c:v>4.4835474909673504E-4</c:v>
                </c:pt>
                <c:pt idx="474">
                  <c:v>4.4363359584211726E-4</c:v>
                </c:pt>
                <c:pt idx="475">
                  <c:v>4.389400942453559E-4</c:v>
                </c:pt>
                <c:pt idx="476">
                  <c:v>4.3427816926082922E-4</c:v>
                </c:pt>
                <c:pt idx="477">
                  <c:v>4.2965215435195221E-4</c:v>
                </c:pt>
                <c:pt idx="478">
                  <c:v>4.2506747354993923E-4</c:v>
                </c:pt>
                <c:pt idx="479">
                  <c:v>4.2053140379770797E-4</c:v>
                </c:pt>
                <c:pt idx="480">
                  <c:v>4.1605387411694787E-4</c:v>
                </c:pt>
                <c:pt idx="481">
                  <c:v>4.1164825479465545E-4</c:v>
                </c:pt>
                <c:pt idx="482">
                  <c:v>4.0733209558827774E-4</c:v>
                </c:pt>
                <c:pt idx="483">
                  <c:v>4.0312775757664392E-4</c:v>
                </c:pt>
                <c:pt idx="484">
                  <c:v>3.9906289175241811E-4</c:v>
                </c:pt>
                <c:pt idx="485">
                  <c:v>3.9517071196963968E-4</c:v>
                </c:pt>
                <c:pt idx="486">
                  <c:v>3.9149002362698831E-4</c:v>
                </c:pt>
                <c:pt idx="487">
                  <c:v>3.8806497657087145E-4</c:v>
                </c:pt>
                <c:pt idx="488">
                  <c:v>3.84944518104906E-4</c:v>
                </c:pt>
                <c:pt idx="489">
                  <c:v>3.8218154413843434E-4</c:v>
                </c:pt>
                <c:pt idx="490">
                  <c:v>3.798317569963061E-4</c:v>
                </c:pt>
                <c:pt idx="491">
                  <c:v>3.7795225761652271E-4</c:v>
                </c:pt>
                <c:pt idx="492">
                  <c:v>3.7659991556936281E-4</c:v>
                </c:pt>
                <c:pt idx="493">
                  <c:v>3.758295756155859E-4</c:v>
                </c:pt>
                <c:pt idx="494">
                  <c:v>3.7569217147676416E-4</c:v>
                </c:pt>
                <c:pt idx="495">
                  <c:v>3.7623282715762104E-4</c:v>
                </c:pt>
                <c:pt idx="496">
                  <c:v>3.7748903074827681E-4</c:v>
                </c:pt>
                <c:pt idx="497">
                  <c:v>3.7948896595666371E-4</c:v>
                </c:pt>
                <c:pt idx="498">
                  <c:v>3.8225008224522771E-4</c:v>
                </c:pt>
                <c:pt idx="499">
                  <c:v>3.8577797501974226E-4</c:v>
                </c:pt>
                <c:pt idx="500">
                  <c:v>3.9006563409433855E-4</c:v>
                </c:pt>
                <c:pt idx="501">
                  <c:v>3.9509310129611105E-4</c:v>
                </c:pt>
                <c:pt idx="502">
                  <c:v>4.0082755976688061E-4</c:v>
                </c:pt>
                <c:pt idx="503">
                  <c:v>4.0722385581743169E-4</c:v>
                </c:pt>
                <c:pt idx="504">
                  <c:v>4.1422543396526504E-4</c:v>
                </c:pt>
                <c:pt idx="505">
                  <c:v>4.2176564647587533E-4</c:v>
                </c:pt>
                <c:pt idx="506">
                  <c:v>4.2976938197844875E-4</c:v>
                </c:pt>
                <c:pt idx="507">
                  <c:v>4.3815494286444912E-4</c:v>
                </c:pt>
                <c:pt idx="508">
                  <c:v>4.4683609298323113E-4</c:v>
                </c:pt>
                <c:pt idx="509">
                  <c:v>4.5572419062775416E-4</c:v>
                </c:pt>
                <c:pt idx="510">
                  <c:v>4.6473032253590305E-4</c:v>
                </c:pt>
                <c:pt idx="511">
                  <c:v>4.7376735751529042E-4</c:v>
                </c:pt>
                <c:pt idx="512">
                  <c:v>4.8275184627959036E-4</c:v>
                </c:pt>
                <c:pt idx="513">
                  <c:v>4.916057056373181E-4</c:v>
                </c:pt>
                <c:pt idx="514">
                  <c:v>5.0025763850128965E-4</c:v>
                </c:pt>
                <c:pt idx="515">
                  <c:v>5.0864425590321999E-4</c:v>
                </c:pt>
                <c:pt idx="516">
                  <c:v>5.167108831290898E-4</c:v>
                </c:pt>
                <c:pt idx="517">
                  <c:v>5.2441204713620123E-4</c:v>
                </c:pt>
                <c:pt idx="518">
                  <c:v>5.3171165608143476E-4</c:v>
                </c:pt>
                <c:pt idx="519">
                  <c:v>5.3858289391460294E-4</c:v>
                </c:pt>
                <c:pt idx="520">
                  <c:v>5.4500786313407064E-4</c:v>
                </c:pt>
                <c:pt idx="521">
                  <c:v>5.5097701492651469E-4</c:v>
                </c:pt>
                <c:pt idx="522">
                  <c:v>5.5648841108968481E-4</c:v>
                </c:pt>
                <c:pt idx="523">
                  <c:v>5.6154686318562184E-4</c:v>
                </c:pt>
                <c:pt idx="524">
                  <c:v>5.6616299438487657E-4</c:v>
                </c:pt>
                <c:pt idx="525">
                  <c:v>5.7035226594246205E-4</c:v>
                </c:pt>
                <c:pt idx="526">
                  <c:v>5.7413400618038456E-4</c:v>
                </c:pt>
                <c:pt idx="527">
                  <c:v>5.7753047478420244E-4</c:v>
                </c:pt>
                <c:pt idx="528">
                  <c:v>5.8056598839302434E-4</c:v>
                </c:pt>
                <c:pt idx="529">
                  <c:v>5.8326612683309224E-4</c:v>
                </c:pt>
                <c:pt idx="530">
                  <c:v>5.8565703405435423E-4</c:v>
                </c:pt>
                <c:pt idx="531">
                  <c:v>5.8776482086622314E-4</c:v>
                </c:pt>
                <c:pt idx="532">
                  <c:v>5.8961507158025771E-4</c:v>
                </c:pt>
                <c:pt idx="533">
                  <c:v>5.9123245216220939E-4</c:v>
                </c:pt>
                <c:pt idx="534">
                  <c:v>5.9264041479374099E-4</c:v>
                </c:pt>
                <c:pt idx="535">
                  <c:v>5.9386098905119498E-4</c:v>
                </c:pt>
                <c:pt idx="536">
                  <c:v>5.9491465007711962E-4</c:v>
                </c:pt>
                <c:pt idx="537">
                  <c:v>5.9582025336801325E-4</c:v>
                </c:pt>
                <c:pt idx="538">
                  <c:v>5.9659502306755763E-4</c:v>
                </c:pt>
                <c:pt idx="539">
                  <c:v>5.9725458354084463E-4</c:v>
                </c:pt>
                <c:pt idx="540">
                  <c:v>5.978130233015188E-4</c:v>
                </c:pt>
                <c:pt idx="541">
                  <c:v>5.9828298281891588E-4</c:v>
                </c:pt>
                <c:pt idx="542">
                  <c:v>5.9867575428759778E-4</c:v>
                </c:pt>
                <c:pt idx="543">
                  <c:v>5.9900139210548322E-4</c:v>
                </c:pt>
                <c:pt idx="544">
                  <c:v>5.9926882421500627E-4</c:v>
                </c:pt>
                <c:pt idx="545">
                  <c:v>5.9948596138173526E-4</c:v>
                </c:pt>
                <c:pt idx="546">
                  <c:v>5.996598008430092E-4</c:v>
                </c:pt>
                <c:pt idx="547">
                  <c:v>5.9979652549851784E-4</c:v>
                </c:pt>
                <c:pt idx="548">
                  <c:v>5.9990158946289377E-4</c:v>
                </c:pt>
                <c:pt idx="549">
                  <c:v>5.9997979648508887E-4</c:v>
                </c:pt>
                <c:pt idx="550">
                  <c:v>6.0003537255734441E-4</c:v>
                </c:pt>
                <c:pt idx="551">
                  <c:v>6.00072027369679E-4</c:v>
                </c:pt>
                <c:pt idx="552">
                  <c:v>6.000930077850339E-4</c:v>
                </c:pt>
                <c:pt idx="553">
                  <c:v>6.0010114753243724E-4</c:v>
                </c:pt>
                <c:pt idx="554">
                  <c:v>6.0009892096476991E-4</c:v>
                </c:pt>
                <c:pt idx="555">
                  <c:v>6.0008845247709998E-4</c:v>
                </c:pt>
                <c:pt idx="556">
                  <c:v>6.0007157104642085E-4</c:v>
                </c:pt>
                <c:pt idx="557">
                  <c:v>6.0004983714216848E-4</c:v>
                </c:pt>
                <c:pt idx="558">
                  <c:v>6.0002457327812148E-4</c:v>
                </c:pt>
                <c:pt idx="559">
                  <c:v>5.9999689947950476E-4</c:v>
                </c:pt>
                <c:pt idx="560">
                  <c:v>5.9996767882014004E-4</c:v>
                </c:pt>
                <c:pt idx="561">
                  <c:v>5.9993765144838963E-4</c:v>
                </c:pt>
                <c:pt idx="562">
                  <c:v>5.9990744107707385E-4</c:v>
                </c:pt>
                <c:pt idx="563">
                  <c:v>5.9987751187735036E-4</c:v>
                </c:pt>
                <c:pt idx="564">
                  <c:v>5.9984823090877728E-4</c:v>
                </c:pt>
                <c:pt idx="565">
                  <c:v>5.9981986412372822E-4</c:v>
                </c:pt>
                <c:pt idx="566">
                  <c:v>5.9979261272588753E-4</c:v>
                </c:pt>
                <c:pt idx="567">
                  <c:v>5.9976661143061052E-4</c:v>
                </c:pt>
                <c:pt idx="568">
                  <c:v>5.9974193690251411E-4</c:v>
                </c:pt>
                <c:pt idx="569">
                  <c:v>5.9971863129002119E-4</c:v>
                </c:pt>
                <c:pt idx="570">
                  <c:v>5.9969670396769397E-4</c:v>
                </c:pt>
                <c:pt idx="571">
                  <c:v>5.9967614128168096E-4</c:v>
                </c:pt>
                <c:pt idx="572">
                  <c:v>5.9965691952591001E-4</c:v>
                </c:pt>
                <c:pt idx="573">
                  <c:v>5.9963899533037194E-4</c:v>
                </c:pt>
                <c:pt idx="574">
                  <c:v>5.9962232720359241E-4</c:v>
                </c:pt>
                <c:pt idx="575">
                  <c:v>5.9960685112593777E-4</c:v>
                </c:pt>
                <c:pt idx="576">
                  <c:v>5.9959252203101317E-4</c:v>
                </c:pt>
                <c:pt idx="577">
                  <c:v>5.9957927810265791E-4</c:v>
                </c:pt>
                <c:pt idx="578">
                  <c:v>5.9956706413360312E-4</c:v>
                </c:pt>
                <c:pt idx="579">
                  <c:v>5.9955581574452801E-4</c:v>
                </c:pt>
                <c:pt idx="580">
                  <c:v>5.9954548690439478E-4</c:v>
                </c:pt>
                <c:pt idx="581">
                  <c:v>5.9953601270035825E-4</c:v>
                </c:pt>
                <c:pt idx="582">
                  <c:v>5.9952734194251389E-4</c:v>
                </c:pt>
                <c:pt idx="583">
                  <c:v>5.9951942105514503E-4</c:v>
                </c:pt>
                <c:pt idx="584">
                  <c:v>5.9951219775659979E-4</c:v>
                </c:pt>
                <c:pt idx="585">
                  <c:v>5.9950561353812977E-4</c:v>
                </c:pt>
                <c:pt idx="586">
                  <c:v>5.9949962221498491E-4</c:v>
                </c:pt>
                <c:pt idx="587">
                  <c:v>5.9949417102240989E-4</c:v>
                </c:pt>
                <c:pt idx="588">
                  <c:v>5.9948921568131583E-4</c:v>
                </c:pt>
                <c:pt idx="589">
                  <c:v>5.9948471075384907E-4</c:v>
                </c:pt>
                <c:pt idx="590">
                  <c:v>5.9948061143085918E-4</c:v>
                </c:pt>
                <c:pt idx="591">
                  <c:v>5.9947687918529796E-4</c:v>
                </c:pt>
                <c:pt idx="592">
                  <c:v>5.994734729699875E-4</c:v>
                </c:pt>
                <c:pt idx="593">
                  <c:v>5.9947035867001833E-4</c:v>
                </c:pt>
                <c:pt idx="594">
                  <c:v>5.9946749913310866E-4</c:v>
                </c:pt>
                <c:pt idx="595">
                  <c:v>5.994648635711848E-4</c:v>
                </c:pt>
                <c:pt idx="596">
                  <c:v>5.9946242777042503E-4</c:v>
                </c:pt>
                <c:pt idx="597">
                  <c:v>5.9946016556465629E-4</c:v>
                </c:pt>
                <c:pt idx="598">
                  <c:v>5.9945805476631364E-4</c:v>
                </c:pt>
                <c:pt idx="599">
                  <c:v>5.9945607573922365E-4</c:v>
                </c:pt>
                <c:pt idx="600">
                  <c:v>5.9945421040821529E-4</c:v>
                </c:pt>
                <c:pt idx="601">
                  <c:v>5.9945244353376396E-4</c:v>
                </c:pt>
                <c:pt idx="602">
                  <c:v>5.9945076176541134E-4</c:v>
                </c:pt>
                <c:pt idx="603">
                  <c:v>5.9944915389889151E-4</c:v>
                </c:pt>
                <c:pt idx="604">
                  <c:v>5.9944760984722797E-4</c:v>
                </c:pt>
                <c:pt idx="605">
                  <c:v>5.9944612126388598E-4</c:v>
                </c:pt>
                <c:pt idx="606">
                  <c:v>5.9944468135027034E-4</c:v>
                </c:pt>
                <c:pt idx="607">
                  <c:v>5.9944328390798812E-4</c:v>
                </c:pt>
                <c:pt idx="608">
                  <c:v>5.9944192397386523E-4</c:v>
                </c:pt>
                <c:pt idx="609">
                  <c:v>5.9944059733334784E-4</c:v>
                </c:pt>
                <c:pt idx="610">
                  <c:v>5.9943930048820951E-4</c:v>
                </c:pt>
                <c:pt idx="611">
                  <c:v>5.9943803053257993E-4</c:v>
                </c:pt>
                <c:pt idx="612">
                  <c:v>5.9943678507450677E-4</c:v>
                </c:pt>
                <c:pt idx="613">
                  <c:v>5.994355621027857E-4</c:v>
                </c:pt>
                <c:pt idx="614">
                  <c:v>5.9943435995923379E-4</c:v>
                </c:pt>
                <c:pt idx="615">
                  <c:v>5.9943317726928087E-4</c:v>
                </c:pt>
                <c:pt idx="616">
                  <c:v>5.9943201289042831E-4</c:v>
                </c:pt>
                <c:pt idx="617">
                  <c:v>5.9943086589642832E-4</c:v>
                </c:pt>
                <c:pt idx="618">
                  <c:v>5.9942973552529221E-4</c:v>
                </c:pt>
                <c:pt idx="619">
                  <c:v>5.9942862114317991E-4</c:v>
                </c:pt>
                <c:pt idx="620">
                  <c:v>5.9942752221497171E-4</c:v>
                </c:pt>
                <c:pt idx="621">
                  <c:v>5.9942643838566145E-4</c:v>
                </c:pt>
                <c:pt idx="622">
                  <c:v>5.994253693313718E-4</c:v>
                </c:pt>
                <c:pt idx="623">
                  <c:v>5.9942431477471843E-4</c:v>
                </c:pt>
                <c:pt idx="624">
                  <c:v>5.9942327454552019E-4</c:v>
                </c:pt>
                <c:pt idx="625">
                  <c:v>5.9942224855670512E-4</c:v>
                </c:pt>
                <c:pt idx="626">
                  <c:v>5.9942123675036816E-4</c:v>
                </c:pt>
                <c:pt idx="627">
                  <c:v>5.9942023911874014E-4</c:v>
                </c:pt>
                <c:pt idx="628">
                  <c:v>5.9941925570191333E-4</c:v>
                </c:pt>
                <c:pt idx="629">
                  <c:v>5.9941828662467668E-4</c:v>
                </c:pt>
                <c:pt idx="630">
                  <c:v>5.9941733204852419E-4</c:v>
                </c:pt>
                <c:pt idx="631">
                  <c:v>5.9941639210588538E-4</c:v>
                </c:pt>
                <c:pt idx="632">
                  <c:v>5.9941546700919028E-4</c:v>
                </c:pt>
                <c:pt idx="633">
                  <c:v>5.9941455700544453E-4</c:v>
                </c:pt>
                <c:pt idx="634">
                  <c:v>5.994136623633711E-4</c:v>
                </c:pt>
                <c:pt idx="635">
                  <c:v>5.9941278337575794E-4</c:v>
                </c:pt>
                <c:pt idx="636">
                  <c:v>5.99411920354673E-4</c:v>
                </c:pt>
                <c:pt idx="637">
                  <c:v>5.9941107362727528E-4</c:v>
                </c:pt>
                <c:pt idx="638">
                  <c:v>5.9941024352937417E-4</c:v>
                </c:pt>
                <c:pt idx="639">
                  <c:v>5.9940943040369171E-4</c:v>
                </c:pt>
                <c:pt idx="640">
                  <c:v>5.9940863459583623E-4</c:v>
                </c:pt>
                <c:pt idx="641">
                  <c:v>5.9940785644982723E-4</c:v>
                </c:pt>
                <c:pt idx="642">
                  <c:v>5.994070963038613E-4</c:v>
                </c:pt>
                <c:pt idx="643">
                  <c:v>5.9940635448881821E-4</c:v>
                </c:pt>
                <c:pt idx="644">
                  <c:v>5.9940563132418771E-4</c:v>
                </c:pt>
                <c:pt idx="645">
                  <c:v>5.9940492711634463E-4</c:v>
                </c:pt>
                <c:pt idx="646">
                  <c:v>5.9940424215732641E-4</c:v>
                </c:pt>
                <c:pt idx="647">
                  <c:v>5.9940357672343494E-4</c:v>
                </c:pt>
                <c:pt idx="648">
                  <c:v>5.9940293107221398E-4</c:v>
                </c:pt>
                <c:pt idx="649">
                  <c:v>5.9940230544281434E-4</c:v>
                </c:pt>
                <c:pt idx="650">
                  <c:v>5.9940170005318453E-4</c:v>
                </c:pt>
                <c:pt idx="651">
                  <c:v>5.9940111509937594E-4</c:v>
                </c:pt>
                <c:pt idx="652">
                  <c:v>5.9940055074809463E-4</c:v>
                </c:pt>
                <c:pt idx="653">
                  <c:v>5.9940000713456891E-4</c:v>
                </c:pt>
                <c:pt idx="654">
                  <c:v>5.9939948435568265E-4</c:v>
                </c:pt>
                <c:pt idx="655">
                  <c:v>5.9939898246155765E-4</c:v>
                </c:pt>
                <c:pt idx="656">
                  <c:v>5.9939850144245528E-4</c:v>
                </c:pt>
                <c:pt idx="657">
                  <c:v>5.9939804121543548E-4</c:v>
                </c:pt>
                <c:pt idx="658">
                  <c:v>5.9939760160588836E-4</c:v>
                </c:pt>
                <c:pt idx="659">
                  <c:v>5.9939718232866269E-4</c:v>
                </c:pt>
                <c:pt idx="660">
                  <c:v>5.9939678296140977E-4</c:v>
                </c:pt>
                <c:pt idx="661">
                  <c:v>5.9939640291902625E-4</c:v>
                </c:pt>
                <c:pt idx="662">
                  <c:v>5.9939604141895527E-4</c:v>
                </c:pt>
                <c:pt idx="663">
                  <c:v>5.9939569744607893E-4</c:v>
                </c:pt>
                <c:pt idx="664">
                  <c:v>5.9939536971545374E-4</c:v>
                </c:pt>
                <c:pt idx="665">
                  <c:v>5.9939505663018401E-4</c:v>
                </c:pt>
                <c:pt idx="666">
                  <c:v>5.9939475623879484E-4</c:v>
                </c:pt>
                <c:pt idx="667">
                  <c:v>5.9939446619155807E-4</c:v>
                </c:pt>
                <c:pt idx="668">
                  <c:v>5.9939418369715065E-4</c:v>
                </c:pt>
                <c:pt idx="669">
                  <c:v>5.9939390548062823E-4</c:v>
                </c:pt>
                <c:pt idx="670">
                  <c:v>5.9939362774295867E-4</c:v>
                </c:pt>
                <c:pt idx="671">
                  <c:v>5.993933461260712E-4</c:v>
                </c:pt>
                <c:pt idx="672">
                  <c:v>5.9939305568253263E-4</c:v>
                </c:pt>
                <c:pt idx="673">
                  <c:v>5.9939275085333765E-4</c:v>
                </c:pt>
                <c:pt idx="674">
                  <c:v>5.9939242545141577E-4</c:v>
                </c:pt>
                <c:pt idx="675">
                  <c:v>5.993920726575857E-4</c:v>
                </c:pt>
                <c:pt idx="676">
                  <c:v>5.9939168502481303E-4</c:v>
                </c:pt>
                <c:pt idx="677">
                  <c:v>5.9939125449348185E-4</c:v>
                </c:pt>
                <c:pt idx="678">
                  <c:v>5.9939077241868185E-4</c:v>
                </c:pt>
                <c:pt idx="679">
                  <c:v>5.9939022960604717E-4</c:v>
                </c:pt>
                <c:pt idx="680">
                  <c:v>5.9938961636050081E-4</c:v>
                </c:pt>
                <c:pt idx="681">
                  <c:v>5.9938892254447285E-4</c:v>
                </c:pt>
                <c:pt idx="682">
                  <c:v>5.993881376373082E-4</c:v>
                </c:pt>
                <c:pt idx="683">
                  <c:v>5.9938725080323999E-4</c:v>
                </c:pt>
                <c:pt idx="684">
                  <c:v>5.9938625096040473E-4</c:v>
                </c:pt>
                <c:pt idx="685">
                  <c:v>5.9938512684752372E-4</c:v>
                </c:pt>
                <c:pt idx="686">
                  <c:v>5.993838670908879E-4</c:v>
                </c:pt>
                <c:pt idx="687">
                  <c:v>5.9938246026267864E-4</c:v>
                </c:pt>
                <c:pt idx="688">
                  <c:v>5.9938089493302921E-4</c:v>
                </c:pt>
                <c:pt idx="689">
                  <c:v>5.9937915971262055E-4</c:v>
                </c:pt>
                <c:pt idx="690">
                  <c:v>5.9937724328342466E-4</c:v>
                </c:pt>
                <c:pt idx="691">
                  <c:v>5.9937513441862854E-4</c:v>
                </c:pt>
                <c:pt idx="692">
                  <c:v>5.9937282199337184E-4</c:v>
                </c:pt>
                <c:pt idx="693">
                  <c:v>5.9937029498607301E-4</c:v>
                </c:pt>
                <c:pt idx="694">
                  <c:v>5.9936754246799821E-4</c:v>
                </c:pt>
                <c:pt idx="695">
                  <c:v>5.9936455359357291E-4</c:v>
                </c:pt>
                <c:pt idx="696">
                  <c:v>5.9936131758268831E-4</c:v>
                </c:pt>
                <c:pt idx="697">
                  <c:v>5.9935782370425532E-4</c:v>
                </c:pt>
                <c:pt idx="698">
                  <c:v>5.9935406126186913E-4</c:v>
                </c:pt>
                <c:pt idx="699">
                  <c:v>5.9935001958111972E-4</c:v>
                </c:pt>
                <c:pt idx="700">
                  <c:v>5.993456880017859E-4</c:v>
                </c:pt>
                <c:pt idx="701">
                  <c:v>5.9934105588720804E-4</c:v>
                </c:pt>
                <c:pt idx="702">
                  <c:v>5.9933611258751246E-4</c:v>
                </c:pt>
                <c:pt idx="703">
                  <c:v>5.9933084746968733E-4</c:v>
                </c:pt>
                <c:pt idx="704">
                  <c:v>5.9932524992318788E-4</c:v>
                </c:pt>
                <c:pt idx="705">
                  <c:v>5.9931930932813316E-4</c:v>
                </c:pt>
                <c:pt idx="706">
                  <c:v>5.9931301503233115E-4</c:v>
                </c:pt>
                <c:pt idx="707">
                  <c:v>5.9930635632599342E-4</c:v>
                </c:pt>
                <c:pt idx="708">
                  <c:v>5.9929932236895615E-4</c:v>
                </c:pt>
                <c:pt idx="709">
                  <c:v>5.992919021238942E-4</c:v>
                </c:pt>
                <c:pt idx="710">
                  <c:v>5.9928408424832636E-4</c:v>
                </c:pt>
                <c:pt idx="711">
                  <c:v>5.9927585696583784E-4</c:v>
                </c:pt>
                <c:pt idx="712">
                  <c:v>5.9926720792567332E-4</c:v>
                </c:pt>
                <c:pt idx="713">
                  <c:v>5.9925812404041463E-4</c:v>
                </c:pt>
                <c:pt idx="714">
                  <c:v>5.992485913176933E-4</c:v>
                </c:pt>
                <c:pt idx="715">
                  <c:v>5.992385946912049E-4</c:v>
                </c:pt>
                <c:pt idx="716">
                  <c:v>5.9922811786991732E-4</c:v>
                </c:pt>
                <c:pt idx="717">
                  <c:v>5.9921714319264359E-4</c:v>
                </c:pt>
                <c:pt idx="718">
                  <c:v>5.9920565154493888E-4</c:v>
                </c:pt>
                <c:pt idx="719">
                  <c:v>5.9919362229652522E-4</c:v>
                </c:pt>
                <c:pt idx="720">
                  <c:v>5.9918103335767834E-4</c:v>
                </c:pt>
                <c:pt idx="721">
                  <c:v>5.9916786085612657E-4</c:v>
                </c:pt>
                <c:pt idx="722">
                  <c:v>5.9915407969858114E-4</c:v>
                </c:pt>
                <c:pt idx="723">
                  <c:v>5.991396635026203E-4</c:v>
                </c:pt>
                <c:pt idx="724">
                  <c:v>5.9912458476290729E-4</c:v>
                </c:pt>
                <c:pt idx="725">
                  <c:v>5.9910881514341685E-4</c:v>
                </c:pt>
                <c:pt idx="726">
                  <c:v>5.9909232565007403E-4</c:v>
                </c:pt>
                <c:pt idx="727">
                  <c:v>5.9907508684920992E-4</c:v>
                </c:pt>
                <c:pt idx="728">
                  <c:v>5.990570691112334E-4</c:v>
                </c:pt>
                <c:pt idx="729">
                  <c:v>5.990382427173655E-4</c:v>
                </c:pt>
                <c:pt idx="730">
                  <c:v>5.9901857806629664E-4</c:v>
                </c:pt>
                <c:pt idx="731">
                  <c:v>5.9899804563411996E-4</c:v>
                </c:pt>
                <c:pt idx="732">
                  <c:v>5.9897661598718084E-4</c:v>
                </c:pt>
                <c:pt idx="733">
                  <c:v>5.9895425966840457E-4</c:v>
                </c:pt>
                <c:pt idx="734">
                  <c:v>5.9893094699716321E-4</c:v>
                </c:pt>
                <c:pt idx="735">
                  <c:v>5.9890664782136411E-4</c:v>
                </c:pt>
                <c:pt idx="736">
                  <c:v>5.9888133119065119E-4</c:v>
                </c:pt>
                <c:pt idx="737">
                  <c:v>5.9885496499804524E-4</c:v>
                </c:pt>
                <c:pt idx="738">
                  <c:v>5.9882751560989139E-4</c:v>
                </c:pt>
                <c:pt idx="739">
                  <c:v>5.9879894746527778E-4</c:v>
                </c:pt>
                <c:pt idx="740">
                  <c:v>5.9876922282972524E-4</c:v>
                </c:pt>
                <c:pt idx="741">
                  <c:v>5.9873830163962671E-4</c:v>
                </c:pt>
                <c:pt idx="742">
                  <c:v>5.9870614045264784E-4</c:v>
                </c:pt>
                <c:pt idx="743">
                  <c:v>5.9867269314468929E-4</c:v>
                </c:pt>
                <c:pt idx="744">
                  <c:v>5.9863791074458072E-4</c:v>
                </c:pt>
                <c:pt idx="745">
                  <c:v>5.986017410065771E-4</c:v>
                </c:pt>
                <c:pt idx="746">
                  <c:v>5.9856412879018002E-4</c:v>
                </c:pt>
                <c:pt idx="747">
                  <c:v>5.9852501587907283E-4</c:v>
                </c:pt>
                <c:pt idx="748">
                  <c:v>5.9848434101831096E-4</c:v>
                </c:pt>
                <c:pt idx="749">
                  <c:v>5.9844203975457813E-4</c:v>
                </c:pt>
                <c:pt idx="750">
                  <c:v>5.9839804435330422E-4</c:v>
                </c:pt>
                <c:pt idx="751">
                  <c:v>5.9835228334989923E-4</c:v>
                </c:pt>
                <c:pt idx="752">
                  <c:v>5.9830468105447044E-4</c:v>
                </c:pt>
                <c:pt idx="753">
                  <c:v>5.9825515679242302E-4</c:v>
                </c:pt>
                <c:pt idx="754">
                  <c:v>5.9820362400222332E-4</c:v>
                </c:pt>
                <c:pt idx="755">
                  <c:v>5.9814998898747673E-4</c:v>
                </c:pt>
                <c:pt idx="756">
                  <c:v>5.9809414950830534E-4</c:v>
                </c:pt>
                <c:pt idx="757">
                  <c:v>5.9803599334758411E-4</c:v>
                </c:pt>
                <c:pt idx="758">
                  <c:v>5.9797539670411513E-4</c:v>
                </c:pt>
                <c:pt idx="759">
                  <c:v>5.9791222255212531E-4</c:v>
                </c:pt>
                <c:pt idx="760">
                  <c:v>5.9784631913464956E-4</c:v>
                </c:pt>
                <c:pt idx="761">
                  <c:v>5.977775186773648E-4</c:v>
                </c:pt>
                <c:pt idx="762">
                  <c:v>5.9770563667808441E-4</c:v>
                </c:pt>
                <c:pt idx="763">
                  <c:v>5.9763047002395859E-4</c:v>
                </c:pt>
                <c:pt idx="764">
                  <c:v>5.9755179681622421E-4</c:v>
                </c:pt>
                <c:pt idx="765">
                  <c:v>5.9746937818705968E-4</c:v>
                </c:pt>
                <c:pt idx="766">
                  <c:v>5.9738295717281348E-4</c:v>
                </c:pt>
                <c:pt idx="767">
                  <c:v>5.9729226067584584E-4</c:v>
                </c:pt>
                <c:pt idx="768">
                  <c:v>5.9719700081508416E-4</c:v>
                </c:pt>
                <c:pt idx="769">
                  <c:v>5.9709687643858542E-4</c:v>
                </c:pt>
                <c:pt idx="770">
                  <c:v>5.9699157508890169E-4</c:v>
                </c:pt>
                <c:pt idx="771">
                  <c:v>5.968807750752653E-4</c:v>
                </c:pt>
                <c:pt idx="772">
                  <c:v>5.9676414731009431E-4</c:v>
                </c:pt>
                <c:pt idx="773">
                  <c:v>5.9664135656248675E-4</c:v>
                </c:pt>
                <c:pt idx="774">
                  <c:v>5.9651206290179391E-4</c:v>
                </c:pt>
                <c:pt idx="775">
                  <c:v>5.9637592178629834E-4</c:v>
                </c:pt>
                <c:pt idx="776">
                  <c:v>5.9623258372721742E-4</c:v>
                </c:pt>
                <c:pt idx="777">
                  <c:v>5.9608169373302918E-4</c:v>
                </c:pt>
                <c:pt idx="778">
                  <c:v>5.9592288912409719E-4</c:v>
                </c:pt>
                <c:pt idx="779">
                  <c:v>5.9575579731073198E-4</c:v>
                </c:pt>
                <c:pt idx="780">
                  <c:v>5.9558003275495539E-4</c:v>
                </c:pt>
                <c:pt idx="781">
                  <c:v>5.9539519349880159E-4</c:v>
                </c:pt>
                <c:pt idx="782">
                  <c:v>5.9520085830495515E-4</c:v>
                </c:pt>
                <c:pt idx="783">
                  <c:v>5.949965838526536E-4</c:v>
                </c:pt>
                <c:pt idx="784">
                  <c:v>5.9478190164132655E-4</c:v>
                </c:pt>
                <c:pt idx="785">
                  <c:v>5.9455631032602225E-4</c:v>
                </c:pt>
                <c:pt idx="786">
                  <c:v>5.9431928516959231E-4</c:v>
                </c:pt>
                <c:pt idx="787">
                  <c:v>5.9407027031665766E-4</c:v>
                </c:pt>
                <c:pt idx="788">
                  <c:v>5.9380868331607931E-4</c:v>
                </c:pt>
                <c:pt idx="789">
                  <c:v>5.9353391715597002E-4</c:v>
                </c:pt>
                <c:pt idx="790">
                  <c:v>5.932453438274247E-4</c:v>
                </c:pt>
                <c:pt idx="791">
                  <c:v>5.9294231832478044E-4</c:v>
                </c:pt>
                <c:pt idx="792">
                  <c:v>5.9262418477794071E-4</c:v>
                </c:pt>
                <c:pt idx="793">
                  <c:v>5.9229028052893947E-4</c:v>
                </c:pt>
                <c:pt idx="794">
                  <c:v>5.9193994241223385E-4</c:v>
                </c:pt>
                <c:pt idx="795">
                  <c:v>5.9157250992894093E-4</c:v>
                </c:pt>
                <c:pt idx="796">
                  <c:v>5.911873279444579E-4</c:v>
                </c:pt>
                <c:pt idx="797">
                  <c:v>5.9078374846324938E-4</c:v>
                </c:pt>
                <c:pt idx="798">
                  <c:v>5.9036112873779513E-4</c:v>
                </c:pt>
                <c:pt idx="799">
                  <c:v>5.8991882693349362E-4</c:v>
                </c:pt>
                <c:pt idx="800">
                  <c:v>5.8945619757068554E-4</c:v>
                </c:pt>
                <c:pt idx="801">
                  <c:v>5.8897258209832755E-4</c:v>
                </c:pt>
                <c:pt idx="802">
                  <c:v>5.8846729864558923E-4</c:v>
                </c:pt>
                <c:pt idx="803">
                  <c:v>5.8793963050466041E-4</c:v>
                </c:pt>
                <c:pt idx="804">
                  <c:v>5.8738881494345538E-4</c:v>
                </c:pt>
                <c:pt idx="805">
                  <c:v>5.8681403606759125E-4</c:v>
                </c:pt>
                <c:pt idx="806">
                  <c:v>5.862143766320882E-4</c:v>
                </c:pt>
                <c:pt idx="807">
                  <c:v>5.8558885991178734E-4</c:v>
                </c:pt>
                <c:pt idx="808">
                  <c:v>5.8493641081476923E-4</c:v>
                </c:pt>
                <c:pt idx="809">
                  <c:v>5.8425585987365979E-4</c:v>
                </c:pt>
                <c:pt idx="810">
                  <c:v>5.835459466768711E-4</c:v>
                </c:pt>
                <c:pt idx="811">
                  <c:v>5.8280532091941663E-4</c:v>
                </c:pt>
                <c:pt idx="812">
                  <c:v>5.820325547341099E-4</c:v>
                </c:pt>
                <c:pt idx="813">
                  <c:v>5.8122615486433306E-4</c:v>
                </c:pt>
                <c:pt idx="814">
                  <c:v>5.8038458244961326E-4</c:v>
                </c:pt>
                <c:pt idx="815">
                  <c:v>5.7950627761899022E-4</c:v>
                </c:pt>
                <c:pt idx="816">
                  <c:v>5.785896789619199E-4</c:v>
                </c:pt>
                <c:pt idx="817">
                  <c:v>5.77633256243275E-4</c:v>
                </c:pt>
                <c:pt idx="818">
                  <c:v>5.7663553208190624E-4</c:v>
                </c:pt>
                <c:pt idx="819">
                  <c:v>5.7559510948687576E-4</c:v>
                </c:pt>
                <c:pt idx="820">
                  <c:v>5.7451069536295632E-4</c:v>
                </c:pt>
                <c:pt idx="821">
                  <c:v>5.7338112161808114E-4</c:v>
                </c:pt>
                <c:pt idx="822">
                  <c:v>5.7220536145939844E-4</c:v>
                </c:pt>
                <c:pt idx="823">
                  <c:v>5.7098254166490579E-4</c:v>
                </c:pt>
                <c:pt idx="824">
                  <c:v>5.697119481298937E-4</c:v>
                </c:pt>
                <c:pt idx="825">
                  <c:v>5.6839303125213894E-4</c:v>
                </c:pt>
                <c:pt idx="826">
                  <c:v>5.6702535586699502E-4</c:v>
                </c:pt>
                <c:pt idx="827">
                  <c:v>5.6560884523642393E-4</c:v>
                </c:pt>
                <c:pt idx="828">
                  <c:v>5.6414348173402487E-4</c:v>
                </c:pt>
                <c:pt idx="829">
                  <c:v>5.6262940828826239E-4</c:v>
                </c:pt>
                <c:pt idx="830">
                  <c:v>5.6106701363198308E-4</c:v>
                </c:pt>
                <c:pt idx="831">
                  <c:v>5.5945680838035208E-4</c:v>
                </c:pt>
                <c:pt idx="832">
                  <c:v>5.5779951970895533E-4</c:v>
                </c:pt>
                <c:pt idx="833">
                  <c:v>5.5609604625673418E-4</c:v>
                </c:pt>
                <c:pt idx="834">
                  <c:v>5.5434747436053768E-4</c:v>
                </c:pt>
                <c:pt idx="835">
                  <c:v>5.5255504968874187E-4</c:v>
                </c:pt>
                <c:pt idx="836">
                  <c:v>5.5072018336972911E-4</c:v>
                </c:pt>
                <c:pt idx="837">
                  <c:v>5.488443663978405E-4</c:v>
                </c:pt>
                <c:pt idx="838">
                  <c:v>5.4692915530257249E-4</c:v>
                </c:pt>
                <c:pt idx="839">
                  <c:v>5.4497605667240675E-4</c:v>
                </c:pt>
                <c:pt idx="840">
                  <c:v>5.4298640467404598E-4</c:v>
                </c:pt>
                <c:pt idx="841">
                  <c:v>5.4096121193592862E-4</c:v>
                </c:pt>
                <c:pt idx="842">
                  <c:v>5.3890098143298884E-4</c:v>
                </c:pt>
                <c:pt idx="843">
                  <c:v>5.3680545354112394E-4</c:v>
                </c:pt>
                <c:pt idx="844">
                  <c:v>5.3467333156848301E-4</c:v>
                </c:pt>
                <c:pt idx="845">
                  <c:v>5.3250197753488334E-4</c:v>
                </c:pt>
                <c:pt idx="846">
                  <c:v>5.3028707405259668E-4</c:v>
                </c:pt>
                <c:pt idx="847">
                  <c:v>5.2802228256735499E-4</c:v>
                </c:pt>
                <c:pt idx="848">
                  <c:v>5.2569884971302076E-4</c:v>
                </c:pt>
                <c:pt idx="849">
                  <c:v>5.2330529736342062E-4</c:v>
                </c:pt>
                <c:pt idx="850">
                  <c:v>5.208271498639257E-4</c:v>
                </c:pt>
                <c:pt idx="851">
                  <c:v>5.1824666211617784E-4</c:v>
                </c:pt>
                <c:pt idx="852">
                  <c:v>5.1554267418627031E-4</c:v>
                </c:pt>
                <c:pt idx="853">
                  <c:v>5.1269061376028912E-4</c:v>
                </c:pt>
                <c:pt idx="854">
                  <c:v>5.0966252942833508E-4</c:v>
                </c:pt>
                <c:pt idx="855">
                  <c:v>5.0642739683038533E-4</c:v>
                </c:pt>
                <c:pt idx="856">
                  <c:v>5.0295154970552889E-4</c:v>
                </c:pt>
                <c:pt idx="857">
                  <c:v>4.9919928650436643E-4</c:v>
                </c:pt>
                <c:pt idx="858">
                  <c:v>4.951337184708099E-4</c:v>
                </c:pt>
                <c:pt idx="859">
                  <c:v>4.9071778856488526E-4</c:v>
                </c:pt>
                <c:pt idx="860">
                  <c:v>4.8591547084969697E-4</c:v>
                </c:pt>
                <c:pt idx="861">
                  <c:v>4.8069316143210534E-4</c:v>
                </c:pt>
                <c:pt idx="862">
                  <c:v>4.7502118992084511E-4</c:v>
                </c:pt>
                <c:pt idx="863">
                  <c:v>4.688754418846691E-4</c:v>
                </c:pt>
                <c:pt idx="864">
                  <c:v>4.6223903451996846E-4</c:v>
                </c:pt>
                <c:pt idx="865">
                  <c:v>4.5510394843729398E-4</c:v>
                </c:pt>
                <c:pt idx="866">
                  <c:v>4.4747263455582111E-4</c:v>
                </c:pt>
                <c:pt idx="867">
                  <c:v>4.3935945203168488E-4</c:v>
                </c:pt>
                <c:pt idx="868">
                  <c:v>4.3079189803513104E-4</c:v>
                </c:pt>
                <c:pt idx="869">
                  <c:v>4.2181155147335989E-4</c:v>
                </c:pt>
                <c:pt idx="870">
                  <c:v>4.1247466690538201E-4</c:v>
                </c:pt>
                <c:pt idx="871">
                  <c:v>4.0285237404681781E-4</c:v>
                </c:pt>
                <c:pt idx="872">
                  <c:v>3.9303040205989579E-4</c:v>
                </c:pt>
                <c:pt idx="873">
                  <c:v>3.8310832784458352E-4</c:v>
                </c:pt>
                <c:pt idx="874">
                  <c:v>3.7319832749215794E-4</c:v>
                </c:pt>
                <c:pt idx="875">
                  <c:v>3.6342341846104851E-4</c:v>
                </c:pt>
                <c:pt idx="876">
                  <c:v>3.5391524603390706E-4</c:v>
                </c:pt>
                <c:pt idx="877">
                  <c:v>3.4481143157179321E-4</c:v>
                </c:pt>
                <c:pt idx="878">
                  <c:v>3.3625259000104118E-4</c:v>
                </c:pt>
                <c:pt idx="879">
                  <c:v>3.283790377878963E-4</c:v>
                </c:pt>
                <c:pt idx="880">
                  <c:v>3.2132736684877081E-4</c:v>
                </c:pt>
                <c:pt idx="881">
                  <c:v>3.1522694963547284E-4</c:v>
                </c:pt>
                <c:pt idx="882">
                  <c:v>3.1019651877780115E-4</c:v>
                </c:pt>
                <c:pt idx="883">
                  <c:v>3.0634092985692767E-4</c:v>
                </c:pt>
                <c:pt idx="884">
                  <c:v>3.0374823447196312E-4</c:v>
                </c:pt>
                <c:pt idx="885">
                  <c:v>3.0248717070081784E-4</c:v>
                </c:pt>
                <c:pt idx="886">
                  <c:v>3.0260516872181219E-4</c:v>
                </c:pt>
                <c:pt idx="887">
                  <c:v>3.0412694063023857E-4</c:v>
                </c:pt>
                <c:pt idx="888">
                  <c:v>3.0705371471726216E-4</c:v>
                </c:pt>
                <c:pt idx="889">
                  <c:v>3.1136313905135365E-4</c:v>
                </c:pt>
                <c:pt idx="890">
                  <c:v>3.1700985096400834E-4</c:v>
                </c:pt>
                <c:pt idx="891">
                  <c:v>3.23926689419314E-4</c:v>
                </c:pt>
                <c:pt idx="892">
                  <c:v>3.3202650788009667E-4</c:v>
                </c:pt>
                <c:pt idx="893">
                  <c:v>3.4120450148300693E-4</c:v>
                </c:pt>
                <c:pt idx="894">
                  <c:v>3.5134096776635518E-4</c:v>
                </c:pt>
                <c:pt idx="895">
                  <c:v>3.6230439121103875E-4</c:v>
                </c:pt>
                <c:pt idx="896">
                  <c:v>3.7395474224153583E-4</c:v>
                </c:pt>
                <c:pt idx="897">
                  <c:v>3.8614686816467201E-4</c:v>
                </c:pt>
                <c:pt idx="898">
                  <c:v>3.9873386829386397E-4</c:v>
                </c:pt>
                <c:pt idx="899">
                  <c:v>4.1157033764938349E-4</c:v>
                </c:pt>
                <c:pt idx="900">
                  <c:v>4.2451538525330526E-4</c:v>
                </c:pt>
                <c:pt idx="901">
                  <c:v>4.3743534481378019E-4</c:v>
                </c:pt>
                <c:pt idx="902">
                  <c:v>4.5020610637458154E-4</c:v>
                </c:pt>
                <c:pt idx="903">
                  <c:v>4.6271502612122356E-4</c:v>
                </c:pt>
                <c:pt idx="904">
                  <c:v>4.7486238208286252E-4</c:v>
                </c:pt>
                <c:pt idx="905">
                  <c:v>4.865623705013328E-4</c:v>
                </c:pt>
                <c:pt idx="906">
                  <c:v>4.97743635551004E-4</c:v>
                </c:pt>
                <c:pt idx="907">
                  <c:v>5.0834938061755576E-4</c:v>
                </c:pt>
                <c:pt idx="908">
                  <c:v>5.1833707598768534E-4</c:v>
                </c:pt>
                <c:pt idx="909">
                  <c:v>5.2767782239826033E-4</c:v>
                </c:pt>
                <c:pt idx="910">
                  <c:v>5.3635542340526774E-4</c:v>
                </c:pt>
                <c:pt idx="911">
                  <c:v>5.4436522784997131E-4</c:v>
                </c:pt>
                <c:pt idx="912">
                  <c:v>5.5171280277806396E-4</c:v>
                </c:pt>
                <c:pt idx="913">
                  <c:v>5.5841250639580029E-4</c:v>
                </c:pt>
                <c:pt idx="914">
                  <c:v>5.6448601077000414E-4</c:v>
                </c:pt>
                <c:pt idx="915">
                  <c:v>5.6996083436892074E-4</c:v>
                </c:pt>
                <c:pt idx="916">
                  <c:v>5.7486893063958577E-4</c:v>
                </c:pt>
                <c:pt idx="917">
                  <c:v>5.7924536882604104E-4</c:v>
                </c:pt>
                <c:pt idx="918">
                  <c:v>5.8312714138138567E-4</c:v>
                </c:pt>
                <c:pt idx="919">
                  <c:v>5.8655211630809939E-4</c:v>
                </c:pt>
                <c:pt idx="920">
                  <c:v>5.8955814745053823E-4</c:v>
                </c:pt>
                <c:pt idx="921">
                  <c:v>5.9218234818050408E-4</c:v>
                </c:pt>
                <c:pt idx="922">
                  <c:v>5.9446052411854988E-4</c:v>
                </c:pt>
                <c:pt idx="923">
                  <c:v>5.9642675583449823E-4</c:v>
                </c:pt>
                <c:pt idx="924">
                  <c:v>5.9811311679419817E-4</c:v>
                </c:pt>
                <c:pt idx="925">
                  <c:v>5.9954950792794797E-4</c:v>
                </c:pt>
                <c:pt idx="926">
                  <c:v>6.0076360972908995E-4</c:v>
                </c:pt>
                <c:pt idx="927">
                  <c:v>6.0178085940447608E-4</c:v>
                </c:pt>
                <c:pt idx="928">
                  <c:v>6.0262454369773533E-4</c:v>
                </c:pt>
                <c:pt idx="929">
                  <c:v>6.0331589699700531E-4</c:v>
                </c:pt>
                <c:pt idx="930">
                  <c:v>6.0387422721643502E-4</c:v>
                </c:pt>
                <c:pt idx="931">
                  <c:v>6.0431705347543593E-4</c:v>
                </c:pt>
                <c:pt idx="932">
                  <c:v>6.0466023647987835E-4</c:v>
                </c:pt>
                <c:pt idx="933">
                  <c:v>6.0491810217539409E-4</c:v>
                </c:pt>
                <c:pt idx="934">
                  <c:v>6.0510354906992934E-4</c:v>
                </c:pt>
                <c:pt idx="935">
                  <c:v>6.0522814080551728E-4</c:v>
                </c:pt>
                <c:pt idx="936">
                  <c:v>6.0530218821226733E-4</c:v>
                </c:pt>
                <c:pt idx="937">
                  <c:v>6.0533481252502926E-4</c:v>
                </c:pt>
                <c:pt idx="938">
                  <c:v>6.0533400852298604E-4</c:v>
                </c:pt>
                <c:pt idx="939">
                  <c:v>6.0530669839223945E-4</c:v>
                </c:pt>
                <c:pt idx="940">
                  <c:v>6.0525878760346716E-4</c:v>
                </c:pt>
                <c:pt idx="941">
                  <c:v>6.0519522412923481E-4</c:v>
                </c:pt>
                <c:pt idx="942">
                  <c:v>6.0512006458254147E-4</c:v>
                </c:pt>
                <c:pt idx="943">
                  <c:v>6.0503654753172979E-4</c:v>
                </c:pt>
                <c:pt idx="944">
                  <c:v>6.0494717575155523E-4</c:v>
                </c:pt>
                <c:pt idx="945">
                  <c:v>6.0485380315938517E-4</c:v>
                </c:pt>
                <c:pt idx="946">
                  <c:v>6.0475775002477399E-4</c:v>
                </c:pt>
                <c:pt idx="947">
                  <c:v>6.0465977337796173E-4</c:v>
                </c:pt>
                <c:pt idx="948">
                  <c:v>6.0456036985993258E-4</c:v>
                </c:pt>
                <c:pt idx="949">
                  <c:v>6.0445976299729664E-4</c:v>
                </c:pt>
                <c:pt idx="950">
                  <c:v>6.043579500136999E-4</c:v>
                </c:pt>
                <c:pt idx="951">
                  <c:v>6.0425486257700508E-4</c:v>
                </c:pt>
                <c:pt idx="952">
                  <c:v>6.0415036443149184E-4</c:v>
                </c:pt>
                <c:pt idx="953">
                  <c:v>6.0404434025568439E-4</c:v>
                </c:pt>
                <c:pt idx="954">
                  <c:v>6.0393672013952149E-4</c:v>
                </c:pt>
                <c:pt idx="955">
                  <c:v>6.0382751627781979E-4</c:v>
                </c:pt>
                <c:pt idx="956">
                  <c:v>6.0371681992242804E-4</c:v>
                </c:pt>
                <c:pt idx="957">
                  <c:v>6.0360483159193441E-4</c:v>
                </c:pt>
                <c:pt idx="958">
                  <c:v>6.0349182184051681E-4</c:v>
                </c:pt>
                <c:pt idx="959">
                  <c:v>6.0337813853945314E-4</c:v>
                </c:pt>
                <c:pt idx="960">
                  <c:v>6.0326418499978898E-4</c:v>
                </c:pt>
                <c:pt idx="961">
                  <c:v>6.0315039214379833E-4</c:v>
                </c:pt>
                <c:pt idx="962">
                  <c:v>6.0303719393549717E-4</c:v>
                </c:pt>
                <c:pt idx="963">
                  <c:v>6.0292501828722647E-4</c:v>
                </c:pt>
                <c:pt idx="964">
                  <c:v>6.0281426573156589E-4</c:v>
                </c:pt>
                <c:pt idx="965">
                  <c:v>6.0270529174438964E-4</c:v>
                </c:pt>
                <c:pt idx="966">
                  <c:v>6.0259839956430924E-4</c:v>
                </c:pt>
                <c:pt idx="967">
                  <c:v>6.0249383148574891E-4</c:v>
                </c:pt>
                <c:pt idx="968">
                  <c:v>6.0239179039668416E-4</c:v>
                </c:pt>
                <c:pt idx="969">
                  <c:v>6.022924198284895E-4</c:v>
                </c:pt>
                <c:pt idx="970">
                  <c:v>6.0219580115290761E-4</c:v>
                </c:pt>
                <c:pt idx="971">
                  <c:v>6.0210198794305914E-4</c:v>
                </c:pt>
                <c:pt idx="972">
                  <c:v>6.0201100698457086E-4</c:v>
                </c:pt>
                <c:pt idx="973">
                  <c:v>6.019228474566068E-4</c:v>
                </c:pt>
                <c:pt idx="974">
                  <c:v>6.0183751098716971E-4</c:v>
                </c:pt>
                <c:pt idx="975">
                  <c:v>6.0175498190131798E-4</c:v>
                </c:pt>
                <c:pt idx="976">
                  <c:v>6.0167524194739829E-4</c:v>
                </c:pt>
                <c:pt idx="977">
                  <c:v>6.0159828550485702E-4</c:v>
                </c:pt>
                <c:pt idx="978">
                  <c:v>6.0152410538548504E-4</c:v>
                </c:pt>
                <c:pt idx="979">
                  <c:v>6.0145269861307097E-4</c:v>
                </c:pt>
                <c:pt idx="980">
                  <c:v>6.0138407075765803E-4</c:v>
                </c:pt>
                <c:pt idx="981">
                  <c:v>6.0131822424553836E-4</c:v>
                </c:pt>
                <c:pt idx="982">
                  <c:v>6.0125515963966561E-4</c:v>
                </c:pt>
                <c:pt idx="983">
                  <c:v>6.0119486779304791E-4</c:v>
                </c:pt>
                <c:pt idx="984">
                  <c:v>6.0113732379035766E-4</c:v>
                </c:pt>
                <c:pt idx="985">
                  <c:v>6.010824999306782E-4</c:v>
                </c:pt>
                <c:pt idx="986">
                  <c:v>6.0103034711107492E-4</c:v>
                </c:pt>
                <c:pt idx="987">
                  <c:v>6.0098079979847374E-4</c:v>
                </c:pt>
                <c:pt idx="988">
                  <c:v>6.0093377638069584E-4</c:v>
                </c:pt>
                <c:pt idx="989">
                  <c:v>6.0088918165456364E-4</c:v>
                </c:pt>
                <c:pt idx="990">
                  <c:v>6.0084690934303201E-4</c:v>
                </c:pt>
                <c:pt idx="991">
                  <c:v>6.0080683903324182E-4</c:v>
                </c:pt>
                <c:pt idx="992">
                  <c:v>6.0076884718376932E-4</c:v>
                </c:pt>
                <c:pt idx="993">
                  <c:v>6.0073280903819829E-4</c:v>
                </c:pt>
                <c:pt idx="994">
                  <c:v>6.0069859937010171E-4</c:v>
                </c:pt>
                <c:pt idx="995">
                  <c:v>6.006661007448463E-4</c:v>
                </c:pt>
                <c:pt idx="996">
                  <c:v>6.0063520130301123E-4</c:v>
                </c:pt>
                <c:pt idx="997">
                  <c:v>6.0060580148995517E-4</c:v>
                </c:pt>
                <c:pt idx="998">
                  <c:v>6.0057780574375929E-4</c:v>
                </c:pt>
                <c:pt idx="999">
                  <c:v>6.0055113781049018E-4</c:v>
                </c:pt>
                <c:pt idx="1000">
                  <c:v>6.0000000000000114E-4</c:v>
                </c:pt>
                <c:pt idx="1001">
                  <c:v>5.9999999982748603E-4</c:v>
                </c:pt>
                <c:pt idx="1002">
                  <c:v>5.9999999941459442E-4</c:v>
                </c:pt>
                <c:pt idx="1003">
                  <c:v>5.9999999852464571E-4</c:v>
                </c:pt>
                <c:pt idx="1004">
                  <c:v>5.9999999666223911E-4</c:v>
                </c:pt>
                <c:pt idx="1005">
                  <c:v>5.9999999286958834E-4</c:v>
                </c:pt>
                <c:pt idx="1006">
                  <c:v>5.9999998536022423E-4</c:v>
                </c:pt>
                <c:pt idx="1007">
                  <c:v>5.9999997089643805E-4</c:v>
                </c:pt>
                <c:pt idx="1008">
                  <c:v>5.9999994380149425E-4</c:v>
                </c:pt>
                <c:pt idx="1009">
                  <c:v>5.9999989442945827E-4</c:v>
                </c:pt>
                <c:pt idx="1010">
                  <c:v>5.9999980692389612E-4</c:v>
                </c:pt>
                <c:pt idx="1011">
                  <c:v>5.9999965606512523E-4</c:v>
                </c:pt>
                <c:pt idx="1012">
                  <c:v>5.999994030890343E-4</c:v>
                </c:pt>
                <c:pt idx="1013">
                  <c:v>5.9999899045032887E-4</c:v>
                </c:pt>
                <c:pt idx="1014">
                  <c:v>5.9999833575134765E-4</c:v>
                </c:pt>
                <c:pt idx="1015">
                  <c:v>5.9999732533733629E-4</c:v>
                </c:pt>
                <c:pt idx="1016">
                  <c:v>5.9999580847689348E-4</c:v>
                </c:pt>
                <c:pt idx="1017">
                  <c:v>5.9999359342472033E-4</c:v>
                </c:pt>
                <c:pt idx="1018">
                  <c:v>5.9999044698596908E-4</c:v>
                </c:pt>
                <c:pt idx="1019">
                  <c:v>5.9998609931774017E-4</c:v>
                </c:pt>
                <c:pt idx="1020">
                  <c:v>5.9998025543252524E-4</c:v>
                </c:pt>
                <c:pt idx="1021">
                  <c:v>5.9997261421990318E-4</c:v>
                </c:pt>
                <c:pt idx="1022">
                  <c:v>5.999628946451801E-4</c:v>
                </c:pt>
                <c:pt idx="1023">
                  <c:v>5.9995086736559463E-4</c:v>
                </c:pt>
                <c:pt idx="1024">
                  <c:v>5.9993638844099174E-4</c:v>
                </c:pt>
                <c:pt idx="1025">
                  <c:v>5.9991943059050984E-4</c:v>
                </c:pt>
                <c:pt idx="1026">
                  <c:v>5.9990010679828647E-4</c:v>
                </c:pt>
                <c:pt idx="1027">
                  <c:v>5.9987868142777833E-4</c:v>
                </c:pt>
                <c:pt idx="1028">
                  <c:v>5.9985556534234937E-4</c:v>
                </c:pt>
                <c:pt idx="1029">
                  <c:v>5.998312938397481E-4</c:v>
                </c:pt>
                <c:pt idx="1030">
                  <c:v>5.9980648896249423E-4</c:v>
                </c:pt>
                <c:pt idx="1031">
                  <c:v>5.9978181050613331E-4</c:v>
                </c:pt>
                <c:pt idx="1032">
                  <c:v>5.9975790207452621E-4</c:v>
                </c:pt>
                <c:pt idx="1033">
                  <c:v>5.997353394789584E-4</c:v>
                </c:pt>
                <c:pt idx="1034">
                  <c:v>5.9971458829907265E-4</c:v>
                </c:pt>
                <c:pt idx="1035">
                  <c:v>5.9969597574561606E-4</c:v>
                </c:pt>
                <c:pt idx="1036">
                  <c:v>5.9967967940481289E-4</c:v>
                </c:pt>
                <c:pt idx="1037">
                  <c:v>5.996657326023594E-4</c:v>
                </c:pt>
                <c:pt idx="1038">
                  <c:v>5.9965404365083872E-4</c:v>
                </c:pt>
                <c:pt idx="1039">
                  <c:v>5.9964442450143821E-4</c:v>
                </c:pt>
                <c:pt idx="1040">
                  <c:v>5.9963662366736142E-4</c:v>
                </c:pt>
                <c:pt idx="1041">
                  <c:v>5.996303585627114E-4</c:v>
                </c:pt>
                <c:pt idx="1042">
                  <c:v>5.9962534349992144E-4</c:v>
                </c:pt>
                <c:pt idx="1043">
                  <c:v>5.9962131102514829E-4</c:v>
                </c:pt>
                <c:pt idx="1044">
                  <c:v>5.9961802579828365E-4</c:v>
                </c:pt>
                <c:pt idx="1045">
                  <c:v>5.9961529147001377E-4</c:v>
                </c:pt>
                <c:pt idx="1046">
                  <c:v>5.996129518318538E-4</c:v>
                </c:pt>
                <c:pt idx="1047">
                  <c:v>5.9961088793095813E-4</c:v>
                </c:pt>
                <c:pt idx="1048">
                  <c:v>5.9960901281489332E-4</c:v>
                </c:pt>
                <c:pt idx="1049">
                  <c:v>5.9960726533739587E-4</c:v>
                </c:pt>
                <c:pt idx="1050">
                  <c:v>5.9960560406189351E-4</c:v>
                </c:pt>
                <c:pt idx="1051">
                  <c:v>5.9960400188332043E-4</c:v>
                </c:pt>
                <c:pt idx="1052">
                  <c:v>5.9960244166024762E-4</c:v>
                </c:pt>
                <c:pt idx="1053">
                  <c:v>5.9960091289370208E-4</c:v>
                </c:pt>
                <c:pt idx="1054">
                  <c:v>5.9959940932598319E-4</c:v>
                </c:pt>
                <c:pt idx="1055">
                  <c:v>5.9959792728642896E-4</c:v>
                </c:pt>
                <c:pt idx="1056">
                  <c:v>5.995964645895053E-4</c:v>
                </c:pt>
                <c:pt idx="1057">
                  <c:v>5.9959501983142488E-4</c:v>
                </c:pt>
                <c:pt idx="1058">
                  <c:v>5.9959359195402284E-4</c:v>
                </c:pt>
                <c:pt idx="1059">
                  <c:v>5.9959218000349434E-4</c:v>
                </c:pt>
                <c:pt idx="1060">
                  <c:v>5.9959078302530768E-4</c:v>
                </c:pt>
                <c:pt idx="1061">
                  <c:v>5.9958940009919464E-4</c:v>
                </c:pt>
                <c:pt idx="1062">
                  <c:v>5.9958803029815414E-4</c:v>
                </c:pt>
                <c:pt idx="1063">
                  <c:v>5.9958667293126501E-4</c:v>
                </c:pt>
                <c:pt idx="1064">
                  <c:v>5.9958532763250958E-4</c:v>
                </c:pt>
                <c:pt idx="1065">
                  <c:v>5.9958399446836225E-4</c:v>
                </c:pt>
                <c:pt idx="1066">
                  <c:v>5.9958267401960562E-4</c:v>
                </c:pt>
                <c:pt idx="1067">
                  <c:v>5.9958136740582263E-4</c:v>
                </c:pt>
                <c:pt idx="1068">
                  <c:v>5.9958007625134926E-4</c:v>
                </c:pt>
                <c:pt idx="1069">
                  <c:v>5.9957880260276162E-4</c:v>
                </c:pt>
                <c:pt idx="1070">
                  <c:v>5.995775488061673E-4</c:v>
                </c:pt>
                <c:pt idx="1071">
                  <c:v>5.9957631736967643E-4</c:v>
                </c:pt>
                <c:pt idx="1072">
                  <c:v>5.9957511082120863E-4</c:v>
                </c:pt>
                <c:pt idx="1073">
                  <c:v>5.995739315820287E-4</c:v>
                </c:pt>
                <c:pt idx="1074">
                  <c:v>5.9957278185672491E-4</c:v>
                </c:pt>
                <c:pt idx="1075">
                  <c:v>5.9957166354994104E-4</c:v>
                </c:pt>
                <c:pt idx="1076">
                  <c:v>5.9957057820327737E-4</c:v>
                </c:pt>
                <c:pt idx="1077">
                  <c:v>5.9956952695712539E-4</c:v>
                </c:pt>
                <c:pt idx="1078">
                  <c:v>5.9956851053876781E-4</c:v>
                </c:pt>
                <c:pt idx="1079">
                  <c:v>5.9956752926869123E-4</c:v>
                </c:pt>
                <c:pt idx="1080">
                  <c:v>5.9956658310539735E-4</c:v>
                </c:pt>
                <c:pt idx="1081">
                  <c:v>5.9956567171409964E-4</c:v>
                </c:pt>
                <c:pt idx="1082">
                  <c:v>5.9956479457027928E-4</c:v>
                </c:pt>
                <c:pt idx="1083">
                  <c:v>5.9956395108754033E-4</c:v>
                </c:pt>
                <c:pt idx="1084">
                  <c:v>5.9956314076218989E-4</c:v>
                </c:pt>
                <c:pt idx="1085">
                  <c:v>5.9956236332610888E-4</c:v>
                </c:pt>
                <c:pt idx="1086">
                  <c:v>5.9956161889313875E-4</c:v>
                </c:pt>
                <c:pt idx="1087">
                  <c:v>5.9956090807454087E-4</c:v>
                </c:pt>
                <c:pt idx="1088">
                  <c:v>5.9956023206731985E-4</c:v>
                </c:pt>
                <c:pt idx="1089">
                  <c:v>5.9955959269009497E-4</c:v>
                </c:pt>
                <c:pt idx="1090">
                  <c:v>5.9955899236560531E-4</c:v>
                </c:pt>
                <c:pt idx="1091">
                  <c:v>5.9955843405425991E-4</c:v>
                </c:pt>
                <c:pt idx="1092">
                  <c:v>5.9955792113604127E-4</c:v>
                </c:pt>
                <c:pt idx="1093">
                  <c:v>5.9955745726185589E-4</c:v>
                </c:pt>
                <c:pt idx="1094">
                  <c:v>5.9955704618065903E-4</c:v>
                </c:pt>
                <c:pt idx="1095">
                  <c:v>5.9955669157211804E-4</c:v>
                </c:pt>
                <c:pt idx="1096">
                  <c:v>5.995563968884532E-4</c:v>
                </c:pt>
                <c:pt idx="1097">
                  <c:v>5.9955616523160477E-4</c:v>
                </c:pt>
                <c:pt idx="1098">
                  <c:v>5.9955599926991528E-4</c:v>
                </c:pt>
                <c:pt idx="1099">
                  <c:v>5.9955590119324925E-4</c:v>
                </c:pt>
                <c:pt idx="1100">
                  <c:v>5.9955587270495712E-4</c:v>
                </c:pt>
                <c:pt idx="1101">
                  <c:v>5.9955591504632397E-4</c:v>
                </c:pt>
                <c:pt idx="1102">
                  <c:v>5.9955602903724397E-4</c:v>
                </c:pt>
                <c:pt idx="1103">
                  <c:v>5.9955621513981471E-4</c:v>
                </c:pt>
                <c:pt idx="1104">
                  <c:v>5.9955647352499906E-4</c:v>
                </c:pt>
                <c:pt idx="1105">
                  <c:v>5.9955680415144433E-4</c:v>
                </c:pt>
                <c:pt idx="1106">
                  <c:v>5.9955720685570012E-4</c:v>
                </c:pt>
                <c:pt idx="1107">
                  <c:v>5.9955768144717193E-4</c:v>
                </c:pt>
                <c:pt idx="1108">
                  <c:v>5.9955822781145127E-4</c:v>
                </c:pt>
                <c:pt idx="1109">
                  <c:v>5.9955884601270567E-4</c:v>
                </c:pt>
                <c:pt idx="1110">
                  <c:v>5.9955953638162406E-4</c:v>
                </c:pt>
                <c:pt idx="1111">
                  <c:v>5.9956029959435991E-4</c:v>
                </c:pt>
                <c:pt idx="1112">
                  <c:v>5.9956113672086366E-4</c:v>
                </c:pt>
                <c:pt idx="1113">
                  <c:v>5.9956204924392935E-4</c:v>
                </c:pt>
                <c:pt idx="1114">
                  <c:v>5.9956303904239833E-4</c:v>
                </c:pt>
                <c:pt idx="1115">
                  <c:v>5.9956410834694331E-4</c:v>
                </c:pt>
                <c:pt idx="1116">
                  <c:v>5.9956525966074813E-4</c:v>
                </c:pt>
                <c:pt idx="1117">
                  <c:v>5.9956649565901118E-4</c:v>
                </c:pt>
                <c:pt idx="1118">
                  <c:v>5.9956781907614964E-4</c:v>
                </c:pt>
                <c:pt idx="1119">
                  <c:v>5.9956923258527579E-4</c:v>
                </c:pt>
                <c:pt idx="1120">
                  <c:v>5.9957073869028137E-4</c:v>
                </c:pt>
                <c:pt idx="1121">
                  <c:v>5.9957233965072794E-4</c:v>
                </c:pt>
                <c:pt idx="1122">
                  <c:v>5.9957403744406626E-4</c:v>
                </c:pt>
                <c:pt idx="1123">
                  <c:v>5.9957583377468697E-4</c:v>
                </c:pt>
                <c:pt idx="1124">
                  <c:v>5.9957773014030456E-4</c:v>
                </c:pt>
                <c:pt idx="1125">
                  <c:v>5.9957972793756194E-4</c:v>
                </c:pt>
                <c:pt idx="1126">
                  <c:v>5.9958182859025757E-4</c:v>
                </c:pt>
                <c:pt idx="1127">
                  <c:v>5.995840336495583E-4</c:v>
                </c:pt>
                <c:pt idx="1128">
                  <c:v>5.9958634481540674E-4</c:v>
                </c:pt>
                <c:pt idx="1129">
                  <c:v>5.9958876382128917E-4</c:v>
                </c:pt>
                <c:pt idx="1130">
                  <c:v>5.9959129210837862E-4</c:v>
                </c:pt>
                <c:pt idx="1131">
                  <c:v>5.9959393024481644E-4</c:v>
                </c:pt>
                <c:pt idx="1132">
                  <c:v>5.9959667705176533E-4</c:v>
                </c:pt>
                <c:pt idx="1133">
                  <c:v>5.9959952844356953E-4</c:v>
                </c:pt>
                <c:pt idx="1134">
                  <c:v>5.9960247601408695E-4</c:v>
                </c:pt>
                <c:pt idx="1135">
                  <c:v>5.9960550548247913E-4</c:v>
                </c:pt>
                <c:pt idx="1136">
                  <c:v>5.996085951463382E-4</c:v>
                </c:pt>
                <c:pt idx="1137">
                  <c:v>5.996117145684515E-4</c:v>
                </c:pt>
                <c:pt idx="1138">
                  <c:v>5.9961482375985563E-4</c:v>
                </c:pt>
                <c:pt idx="1139">
                  <c:v>5.9961787313842754E-4</c:v>
                </c:pt>
                <c:pt idx="1140">
                  <c:v>5.9962080452073598E-4</c:v>
                </c:pt>
                <c:pt idx="1141">
                  <c:v>5.9962355330522193E-4</c:v>
                </c:pt>
                <c:pt idx="1142">
                  <c:v>5.9962605186903242E-4</c:v>
                </c:pt>
                <c:pt idx="1143">
                  <c:v>5.9962823399245828E-4</c:v>
                </c:pt>
                <c:pt idx="1144">
                  <c:v>5.9963003991576934E-4</c:v>
                </c:pt>
                <c:pt idx="1145">
                  <c:v>5.9963142142600183E-4</c:v>
                </c:pt>
                <c:pt idx="1146">
                  <c:v>5.9963234627798817E-4</c:v>
                </c:pt>
                <c:pt idx="1147">
                  <c:v>5.9963280122530638E-4</c:v>
                </c:pt>
                <c:pt idx="1148">
                  <c:v>5.9963279307183835E-4</c:v>
                </c:pt>
                <c:pt idx="1149">
                  <c:v>5.9963234742558126E-4</c:v>
                </c:pt>
                <c:pt idx="1150">
                  <c:v>5.9963150516378916E-4</c:v>
                </c:pt>
                <c:pt idx="1151">
                  <c:v>5.9963031698903504E-4</c:v>
                </c:pt>
                <c:pt idx="1152">
                  <c:v>5.9962883667116296E-4</c:v>
                </c:pt>
                <c:pt idx="1153">
                  <c:v>5.996271141112075E-4</c:v>
                </c:pt>
                <c:pt idx="1154">
                  <c:v>5.9962518893537137E-4</c:v>
                </c:pt>
                <c:pt idx="1155">
                  <c:v>5.9962308552276593E-4</c:v>
                </c:pt>
                <c:pt idx="1156">
                  <c:v>5.9962081016719107E-4</c:v>
                </c:pt>
                <c:pt idx="1157">
                  <c:v>5.9961835062416577E-4</c:v>
                </c:pt>
                <c:pt idx="1158">
                  <c:v>5.996156780270868E-4</c:v>
                </c:pt>
                <c:pt idx="1159">
                  <c:v>5.9961275085813816E-4</c:v>
                </c:pt>
                <c:pt idx="1160">
                  <c:v>5.9960952039083033E-4</c:v>
                </c:pt>
                <c:pt idx="1161">
                  <c:v>5.9960593685700518E-4</c:v>
                </c:pt>
                <c:pt idx="1162">
                  <c:v>5.9960195556999505E-4</c:v>
                </c:pt>
                <c:pt idx="1163">
                  <c:v>5.9959754217196563E-4</c:v>
                </c:pt>
                <c:pt idx="1164">
                  <c:v>5.9959267638770065E-4</c:v>
                </c:pt>
                <c:pt idx="1165">
                  <c:v>5.9958735371031988E-4</c:v>
                </c:pt>
                <c:pt idx="1166">
                  <c:v>5.9958158479935409E-4</c:v>
                </c:pt>
                <c:pt idx="1167">
                  <c:v>5.9957539257693253E-4</c:v>
                </c:pt>
                <c:pt idx="1168">
                  <c:v>5.9956880734456715E-4</c:v>
                </c:pt>
                <c:pt idx="1169">
                  <c:v>5.9956186057735902E-4</c:v>
                </c:pt>
                <c:pt idx="1170">
                  <c:v>5.9955457829632757E-4</c:v>
                </c:pt>
                <c:pt idx="1171">
                  <c:v>5.9954697509511724E-4</c:v>
                </c:pt>
                <c:pt idx="1172">
                  <c:v>5.9953904992728925E-4</c:v>
                </c:pt>
                <c:pt idx="1173">
                  <c:v>5.9953078464050483E-4</c:v>
                </c:pt>
                <c:pt idx="1174">
                  <c:v>5.9952214579822062E-4</c:v>
                </c:pt>
                <c:pt idx="1175">
                  <c:v>5.9951308993717466E-4</c:v>
                </c:pt>
                <c:pt idx="1176">
                  <c:v>5.9950357151096424E-4</c:v>
                </c:pt>
                <c:pt idx="1177">
                  <c:v>5.9949355173886227E-4</c:v>
                </c:pt>
                <c:pt idx="1178">
                  <c:v>5.9948300891543137E-4</c:v>
                </c:pt>
                <c:pt idx="1179">
                  <c:v>5.994719455204643E-4</c:v>
                </c:pt>
                <c:pt idx="1180">
                  <c:v>5.99460392503441E-4</c:v>
                </c:pt>
                <c:pt idx="1181">
                  <c:v>5.9944840943465928E-4</c:v>
                </c:pt>
                <c:pt idx="1182">
                  <c:v>5.9943608056737987E-4</c:v>
                </c:pt>
                <c:pt idx="1183">
                  <c:v>5.994235081358849E-4</c:v>
                </c:pt>
                <c:pt idx="1184">
                  <c:v>5.9941080468123883E-4</c:v>
                </c:pt>
                <c:pt idx="1185">
                  <c:v>5.9939808704464147E-4</c:v>
                </c:pt>
                <c:pt idx="1186">
                  <c:v>5.9938547454082105E-4</c:v>
                </c:pt>
                <c:pt idx="1187">
                  <c:v>5.9937309244923549E-4</c:v>
                </c:pt>
                <c:pt idx="1188">
                  <c:v>5.9936108137219096E-4</c:v>
                </c:pt>
                <c:pt idx="1189">
                  <c:v>5.9934961107097431E-4</c:v>
                </c:pt>
                <c:pt idx="1190">
                  <c:v>5.9933889527303793E-4</c:v>
                </c:pt>
                <c:pt idx="1191">
                  <c:v>5.9932920305489073E-4</c:v>
                </c:pt>
                <c:pt idx="1192">
                  <c:v>5.9932086150509716E-4</c:v>
                </c:pt>
                <c:pt idx="1193">
                  <c:v>5.9931424468624955E-4</c:v>
                </c:pt>
                <c:pt idx="1194">
                  <c:v>5.993097458987486E-4</c:v>
                </c:pt>
                <c:pt idx="1195">
                  <c:v>5.9930773262811181E-4</c:v>
                </c:pt>
                <c:pt idx="1196">
                  <c:v>5.9930848774598672E-4</c:v>
                </c:pt>
                <c:pt idx="1197">
                  <c:v>5.9931214396611243E-4</c:v>
                </c:pt>
                <c:pt idx="1198">
                  <c:v>5.9931862207837432E-4</c:v>
                </c:pt>
                <c:pt idx="1199">
                  <c:v>5.9932758502102162E-4</c:v>
                </c:pt>
                <c:pt idx="1200">
                  <c:v>5.993384191642653E-4</c:v>
                </c:pt>
                <c:pt idx="1201">
                  <c:v>5.9935025098393384E-4</c:v>
                </c:pt>
                <c:pt idx="1202">
                  <c:v>5.9936200175975758E-4</c:v>
                </c:pt>
                <c:pt idx="1203">
                  <c:v>5.9937247608036429E-4</c:v>
                </c:pt>
                <c:pt idx="1204">
                  <c:v>5.9938047338354032E-4</c:v>
                </c:pt>
                <c:pt idx="1205">
                  <c:v>5.9938490651395191E-4</c:v>
                </c:pt>
                <c:pt idx="1206">
                  <c:v>5.9938490970172021E-4</c:v>
                </c:pt>
                <c:pt idx="1207">
                  <c:v>5.9937991968615453E-4</c:v>
                </c:pt>
                <c:pt idx="1208">
                  <c:v>5.9936971723823906E-4</c:v>
                </c:pt>
                <c:pt idx="1209">
                  <c:v>5.9935442534975961E-4</c:v>
                </c:pt>
                <c:pt idx="1210">
                  <c:v>5.9933446913192231E-4</c:v>
                </c:pt>
                <c:pt idx="1211">
                  <c:v>5.9931050215919675E-4</c:v>
                </c:pt>
                <c:pt idx="1212">
                  <c:v>5.9928331665670231E-4</c:v>
                </c:pt>
                <c:pt idx="1213">
                  <c:v>5.992537508529381E-4</c:v>
                </c:pt>
                <c:pt idx="1214">
                  <c:v>5.9922260800857985E-4</c:v>
                </c:pt>
                <c:pt idx="1215">
                  <c:v>5.9919059716497869E-4</c:v>
                </c:pt>
                <c:pt idx="1216">
                  <c:v>5.9915830068497781E-4</c:v>
                </c:pt>
                <c:pt idx="1217">
                  <c:v>5.9912617282651683E-4</c:v>
                </c:pt>
                <c:pt idx="1218">
                  <c:v>5.9909456427629788E-4</c:v>
                </c:pt>
                <c:pt idx="1219">
                  <c:v>5.9906376882691776E-4</c:v>
                </c:pt>
                <c:pt idx="1220">
                  <c:v>5.9903408394435399E-4</c:v>
                </c:pt>
                <c:pt idx="1221">
                  <c:v>5.990058753258217E-4</c:v>
                </c:pt>
                <c:pt idx="1222">
                  <c:v>5.9897963407984779E-4</c:v>
                </c:pt>
                <c:pt idx="1223">
                  <c:v>5.9895601447079727E-4</c:v>
                </c:pt>
                <c:pt idx="1224">
                  <c:v>5.9893584027606464E-4</c:v>
                </c:pt>
                <c:pt idx="1225">
                  <c:v>5.9892007047385523E-4</c:v>
                </c:pt>
                <c:pt idx="1226">
                  <c:v>5.989097190998424E-4</c:v>
                </c:pt>
                <c:pt idx="1227">
                  <c:v>5.9890573121579196E-4</c:v>
                </c:pt>
                <c:pt idx="1228">
                  <c:v>5.9890882581879821E-4</c:v>
                </c:pt>
                <c:pt idx="1229">
                  <c:v>5.9891932527141424E-4</c:v>
                </c:pt>
                <c:pt idx="1230">
                  <c:v>5.9893699818860458E-4</c:v>
                </c:pt>
                <c:pt idx="1231">
                  <c:v>5.9896094616696731E-4</c:v>
                </c:pt>
                <c:pt idx="1232">
                  <c:v>5.9898956220112948E-4</c:v>
                </c:pt>
                <c:pt idx="1233">
                  <c:v>5.9902057996078504E-4</c:v>
                </c:pt>
                <c:pt idx="1234">
                  <c:v>5.9905121896748268E-4</c:v>
                </c:pt>
                <c:pt idx="1235">
                  <c:v>5.9907841353733617E-4</c:v>
                </c:pt>
                <c:pt idx="1236">
                  <c:v>5.9909909729057693E-4</c:v>
                </c:pt>
                <c:pt idx="1237">
                  <c:v>5.9911050266005337E-4</c:v>
                </c:pt>
                <c:pt idx="1238">
                  <c:v>5.9911043045719672E-4</c:v>
                </c:pt>
                <c:pt idx="1239">
                  <c:v>5.9909745150027872E-4</c:v>
                </c:pt>
                <c:pt idx="1240">
                  <c:v>5.9907100484536679E-4</c:v>
                </c:pt>
                <c:pt idx="1241">
                  <c:v>5.9903139175660814E-4</c:v>
                </c:pt>
                <c:pt idx="1242">
                  <c:v>5.989796688619808E-4</c:v>
                </c:pt>
                <c:pt idx="1243">
                  <c:v>5.9891746068955391E-4</c:v>
                </c:pt>
                <c:pt idx="1244">
                  <c:v>5.9884672969423125E-4</c:v>
                </c:pt>
                <c:pt idx="1245">
                  <c:v>5.9876954159656173E-4</c:v>
                </c:pt>
                <c:pt idx="1246">
                  <c:v>5.986878583147862E-4</c:v>
                </c:pt>
                <c:pt idx="1247">
                  <c:v>5.9860338810299968E-4</c:v>
                </c:pt>
                <c:pt idx="1248">
                  <c:v>5.9851750636474572E-4</c:v>
                </c:pt>
                <c:pt idx="1249">
                  <c:v>5.9843125689253574E-4</c:v>
                </c:pt>
                <c:pt idx="1250">
                  <c:v>5.9834542532849163E-4</c:v>
                </c:pt>
                <c:pt idx="1251">
                  <c:v>5.9826067202316594E-4</c:v>
                </c:pt>
                <c:pt idx="1252">
                  <c:v>5.9817770391595393E-4</c:v>
                </c:pt>
                <c:pt idx="1253">
                  <c:v>5.9809745730222421E-4</c:v>
                </c:pt>
                <c:pt idx="1254">
                  <c:v>5.9802125873991395E-4</c:v>
                </c:pt>
                <c:pt idx="1255">
                  <c:v>5.9795093142999333E-4</c:v>
                </c:pt>
                <c:pt idx="1256">
                  <c:v>5.9788881135602477E-4</c:v>
                </c:pt>
                <c:pt idx="1257">
                  <c:v>5.978376487474911E-4</c:v>
                </c:pt>
                <c:pt idx="1258">
                  <c:v>5.9780038135282541E-4</c:v>
                </c:pt>
                <c:pt idx="1259">
                  <c:v>5.977797862466586E-4</c:v>
                </c:pt>
                <c:pt idx="1260">
                  <c:v>5.9777804130737102E-4</c:v>
                </c:pt>
                <c:pt idx="1261">
                  <c:v>5.9779625193837169E-4</c:v>
                </c:pt>
                <c:pt idx="1262">
                  <c:v>5.9783401702120248E-4</c:v>
                </c:pt>
                <c:pt idx="1263">
                  <c:v>5.9788911682384085E-4</c:v>
                </c:pt>
                <c:pt idx="1264">
                  <c:v>5.9795739725211985E-4</c:v>
                </c:pt>
                <c:pt idx="1265">
                  <c:v>5.980329000509388E-4</c:v>
                </c:pt>
                <c:pt idx="1266">
                  <c:v>5.9810824973621595E-4</c:v>
                </c:pt>
                <c:pt idx="1267">
                  <c:v>5.9817526213644878E-4</c:v>
                </c:pt>
                <c:pt idx="1268">
                  <c:v>5.9822569638579514E-4</c:v>
                </c:pt>
                <c:pt idx="1269">
                  <c:v>5.982520416640166E-4</c:v>
                </c:pt>
                <c:pt idx="1270">
                  <c:v>5.9824822029919383E-4</c:v>
                </c:pt>
                <c:pt idx="1271">
                  <c:v>5.9821010905120335E-4</c:v>
                </c:pt>
                <c:pt idx="1272">
                  <c:v>5.9813578234120578E-4</c:v>
                </c:pt>
                <c:pt idx="1273">
                  <c:v>5.9802549430523929E-4</c:v>
                </c:pt>
                <c:pt idx="1274">
                  <c:v>5.9788139406798547E-4</c:v>
                </c:pt>
                <c:pt idx="1275">
                  <c:v>5.9770704232353319E-4</c:v>
                </c:pt>
                <c:pt idx="1276">
                  <c:v>5.9750682465442497E-4</c:v>
                </c:pt>
                <c:pt idx="1277">
                  <c:v>5.9728535855250401E-4</c:v>
                </c:pt>
                <c:pt idx="1278">
                  <c:v>5.9704697893298855E-4</c:v>
                </c:pt>
                <c:pt idx="1279">
                  <c:v>5.9679537775857421E-4</c:v>
                </c:pt>
                <c:pt idx="1280">
                  <c:v>5.9653342621282773E-4</c:v>
                </c:pt>
                <c:pt idx="1281">
                  <c:v>5.9626321245847104E-4</c:v>
                </c:pt>
                <c:pt idx="1282">
                  <c:v>5.9598627454498544E-4</c:v>
                </c:pt>
                <c:pt idx="1283">
                  <c:v>5.9570399407000464E-4</c:v>
                </c:pt>
                <c:pt idx="1284">
                  <c:v>5.9541810574877542E-4</c:v>
                </c:pt>
                <c:pt idx="1285">
                  <c:v>5.9513124548213347E-4</c:v>
                </c:pt>
                <c:pt idx="1286">
                  <c:v>5.9484744817500884E-4</c:v>
                </c:pt>
                <c:pt idx="1287">
                  <c:v>5.9457249618900115E-4</c:v>
                </c:pt>
                <c:pt idx="1288">
                  <c:v>5.9431401425231046E-4</c:v>
                </c:pt>
                <c:pt idx="1289">
                  <c:v>5.9408122553054161E-4</c:v>
                </c:pt>
                <c:pt idx="1290">
                  <c:v>5.9388431814789717E-4</c:v>
                </c:pt>
                <c:pt idx="1291">
                  <c:v>5.9373342944636241E-4</c:v>
                </c:pt>
                <c:pt idx="1292">
                  <c:v>5.9363732862986838E-4</c:v>
                </c:pt>
                <c:pt idx="1293">
                  <c:v>5.9360195558957039E-4</c:v>
                </c:pt>
                <c:pt idx="1294">
                  <c:v>5.9362903302750882E-4</c:v>
                </c:pt>
                <c:pt idx="1295">
                  <c:v>5.9371500084981477E-4</c:v>
                </c:pt>
                <c:pt idx="1296">
                  <c:v>5.9385050114739836E-4</c:v>
                </c:pt>
                <c:pt idx="1297">
                  <c:v>5.9402057270709313E-4</c:v>
                </c:pt>
                <c:pt idx="1298">
                  <c:v>5.9420559997752317E-4</c:v>
                </c:pt>
                <c:pt idx="1299">
                  <c:v>5.9438292562412408E-4</c:v>
                </c:pt>
                <c:pt idx="1300">
                  <c:v>5.9452890971647672E-4</c:v>
                </c:pt>
                <c:pt idx="1301">
                  <c:v>5.946211238160319E-4</c:v>
                </c:pt>
                <c:pt idx="1302">
                  <c:v>5.9464034666568163E-4</c:v>
                </c:pt>
                <c:pt idx="1303">
                  <c:v>5.9457208183849E-4</c:v>
                </c:pt>
                <c:pt idx="1304">
                  <c:v>5.9440730080355625E-4</c:v>
                </c:pt>
                <c:pt idx="1305">
                  <c:v>5.9414249095779913E-4</c:v>
                </c:pt>
                <c:pt idx="1306">
                  <c:v>5.9377898591035584E-4</c:v>
                </c:pt>
                <c:pt idx="1307">
                  <c:v>5.9332173619582138E-4</c:v>
                </c:pt>
                <c:pt idx="1308">
                  <c:v>5.9277780563213095E-4</c:v>
                </c:pt>
                <c:pt idx="1309">
                  <c:v>5.9215484847794904E-4</c:v>
                </c:pt>
                <c:pt idx="1310">
                  <c:v>5.914597840808749E-4</c:v>
                </c:pt>
                <c:pt idx="1311">
                  <c:v>5.9069789389879532E-4</c:v>
                </c:pt>
                <c:pt idx="1312">
                  <c:v>5.8987239073286422E-4</c:v>
                </c:pt>
                <c:pt idx="1313">
                  <c:v>5.8898462516020428E-4</c:v>
                </c:pt>
                <c:pt idx="1314">
                  <c:v>5.8803485346741922E-4</c:v>
                </c:pt>
                <c:pt idx="1315">
                  <c:v>5.8702353670215938E-4</c:v>
                </c:pt>
                <c:pt idx="1316">
                  <c:v>5.8595305596650254E-4</c:v>
                </c:pt>
                <c:pt idx="1317">
                  <c:v>5.8482965707849777E-4</c:v>
                </c:pt>
                <c:pt idx="1318">
                  <c:v>5.8366532734722921E-4</c:v>
                </c:pt>
                <c:pt idx="1319">
                  <c:v>5.8247927663635413E-4</c:v>
                </c:pt>
                <c:pt idx="1320">
                  <c:v>5.8129862886475471E-4</c:v>
                </c:pt>
                <c:pt idx="1321">
                  <c:v>5.8015796331829762E-4</c:v>
                </c:pt>
                <c:pt idx="1322">
                  <c:v>5.7909746146741429E-4</c:v>
                </c:pt>
                <c:pt idx="1323">
                  <c:v>5.7815959619767464E-4</c:v>
                </c:pt>
                <c:pt idx="1324">
                  <c:v>5.7738459022716165E-4</c:v>
                </c:pt>
                <c:pt idx="1325">
                  <c:v>5.7680515083898822E-4</c:v>
                </c:pt>
                <c:pt idx="1326">
                  <c:v>5.7644124090178563E-4</c:v>
                </c:pt>
                <c:pt idx="1327">
                  <c:v>5.7629578406021714E-4</c:v>
                </c:pt>
                <c:pt idx="1328">
                  <c:v>5.7635215244052811E-4</c:v>
                </c:pt>
                <c:pt idx="1329">
                  <c:v>5.7657404986946235E-4</c:v>
                </c:pt>
                <c:pt idx="1330">
                  <c:v>5.7690799974688845E-4</c:v>
                </c:pt>
                <c:pt idx="1331">
                  <c:v>5.7728815050642169E-4</c:v>
                </c:pt>
                <c:pt idx="1332">
                  <c:v>5.7764266774376453E-4</c:v>
                </c:pt>
                <c:pt idx="1333">
                  <c:v>5.7790061556628317E-4</c:v>
                </c:pt>
                <c:pt idx="1334">
                  <c:v>5.7799818351608225E-4</c:v>
                </c:pt>
                <c:pt idx="1335">
                  <c:v>5.7788314195030433E-4</c:v>
                </c:pt>
                <c:pt idx="1336">
                  <c:v>5.7751730585871731E-4</c:v>
                </c:pt>
                <c:pt idx="1337">
                  <c:v>5.7687621657921174E-4</c:v>
                </c:pt>
                <c:pt idx="1338">
                  <c:v>5.7594623866719259E-4</c:v>
                </c:pt>
                <c:pt idx="1339">
                  <c:v>5.7472037620778641E-4</c:v>
                </c:pt>
                <c:pt idx="1340">
                  <c:v>5.731927566916948E-4</c:v>
                </c:pt>
                <c:pt idx="1341">
                  <c:v>5.7135273575448437E-4</c:v>
                </c:pt>
                <c:pt idx="1342">
                  <c:v>5.6917887852616636E-4</c:v>
                </c:pt>
                <c:pt idx="1343">
                  <c:v>5.6663317071087077E-4</c:v>
                </c:pt>
                <c:pt idx="1344">
                  <c:v>5.6365548584344017E-4</c:v>
                </c:pt>
                <c:pt idx="1345">
                  <c:v>5.6015818994317073E-4</c:v>
                </c:pt>
                <c:pt idx="1346">
                  <c:v>5.5602118384545413E-4</c:v>
                </c:pt>
                <c:pt idx="1347">
                  <c:v>5.5108787597010734E-4</c:v>
                </c:pt>
                <c:pt idx="1348">
                  <c:v>5.4516292470810921E-4</c:v>
                </c:pt>
                <c:pt idx="1349">
                  <c:v>5.3801315438227893E-4</c:v>
                </c:pt>
                <c:pt idx="1350">
                  <c:v>5.2937330944597988E-4</c:v>
                </c:pt>
                <c:pt idx="1351">
                  <c:v>5.1895837247671855E-4</c:v>
                </c:pt>
                <c:pt idx="1352">
                  <c:v>5.0648379796139852E-4</c:v>
                </c:pt>
                <c:pt idx="1353">
                  <c:v>4.9169422533142039E-4</c:v>
                </c:pt>
                <c:pt idx="1354">
                  <c:v>4.7439961471682369E-4</c:v>
                </c:pt>
                <c:pt idx="1355">
                  <c:v>4.5451625855023414E-4</c:v>
                </c:pt>
                <c:pt idx="1356">
                  <c:v>4.3210781577735934E-4</c:v>
                </c:pt>
                <c:pt idx="1357">
                  <c:v>4.0742018277800511E-4</c:v>
                </c:pt>
                <c:pt idx="1358">
                  <c:v>3.8090300822970596E-4</c:v>
                </c:pt>
                <c:pt idx="1359">
                  <c:v>3.5321119900220055E-4</c:v>
                </c:pt>
                <c:pt idx="1360">
                  <c:v>3.2518174992776031E-4</c:v>
                </c:pt>
                <c:pt idx="1361">
                  <c:v>2.9778465560017711E-4</c:v>
                </c:pt>
                <c:pt idx="1362">
                  <c:v>2.7205102148001475E-4</c:v>
                </c:pt>
                <c:pt idx="1363">
                  <c:v>2.4898597952898295E-4</c:v>
                </c:pt>
                <c:pt idx="1364">
                  <c:v>2.2947752405771591E-4</c:v>
                </c:pt>
                <c:pt idx="1365">
                  <c:v>2.1421410535772041E-4</c:v>
                </c:pt>
                <c:pt idx="1366">
                  <c:v>2.0362303223372304E-4</c:v>
                </c:pt>
                <c:pt idx="1367">
                  <c:v>1.9783881057503061E-4</c:v>
                </c:pt>
                <c:pt idx="1368">
                  <c:v>1.9670538250218954E-4</c:v>
                </c:pt>
                <c:pt idx="1369">
                  <c:v>1.9981082275334345E-4</c:v>
                </c:pt>
                <c:pt idx="1370">
                  <c:v>2.065479264753364E-4</c:v>
                </c:pt>
                <c:pt idx="1371">
                  <c:v>2.1619029065570041E-4</c:v>
                </c:pt>
                <c:pt idx="1372">
                  <c:v>2.2797223767031735E-4</c:v>
                </c:pt>
                <c:pt idx="1373">
                  <c:v>2.4116190299020493E-4</c:v>
                </c:pt>
                <c:pt idx="1374">
                  <c:v>2.5511921907875616E-4</c:v>
                </c:pt>
                <c:pt idx="1375">
                  <c:v>2.6933426118685831E-4</c:v>
                </c:pt>
                <c:pt idx="1376">
                  <c:v>2.8344521600580678E-4</c:v>
                </c:pt>
                <c:pt idx="1377">
                  <c:v>2.972381257415461E-4</c:v>
                </c:pt>
                <c:pt idx="1378">
                  <c:v>3.1063271387813692E-4</c:v>
                </c:pt>
                <c:pt idx="1379">
                  <c:v>3.2365909538160259E-4</c:v>
                </c:pt>
                <c:pt idx="1380">
                  <c:v>3.3643008779108785E-4</c:v>
                </c:pt>
                <c:pt idx="1381">
                  <c:v>3.4911259889852442E-4</c:v>
                </c:pt>
                <c:pt idx="1382">
                  <c:v>3.6190062220995561E-4</c:v>
                </c:pt>
                <c:pt idx="1383">
                  <c:v>3.7499090707043093E-4</c:v>
                </c:pt>
                <c:pt idx="1384">
                  <c:v>3.8856168504210474E-4</c:v>
                </c:pt>
                <c:pt idx="1385">
                  <c:v>4.0275433529238149E-4</c:v>
                </c:pt>
                <c:pt idx="1386">
                  <c:v>4.1765787108689434E-4</c:v>
                </c:pt>
                <c:pt idx="1387">
                  <c:v>4.3329638884375446E-4</c:v>
                </c:pt>
                <c:pt idx="1388">
                  <c:v>4.4962007193475993E-4</c:v>
                </c:pt>
                <c:pt idx="1389">
                  <c:v>4.6650071755511402E-4</c:v>
                </c:pt>
                <c:pt idx="1390">
                  <c:v>4.8373295266851754E-4</c:v>
                </c:pt>
                <c:pt idx="1391">
                  <c:v>5.0104213361631424E-4</c:v>
                </c:pt>
                <c:pt idx="1392">
                  <c:v>5.180993824362856E-4</c:v>
                </c:pt>
                <c:pt idx="1393">
                  <c:v>5.3454332568571771E-4</c:v>
                </c:pt>
                <c:pt idx="1394">
                  <c:v>5.5000701300911736E-4</c:v>
                </c:pt>
                <c:pt idx="1395">
                  <c:v>5.6414747084312911E-4</c:v>
                </c:pt>
                <c:pt idx="1396">
                  <c:v>5.7667446167058772E-4</c:v>
                </c:pt>
                <c:pt idx="1397">
                  <c:v>5.8737515964297409E-4</c:v>
                </c:pt>
                <c:pt idx="1398">
                  <c:v>5.9613141941240895E-4</c:v>
                </c:pt>
                <c:pt idx="1399">
                  <c:v>6.0292723123401149E-4</c:v>
                </c:pt>
                <c:pt idx="1400">
                  <c:v>6.0784590729228924E-4</c:v>
                </c:pt>
                <c:pt idx="1401">
                  <c:v>6.110574686176908E-4</c:v>
                </c:pt>
                <c:pt idx="1402">
                  <c:v>6.1279846228077368E-4</c:v>
                </c:pt>
                <c:pt idx="1403">
                  <c:v>6.1334709186754871E-4</c:v>
                </c:pt>
                <c:pt idx="1404">
                  <c:v>6.129971367940173E-4</c:v>
                </c:pt>
                <c:pt idx="1405">
                  <c:v>6.1203391334271613E-4</c:v>
                </c:pt>
                <c:pt idx="1406">
                  <c:v>6.107146938821136E-4</c:v>
                </c:pt>
                <c:pt idx="1407">
                  <c:v>6.0925515760904317E-4</c:v>
                </c:pt>
                <c:pt idx="1408">
                  <c:v>6.0782241208192863E-4</c:v>
                </c:pt>
                <c:pt idx="1409">
                  <c:v>6.0653408994038494E-4</c:v>
                </c:pt>
                <c:pt idx="1410">
                  <c:v>6.0546243106375714E-4</c:v>
                </c:pt>
                <c:pt idx="1411">
                  <c:v>6.0464181747204118E-4</c:v>
                </c:pt>
                <c:pt idx="1412">
                  <c:v>6.0407813903221171E-4</c:v>
                </c:pt>
                <c:pt idx="1413">
                  <c:v>6.0375845751714508E-4</c:v>
                </c:pt>
                <c:pt idx="1414">
                  <c:v>6.0365978340737433E-4</c:v>
                </c:pt>
                <c:pt idx="1415">
                  <c:v>6.0375601690378761E-4</c:v>
                </c:pt>
                <c:pt idx="1416">
                  <c:v>6.0402265067005111E-4</c:v>
                </c:pt>
                <c:pt idx="1417">
                  <c:v>6.0443905639225406E-4</c:v>
                </c:pt>
                <c:pt idx="1418">
                  <c:v>6.0498860430633489E-4</c:v>
                </c:pt>
                <c:pt idx="1419">
                  <c:v>6.0565707166859088E-4</c:v>
                </c:pt>
                <c:pt idx="1420">
                  <c:v>6.0642998308381468E-4</c:v>
                </c:pt>
                <c:pt idx="1421">
                  <c:v>6.0728962344877113E-4</c:v>
                </c:pt>
                <c:pt idx="1422">
                  <c:v>6.0821245403247504E-4</c:v>
                </c:pt>
                <c:pt idx="1423">
                  <c:v>6.0916754967677868E-4</c:v>
                </c:pt>
                <c:pt idx="1424">
                  <c:v>6.1011650051543721E-4</c:v>
                </c:pt>
                <c:pt idx="1425">
                  <c:v>6.1101492206013202E-4</c:v>
                </c:pt>
                <c:pt idx="1426">
                  <c:v>6.1181549123932128E-4</c:v>
                </c:pt>
                <c:pt idx="1427">
                  <c:v>6.1247204479684709E-4</c:v>
                </c:pt>
                <c:pt idx="1428">
                  <c:v>6.1294417089501627E-4</c:v>
                </c:pt>
                <c:pt idx="1429">
                  <c:v>6.1320151559298667E-4</c:v>
                </c:pt>
                <c:pt idx="1430">
                  <c:v>6.1322708742353731E-4</c:v>
                </c:pt>
                <c:pt idx="1431">
                  <c:v>6.1301907045430463E-4</c:v>
                </c:pt>
                <c:pt idx="1432">
                  <c:v>6.1259083250195647E-4</c:v>
                </c:pt>
                <c:pt idx="1433">
                  <c:v>6.1196910478804117E-4</c:v>
                </c:pt>
                <c:pt idx="1434">
                  <c:v>6.1119073663702022E-4</c:v>
                </c:pt>
                <c:pt idx="1435">
                  <c:v>6.1029853908532662E-4</c:v>
                </c:pt>
                <c:pt idx="1436">
                  <c:v>6.0933685205107936E-4</c:v>
                </c:pt>
                <c:pt idx="1437">
                  <c:v>6.0834750693239317E-4</c:v>
                </c:pt>
                <c:pt idx="1438">
                  <c:v>6.0736664105244531E-4</c:v>
                </c:pt>
                <c:pt idx="1439">
                  <c:v>6.0642269795276038E-4</c:v>
                </c:pt>
                <c:pt idx="1440">
                  <c:v>6.0553565633475112E-4</c:v>
                </c:pt>
                <c:pt idx="1441">
                  <c:v>6.0471738893846222E-4</c:v>
                </c:pt>
                <c:pt idx="1442">
                  <c:v>6.0397281364845713E-4</c:v>
                </c:pt>
                <c:pt idx="1443">
                  <c:v>6.0330155642106416E-4</c:v>
                </c:pt>
                <c:pt idx="1444">
                  <c:v>6.0269974641784002E-4</c:v>
                </c:pt>
                <c:pt idx="1445">
                  <c:v>6.0216167120524865E-4</c:v>
                </c:pt>
                <c:pt idx="1446">
                  <c:v>6.0168110066033766E-4</c:v>
                </c:pt>
                <c:pt idx="1447">
                  <c:v>6.0125220008814032E-4</c:v>
                </c:pt>
                <c:pt idx="1448">
                  <c:v>6.0087003492078662E-4</c:v>
                </c:pt>
                <c:pt idx="1449">
                  <c:v>6.0053074426830784E-4</c:v>
                </c:pt>
                <c:pt idx="1450">
                  <c:v>6.0023148527351029E-4</c:v>
                </c:pt>
                <c:pt idx="1451">
                  <c:v>5.9997026019752294E-4</c:v>
                </c:pt>
                <c:pt idx="1452">
                  <c:v>5.9974571000995984E-4</c:v>
                </c:pt>
                <c:pt idx="1453">
                  <c:v>5.9955692738212411E-4</c:v>
                </c:pt>
                <c:pt idx="1454">
                  <c:v>5.9940330267137395E-4</c:v>
                </c:pt>
                <c:pt idx="1455">
                  <c:v>5.9928438858339805E-4</c:v>
                </c:pt>
                <c:pt idx="1456">
                  <c:v>5.9919975701281834E-4</c:v>
                </c:pt>
                <c:pt idx="1457">
                  <c:v>5.9914881105360869E-4</c:v>
                </c:pt>
                <c:pt idx="1458">
                  <c:v>5.9913054757827766E-4</c:v>
                </c:pt>
                <c:pt idx="1459">
                  <c:v>5.9914327571862372E-4</c:v>
                </c:pt>
                <c:pt idx="1460">
                  <c:v>5.9918433454811859E-4</c:v>
                </c:pt>
                <c:pt idx="1461">
                  <c:v>5.9924987106719238E-4</c:v>
                </c:pt>
                <c:pt idx="1462">
                  <c:v>5.9933472592467441E-4</c:v>
                </c:pt>
                <c:pt idx="1463">
                  <c:v>5.9943251649162096E-4</c:v>
                </c:pt>
                <c:pt idx="1464">
                  <c:v>5.9953592242581162E-4</c:v>
                </c:pt>
                <c:pt idx="1465">
                  <c:v>5.9963716406228099E-4</c:v>
                </c:pt>
                <c:pt idx="1466">
                  <c:v>5.9972863549968814E-4</c:v>
                </c:pt>
                <c:pt idx="1467">
                  <c:v>5.998035983833961E-4</c:v>
                </c:pt>
                <c:pt idx="1468">
                  <c:v>5.9985682700660367E-4</c:v>
                </c:pt>
                <c:pt idx="1469">
                  <c:v>5.998851113305949E-4</c:v>
                </c:pt>
                <c:pt idx="1470">
                  <c:v>5.9988752420431733E-4</c:v>
                </c:pt>
                <c:pt idx="1471">
                  <c:v>5.9986541640832123E-4</c:v>
                </c:pt>
                <c:pt idx="1472">
                  <c:v>5.998221392173221E-4</c:v>
                </c:pt>
                <c:pt idx="1473">
                  <c:v>5.9976254261536832E-4</c:v>
                </c:pt>
                <c:pt idx="1474">
                  <c:v>5.9969232938371082E-4</c:v>
                </c:pt>
                <c:pt idx="1475">
                  <c:v>5.9961736217041333E-4</c:v>
                </c:pt>
                <c:pt idx="1476">
                  <c:v>5.99543019928404E-4</c:v>
                </c:pt>
                <c:pt idx="1477">
                  <c:v>5.9947368251393502E-4</c:v>
                </c:pt>
                <c:pt idx="1478">
                  <c:v>5.9941239626943416E-4</c:v>
                </c:pt>
                <c:pt idx="1479">
                  <c:v>5.9936074014367688E-4</c:v>
                </c:pt>
                <c:pt idx="1480">
                  <c:v>5.9931888286794026E-4</c:v>
                </c:pt>
                <c:pt idx="1481">
                  <c:v>5.9928579419608863E-4</c:v>
                </c:pt>
                <c:pt idx="1482">
                  <c:v>5.9925955934855813E-4</c:v>
                </c:pt>
                <c:pt idx="1483">
                  <c:v>5.9923773727321586E-4</c:v>
                </c:pt>
                <c:pt idx="1484">
                  <c:v>5.992177069089773E-4</c:v>
                </c:pt>
                <c:pt idx="1485">
                  <c:v>5.9919695381250172E-4</c:v>
                </c:pt>
                <c:pt idx="1486">
                  <c:v>5.9917326827392233E-4</c:v>
                </c:pt>
                <c:pt idx="1487">
                  <c:v>5.9914484112899991E-4</c:v>
                </c:pt>
                <c:pt idx="1488">
                  <c:v>5.9911026525458937E-4</c:v>
                </c:pt>
                <c:pt idx="1489">
                  <c:v>5.9906846243857747E-4</c:v>
                </c:pt>
                <c:pt idx="1490">
                  <c:v>5.9901854784558421E-4</c:v>
                </c:pt>
                <c:pt idx="1491">
                  <c:v>5.9895971916429521E-4</c:v>
                </c:pt>
                <c:pt idx="1492">
                  <c:v>5.9889113909589674E-4</c:v>
                </c:pt>
                <c:pt idx="1493">
                  <c:v>5.9881187679365112E-4</c:v>
                </c:pt>
                <c:pt idx="1494">
                  <c:v>5.9872091286387495E-4</c:v>
                </c:pt>
                <c:pt idx="1495">
                  <c:v>5.9861721838996428E-4</c:v>
                </c:pt>
                <c:pt idx="1496">
                  <c:v>5.9849990070789429E-4</c:v>
                </c:pt>
                <c:pt idx="1497">
                  <c:v>5.9836840636357024E-4</c:v>
                </c:pt>
                <c:pt idx="1498">
                  <c:v>5.9822276547078629E-4</c:v>
                </c:pt>
                <c:pt idx="1499">
                  <c:v>5.9806385686326168E-4</c:v>
                </c:pt>
                <c:pt idx="1500">
                  <c:v>5.9789366391695348E-4</c:v>
                </c:pt>
                <c:pt idx="1501">
                  <c:v>5.9771550317212015E-4</c:v>
                </c:pt>
                <c:pt idx="1502">
                  <c:v>5.975341875798239E-4</c:v>
                </c:pt>
                <c:pt idx="1503">
                  <c:v>5.9735608671340854E-4</c:v>
                </c:pt>
                <c:pt idx="1504">
                  <c:v>5.9718904370067386E-4</c:v>
                </c:pt>
                <c:pt idx="1505">
                  <c:v>5.9704209838364465E-4</c:v>
                </c:pt>
                <c:pt idx="1506">
                  <c:v>5.969249886524251E-4</c:v>
                </c:pt>
                <c:pt idx="1507">
                  <c:v>5.9684740821615593E-4</c:v>
                </c:pt>
                <c:pt idx="1508">
                  <c:v>5.9681804238947197E-4</c:v>
                </c:pt>
                <c:pt idx="1509">
                  <c:v>5.9684344830054502E-4</c:v>
                </c:pt>
                <c:pt idx="1510">
                  <c:v>5.9692690526667402E-4</c:v>
                </c:pt>
                <c:pt idx="1511">
                  <c:v>5.9706740383404819E-4</c:v>
                </c:pt>
                <c:pt idx="1512">
                  <c:v>5.9725896889294009E-4</c:v>
                </c:pt>
                <c:pt idx="1513">
                  <c:v>5.9749050094743729E-4</c:v>
                </c:pt>
                <c:pt idx="1514">
                  <c:v>5.9774626581288138E-4</c:v>
                </c:pt>
                <c:pt idx="1515">
                  <c:v>5.9800706831329936E-4</c:v>
                </c:pt>
                <c:pt idx="1516">
                  <c:v>5.9825202469158728E-4</c:v>
                </c:pt>
                <c:pt idx="1517">
                  <c:v>5.9846073106699837E-4</c:v>
                </c:pt>
                <c:pt idx="1518">
                  <c:v>5.9861552832017975E-4</c:v>
                </c:pt>
                <c:pt idx="1519">
                  <c:v>5.987035239728572E-4</c:v>
                </c:pt>
                <c:pt idx="1520">
                  <c:v>5.9871805195712982E-4</c:v>
                </c:pt>
                <c:pt idx="1521">
                  <c:v>5.9865934126727559E-4</c:v>
                </c:pt>
                <c:pt idx="1522">
                  <c:v>5.985342889577804E-4</c:v>
                </c:pt>
                <c:pt idx="1523">
                  <c:v>5.9835538973100491E-4</c:v>
                </c:pt>
                <c:pt idx="1524">
                  <c:v>5.9813900286461602E-4</c:v>
                </c:pt>
                <c:pt idx="1525">
                  <c:v>5.9790324062430824E-4</c:v>
                </c:pt>
                <c:pt idx="1526">
                  <c:v>5.9766579613161901E-4</c:v>
                </c:pt>
                <c:pt idx="1527">
                  <c:v>5.974420187136849E-4</c:v>
                </c:pt>
                <c:pt idx="1528">
                  <c:v>5.9724347508135567E-4</c:v>
                </c:pt>
                <c:pt idx="1529">
                  <c:v>5.9707714012135593E-4</c:v>
                </c:pt>
                <c:pt idx="1530">
                  <c:v>5.9694525251501138E-4</c:v>
                </c:pt>
                <c:pt idx="1531">
                  <c:v>5.9684576967634808E-4</c:v>
                </c:pt>
                <c:pt idx="1532">
                  <c:v>5.9677327752619093E-4</c:v>
                </c:pt>
                <c:pt idx="1533">
                  <c:v>5.9672016245825249E-4</c:v>
                </c:pt>
                <c:pt idx="1534">
                  <c:v>5.9667783937728544E-4</c:v>
                </c:pt>
                <c:pt idx="1535">
                  <c:v>5.9663784901268753E-4</c:v>
                </c:pt>
                <c:pt idx="1536">
                  <c:v>5.9659268015988139E-4</c:v>
                </c:pt>
                <c:pt idx="1537">
                  <c:v>5.9653623727817014E-4</c:v>
                </c:pt>
                <c:pt idx="1538">
                  <c:v>5.9646394303569422E-4</c:v>
                </c:pt>
                <c:pt idx="1539">
                  <c:v>5.9637252853034434E-4</c:v>
                </c:pt>
                <c:pt idx="1540">
                  <c:v>5.9625960455665921E-4</c:v>
                </c:pt>
                <c:pt idx="1541">
                  <c:v>5.9612306715783436E-4</c:v>
                </c:pt>
                <c:pt idx="1542">
                  <c:v>5.9596067182160885E-4</c:v>
                </c:pt>
                <c:pt idx="1543">
                  <c:v>5.9576962341269929E-4</c:v>
                </c:pt>
                <c:pt idx="1544">
                  <c:v>5.9554641970825217E-4</c:v>
                </c:pt>
                <c:pt idx="1545">
                  <c:v>5.9528693297459872E-4</c:v>
                </c:pt>
                <c:pt idx="1546">
                  <c:v>5.9498675046510958E-4</c:v>
                </c:pt>
                <c:pt idx="1547">
                  <c:v>5.9464172305548465E-4</c:v>
                </c:pt>
                <c:pt idx="1548">
                  <c:v>5.9424871225627069E-4</c:v>
                </c:pt>
                <c:pt idx="1549">
                  <c:v>5.9380645390540057E-4</c:v>
                </c:pt>
                <c:pt idx="1550">
                  <c:v>5.9331650411193935E-4</c:v>
                </c:pt>
                <c:pt idx="1551">
                  <c:v>5.9278418248086783E-4</c:v>
                </c:pt>
                <c:pt idx="1552">
                  <c:v>5.9221946041986136E-4</c:v>
                </c:pt>
                <c:pt idx="1553">
                  <c:v>5.9163766592119026E-4</c:v>
                </c:pt>
                <c:pt idx="1554">
                  <c:v>5.9105986303882726E-4</c:v>
                </c:pt>
                <c:pt idx="1555">
                  <c:v>5.9051272896305589E-4</c:v>
                </c:pt>
                <c:pt idx="1556">
                  <c:v>5.9002769782959307E-4</c:v>
                </c:pt>
                <c:pt idx="1557">
                  <c:v>5.8963921765320154E-4</c:v>
                </c:pt>
                <c:pt idx="1558">
                  <c:v>5.8938201298441774E-4</c:v>
                </c:pt>
                <c:pt idx="1559">
                  <c:v>5.8928735960896389E-4</c:v>
                </c:pt>
                <c:pt idx="1560">
                  <c:v>5.8937865881269721E-4</c:v>
                </c:pt>
                <c:pt idx="1561">
                  <c:v>5.8966678991770815E-4</c:v>
                </c:pt>
                <c:pt idx="1562">
                  <c:v>5.9014594639204008E-4</c:v>
                </c:pt>
                <c:pt idx="1563">
                  <c:v>5.9079078264200437E-4</c:v>
                </c:pt>
                <c:pt idx="1564">
                  <c:v>5.9155566872897672E-4</c:v>
                </c:pt>
                <c:pt idx="1565">
                  <c:v>5.9237664091007418E-4</c:v>
                </c:pt>
                <c:pt idx="1566">
                  <c:v>5.9317624073837168E-4</c:v>
                </c:pt>
                <c:pt idx="1567">
                  <c:v>5.938709376749296E-4</c:v>
                </c:pt>
                <c:pt idx="1568">
                  <c:v>5.9438030558334111E-4</c:v>
                </c:pt>
                <c:pt idx="1569">
                  <c:v>5.9463670900738617E-4</c:v>
                </c:pt>
                <c:pt idx="1570">
                  <c:v>5.9459403158355786E-4</c:v>
                </c:pt>
                <c:pt idx="1571">
                  <c:v>5.9423405082093992E-4</c:v>
                </c:pt>
                <c:pt idx="1572">
                  <c:v>5.9356939622346632E-4</c:v>
                </c:pt>
                <c:pt idx="1573">
                  <c:v>5.9264254785561113E-4</c:v>
                </c:pt>
                <c:pt idx="1574">
                  <c:v>5.9152100743904517E-4</c:v>
                </c:pt>
                <c:pt idx="1575">
                  <c:v>5.9028935411329731E-4</c:v>
                </c:pt>
                <c:pt idx="1576">
                  <c:v>5.8903939351090384E-4</c:v>
                </c:pt>
                <c:pt idx="1577">
                  <c:v>5.8785983010289369E-4</c:v>
                </c:pt>
                <c:pt idx="1578">
                  <c:v>5.8682691579042248E-4</c:v>
                </c:pt>
                <c:pt idx="1579">
                  <c:v>5.8599727214740508E-4</c:v>
                </c:pt>
                <c:pt idx="1580">
                  <c:v>5.8540369805894991E-4</c:v>
                </c:pt>
                <c:pt idx="1581">
                  <c:v>5.8505427927748276E-4</c:v>
                </c:pt>
                <c:pt idx="1582">
                  <c:v>5.8493462141429834E-4</c:v>
                </c:pt>
                <c:pt idx="1583">
                  <c:v>5.8501260242504332E-4</c:v>
                </c:pt>
                <c:pt idx="1584">
                  <c:v>5.8524474371981832E-4</c:v>
                </c:pt>
                <c:pt idx="1585">
                  <c:v>5.8558316110654237E-4</c:v>
                </c:pt>
                <c:pt idx="1586">
                  <c:v>5.859820997415493E-4</c:v>
                </c:pt>
                <c:pt idx="1587">
                  <c:v>5.8640321508892572E-4</c:v>
                </c:pt>
                <c:pt idx="1588">
                  <c:v>5.8681907314914823E-4</c:v>
                </c:pt>
                <c:pt idx="1589">
                  <c:v>5.872146549668097E-4</c:v>
                </c:pt>
                <c:pt idx="1590">
                  <c:v>5.8758693175370508E-4</c:v>
                </c:pt>
                <c:pt idx="1591">
                  <c:v>5.8794290640492143E-4</c:v>
                </c:pt>
                <c:pt idx="1592">
                  <c:v>5.8829706781431091E-4</c:v>
                </c:pt>
                <c:pt idx="1593">
                  <c:v>5.8866710241840532E-4</c:v>
                </c:pt>
                <c:pt idx="1594">
                  <c:v>5.8907064390477739E-4</c:v>
                </c:pt>
                <c:pt idx="1595">
                  <c:v>5.8952159774341723E-4</c:v>
                </c:pt>
                <c:pt idx="1596">
                  <c:v>5.9002685504910824E-4</c:v>
                </c:pt>
                <c:pt idx="1597">
                  <c:v>5.9058317632449113E-4</c:v>
                </c:pt>
                <c:pt idx="1598">
                  <c:v>5.9117431565654049E-4</c:v>
                </c:pt>
                <c:pt idx="1599">
                  <c:v>5.9176824621259014E-4</c:v>
                </c:pt>
                <c:pt idx="1600">
                  <c:v>5.9231443743332311E-4</c:v>
                </c:pt>
                <c:pt idx="1601">
                  <c:v>5.9274155089635721E-4</c:v>
                </c:pt>
                <c:pt idx="1602">
                  <c:v>5.9295579794470233E-4</c:v>
                </c:pt>
                <c:pt idx="1603">
                  <c:v>5.9284078329348809E-4</c:v>
                </c:pt>
                <c:pt idx="1604">
                  <c:v>5.922596007554451E-4</c:v>
                </c:pt>
                <c:pt idx="1605">
                  <c:v>5.910601785826462E-4</c:v>
                </c:pt>
                <c:pt idx="1606">
                  <c:v>5.890847168086692E-4</c:v>
                </c:pt>
                <c:pt idx="1607">
                  <c:v>5.8618370963185598E-4</c:v>
                </c:pt>
                <c:pt idx="1608">
                  <c:v>5.8223434896779991E-4</c:v>
                </c:pt>
                <c:pt idx="1609">
                  <c:v>5.7716218404261447E-4</c:v>
                </c:pt>
                <c:pt idx="1610">
                  <c:v>5.7096377899030083E-4</c:v>
                </c:pt>
                <c:pt idx="1611">
                  <c:v>5.6372707677904729E-4</c:v>
                </c:pt>
                <c:pt idx="1612">
                  <c:v>5.5564547547178283E-4</c:v>
                </c:pt>
                <c:pt idx="1613">
                  <c:v>5.4702157693370228E-4</c:v>
                </c:pt>
                <c:pt idx="1614">
                  <c:v>5.3825740224038769E-4</c:v>
                </c:pt>
                <c:pt idx="1615">
                  <c:v>5.2982962131865885E-4</c:v>
                </c:pt>
                <c:pt idx="1616">
                  <c:v>5.2225084153958523E-4</c:v>
                </c:pt>
                <c:pt idx="1617">
                  <c:v>5.1602075307134471E-4</c:v>
                </c:pt>
                <c:pt idx="1618">
                  <c:v>5.1157339706095462E-4</c:v>
                </c:pt>
                <c:pt idx="1619">
                  <c:v>5.0922830425551848E-4</c:v>
                </c:pt>
                <c:pt idx="1620">
                  <c:v>5.0915325948142423E-4</c:v>
                </c:pt>
                <c:pt idx="1621">
                  <c:v>5.1134491368154194E-4</c:v>
                </c:pt>
                <c:pt idx="1622">
                  <c:v>5.1563053955406418E-4</c:v>
                </c:pt>
                <c:pt idx="1623">
                  <c:v>5.2169057940604083E-4</c:v>
                </c:pt>
                <c:pt idx="1624">
                  <c:v>5.290980404812518E-4</c:v>
                </c:pt>
                <c:pt idx="1625">
                  <c:v>5.3736808651190103E-4</c:v>
                </c:pt>
                <c:pt idx="1626">
                  <c:v>5.4600989707289033E-4</c:v>
                </c:pt>
                <c:pt idx="1627">
                  <c:v>5.5457321187928825E-4</c:v>
                </c:pt>
                <c:pt idx="1628">
                  <c:v>5.6268372777022366E-4</c:v>
                </c:pt>
                <c:pt idx="1629">
                  <c:v>5.7006413622305899E-4</c:v>
                </c:pt>
                <c:pt idx="1630">
                  <c:v>5.7654041751361521E-4</c:v>
                </c:pt>
                <c:pt idx="1631">
                  <c:v>5.8203540612191719E-4</c:v>
                </c:pt>
                <c:pt idx="1632">
                  <c:v>5.8655321848587454E-4</c:v>
                </c:pt>
                <c:pt idx="1633">
                  <c:v>5.9015873325115817E-4</c:v>
                </c:pt>
                <c:pt idx="1634">
                  <c:v>5.929560185154001E-4</c:v>
                </c:pt>
                <c:pt idx="1635">
                  <c:v>5.9506872985536986E-4</c:v>
                </c:pt>
                <c:pt idx="1636">
                  <c:v>5.966243355985738E-4</c:v>
                </c:pt>
                <c:pt idx="1637">
                  <c:v>5.9774291076005826E-4</c:v>
                </c:pt>
                <c:pt idx="1638">
                  <c:v>5.9853033777830967E-4</c:v>
                </c:pt>
                <c:pt idx="1639">
                  <c:v>5.9907519441096163E-4</c:v>
                </c:pt>
                <c:pt idx="1640">
                  <c:v>5.9944834844712059E-4</c:v>
                </c:pt>
                <c:pt idx="1641">
                  <c:v>5.9970428094251562E-4</c:v>
                </c:pt>
                <c:pt idx="1642">
                  <c:v>5.9988331163220014E-4</c:v>
                </c:pt>
                <c:pt idx="1643">
                  <c:v>6.0001412180509407E-4</c:v>
                </c:pt>
                <c:pt idx="1644">
                  <c:v>6.0011619364664964E-4</c:v>
                </c:pt>
                <c:pt idx="1645">
                  <c:v>6.0020196995571977E-4</c:v>
                </c:pt>
                <c:pt idx="1646">
                  <c:v>6.0027866773037944E-4</c:v>
                </c:pt>
                <c:pt idx="1647">
                  <c:v>6.0034976321900928E-4</c:v>
                </c:pt>
                <c:pt idx="1648">
                  <c:v>6.0041618973761916E-4</c:v>
                </c:pt>
                <c:pt idx="1649">
                  <c:v>6.0047730290663627E-4</c:v>
                </c:pt>
                <c:pt idx="1650">
                  <c:v>6.0053165935554224E-4</c:v>
                </c:pt>
                <c:pt idx="1651">
                  <c:v>6.0057761026969061E-4</c:v>
                </c:pt>
                <c:pt idx="1652">
                  <c:v>6.006136455753298E-4</c:v>
                </c:pt>
                <c:pt idx="1653">
                  <c:v>6.0063897154750121E-4</c:v>
                </c:pt>
                <c:pt idx="1654">
                  <c:v>6.00653382848581E-4</c:v>
                </c:pt>
                <c:pt idx="1655">
                  <c:v>6.0065738061368932E-4</c:v>
                </c:pt>
                <c:pt idx="1656">
                  <c:v>6.0065208009592503E-4</c:v>
                </c:pt>
                <c:pt idx="1657">
                  <c:v>6.0063907131326793E-4</c:v>
                </c:pt>
                <c:pt idx="1658">
                  <c:v>6.0062020563438534E-4</c:v>
                </c:pt>
                <c:pt idx="1659">
                  <c:v>6.0059739306613468E-4</c:v>
                </c:pt>
                <c:pt idx="1660">
                  <c:v>6.0057244389611329E-4</c:v>
                </c:pt>
                <c:pt idx="1661">
                  <c:v>6.0054691375411608E-4</c:v>
                </c:pt>
                <c:pt idx="1662">
                  <c:v>6.0052202435389437E-4</c:v>
                </c:pt>
                <c:pt idx="1663">
                  <c:v>6.0049862705133629E-4</c:v>
                </c:pt>
                <c:pt idx="1664">
                  <c:v>6.0047721078583007E-4</c:v>
                </c:pt>
                <c:pt idx="1665">
                  <c:v>6.0045794155912764E-4</c:v>
                </c:pt>
                <c:pt idx="1666">
                  <c:v>6.0044072314120332E-4</c:v>
                </c:pt>
                <c:pt idx="1667">
                  <c:v>6.0042526739584323E-4</c:v>
                </c:pt>
                <c:pt idx="1668">
                  <c:v>6.0041116562555225E-4</c:v>
                </c:pt>
                <c:pt idx="1669">
                  <c:v>6.0039795482562093E-4</c:v>
                </c:pt>
                <c:pt idx="1670">
                  <c:v>6.0038517523212508E-4</c:v>
                </c:pt>
                <c:pt idx="1671">
                  <c:v>6.0037241746887517E-4</c:v>
                </c:pt>
                <c:pt idx="1672">
                  <c:v>6.0035935908816444E-4</c:v>
                </c:pt>
                <c:pt idx="1673">
                  <c:v>6.0034579091008196E-4</c:v>
                </c:pt>
                <c:pt idx="1674">
                  <c:v>6.0033163382209069E-4</c:v>
                </c:pt>
                <c:pt idx="1675">
                  <c:v>6.0031694657689222E-4</c:v>
                </c:pt>
                <c:pt idx="1676">
                  <c:v>6.0030192486161462E-4</c:v>
                </c:pt>
                <c:pt idx="1677">
                  <c:v>6.0028689149847661E-4</c:v>
                </c:pt>
                <c:pt idx="1678">
                  <c:v>6.0027227760778442E-4</c:v>
                </c:pt>
                <c:pt idx="1679">
                  <c:v>6.0025859448708402E-4</c:v>
                </c:pt>
                <c:pt idx="1680">
                  <c:v>6.0024639655221633E-4</c:v>
                </c:pt>
                <c:pt idx="1681">
                  <c:v>6.0023623647212842E-4</c:v>
                </c:pt>
                <c:pt idx="1682">
                  <c:v>6.0022861566029516E-4</c:v>
                </c:pt>
                <c:pt idx="1683">
                  <c:v>6.0022393228837312E-4</c:v>
                </c:pt>
                <c:pt idx="1684">
                  <c:v>6.0022243457962335E-4</c:v>
                </c:pt>
                <c:pt idx="1685">
                  <c:v>6.002241840378492E-4</c:v>
                </c:pt>
                <c:pt idx="1686">
                  <c:v>6.0022903491248184E-4</c:v>
                </c:pt>
                <c:pt idx="1687">
                  <c:v>6.0023663462601339E-4</c:v>
                </c:pt>
                <c:pt idx="1688">
                  <c:v>6.0024644710322112E-4</c:v>
                </c:pt>
                <c:pt idx="1689">
                  <c:v>6.0025779792890501E-4</c:v>
                </c:pt>
                <c:pt idx="1690">
                  <c:v>6.0026993580705951E-4</c:v>
                </c:pt>
                <c:pt idx="1691">
                  <c:v>6.0028210294864716E-4</c:v>
                </c:pt>
                <c:pt idx="1692">
                  <c:v>6.002936041826153E-4</c:v>
                </c:pt>
                <c:pt idx="1693">
                  <c:v>6.0030386544921745E-4</c:v>
                </c:pt>
                <c:pt idx="1694">
                  <c:v>6.0031247398520957E-4</c:v>
                </c:pt>
                <c:pt idx="1695">
                  <c:v>6.0031919593651428E-4</c:v>
                </c:pt>
                <c:pt idx="1696">
                  <c:v>6.0032397117801306E-4</c:v>
                </c:pt>
                <c:pt idx="1697">
                  <c:v>6.0032688874557408E-4</c:v>
                </c:pt>
                <c:pt idx="1698">
                  <c:v>6.0032814911324586E-4</c:v>
                </c:pt>
                <c:pt idx="1699">
                  <c:v>6.0032802069829346E-4</c:v>
                </c:pt>
                <c:pt idx="1700">
                  <c:v>6.0032679768341009E-4</c:v>
                </c:pt>
                <c:pt idx="1701">
                  <c:v>6.0032476465951448E-4</c:v>
                </c:pt>
                <c:pt idx="1702">
                  <c:v>6.0032217120064928E-4</c:v>
                </c:pt>
                <c:pt idx="1703">
                  <c:v>6.0031921741646481E-4</c:v>
                </c:pt>
                <c:pt idx="1704">
                  <c:v>6.0031604930174491E-4</c:v>
                </c:pt>
                <c:pt idx="1705">
                  <c:v>6.0031276143885412E-4</c:v>
                </c:pt>
                <c:pt idx="1706">
                  <c:v>6.0030940459950932E-4</c:v>
                </c:pt>
                <c:pt idx="1707">
                  <c:v>6.0030599506743902E-4</c:v>
                </c:pt>
                <c:pt idx="1708">
                  <c:v>6.0030252417285262E-4</c:v>
                </c:pt>
                <c:pt idx="1709">
                  <c:v>6.0029896621068978E-4</c:v>
                </c:pt>
                <c:pt idx="1710">
                  <c:v>6.0029528459403414E-4</c:v>
                </c:pt>
                <c:pt idx="1711">
                  <c:v>6.0029143567506479E-4</c:v>
                </c:pt>
                <c:pt idx="1712">
                  <c:v>6.0028737106976912E-4</c:v>
                </c:pt>
                <c:pt idx="1713">
                  <c:v>6.0028303845082321E-4</c:v>
                </c:pt>
                <c:pt idx="1714">
                  <c:v>6.0027838155837484E-4</c:v>
                </c:pt>
                <c:pt idx="1715">
                  <c:v>6.0027333978755824E-4</c:v>
                </c:pt>
                <c:pt idx="1716">
                  <c:v>6.0026784773094916E-4</c:v>
                </c:pt>
                <c:pt idx="1717">
                  <c:v>6.0026183488150664E-4</c:v>
                </c:pt>
                <c:pt idx="1718">
                  <c:v>6.0025522566140477E-4</c:v>
                </c:pt>
                <c:pt idx="1719">
                  <c:v>6.0024793978599798E-4</c:v>
                </c:pt>
                <c:pt idx="1720">
                  <c:v>6.0023989284332003E-4</c:v>
                </c:pt>
                <c:pt idx="1721">
                  <c:v>6.0023099699064303E-4</c:v>
                </c:pt>
                <c:pt idx="1722">
                  <c:v>6.0022116117482117E-4</c:v>
                </c:pt>
                <c:pt idx="1723">
                  <c:v>6.0021029099972464E-4</c:v>
                </c:pt>
                <c:pt idx="1724">
                  <c:v>6.0019828707519611E-4</c:v>
                </c:pt>
                <c:pt idx="1725">
                  <c:v>6.0018504294429215E-4</c:v>
                </c:pt>
                <c:pt idx="1726">
                  <c:v>6.0017044257668344E-4</c:v>
                </c:pt>
                <c:pt idx="1727">
                  <c:v>6.0015435424590593E-4</c:v>
                </c:pt>
                <c:pt idx="1728">
                  <c:v>6.0013662667770531E-4</c:v>
                </c:pt>
                <c:pt idx="1729">
                  <c:v>6.0011708918696462E-4</c:v>
                </c:pt>
                <c:pt idx="1730">
                  <c:v>6.0009555085090919E-4</c:v>
                </c:pt>
                <c:pt idx="1731">
                  <c:v>6.0007180683227502E-4</c:v>
                </c:pt>
                <c:pt idx="1732">
                  <c:v>6.0004565178833934E-4</c:v>
                </c:pt>
                <c:pt idx="1733">
                  <c:v>6.0001690414266014E-4</c:v>
                </c:pt>
                <c:pt idx="1734">
                  <c:v>5.9998544172138574E-4</c:v>
                </c:pt>
                <c:pt idx="1735">
                  <c:v>5.9995125360775311E-4</c:v>
                </c:pt>
                <c:pt idx="1736">
                  <c:v>5.9991450631766401E-4</c:v>
                </c:pt>
                <c:pt idx="1737">
                  <c:v>5.9987562435475728E-4</c:v>
                </c:pt>
                <c:pt idx="1738">
                  <c:v>5.9983538034165244E-4</c:v>
                </c:pt>
                <c:pt idx="1739">
                  <c:v>5.9979498580100198E-4</c:v>
                </c:pt>
                <c:pt idx="1740">
                  <c:v>5.9975616881934393E-4</c:v>
                </c:pt>
                <c:pt idx="1741">
                  <c:v>5.9972122004049548E-4</c:v>
                </c:pt>
                <c:pt idx="1742">
                  <c:v>5.9969298523127707E-4</c:v>
                </c:pt>
                <c:pt idx="1743">
                  <c:v>5.9967478264309933E-4</c:v>
                </c:pt>
                <c:pt idx="1744">
                  <c:v>5.9967022824185452E-4</c:v>
                </c:pt>
                <c:pt idx="1745">
                  <c:v>5.9968296250935437E-4</c:v>
                </c:pt>
                <c:pt idx="1746">
                  <c:v>5.9971628873108985E-4</c:v>
                </c:pt>
                <c:pt idx="1747">
                  <c:v>5.9977275271873428E-4</c:v>
                </c:pt>
                <c:pt idx="1748">
                  <c:v>5.9985371381761029E-4</c:v>
                </c:pt>
                <c:pt idx="1749">
                  <c:v>5.9995897248687254E-4</c:v>
                </c:pt>
                <c:pt idx="1750">
                  <c:v>6.0008652490208068E-4</c:v>
                </c:pt>
                <c:pt idx="1751">
                  <c:v>6.0023250671271749E-4</c:v>
                </c:pt>
                <c:pt idx="1752">
                  <c:v>6.0039136515889263E-4</c:v>
                </c:pt>
                <c:pt idx="1753">
                  <c:v>6.0055626517864817E-4</c:v>
                </c:pt>
                <c:pt idx="1754">
                  <c:v>6.0071969026941302E-4</c:v>
                </c:pt>
                <c:pt idx="1755">
                  <c:v>6.0087416565759327E-4</c:v>
                </c:pt>
                <c:pt idx="1756">
                  <c:v>6.0101300187470283E-4</c:v>
                </c:pt>
                <c:pt idx="1757">
                  <c:v>6.0113094962319633E-4</c:v>
                </c:pt>
                <c:pt idx="1758">
                  <c:v>6.0122466973578173E-4</c:v>
                </c:pt>
                <c:pt idx="1759">
                  <c:v>6.0129295342520068E-4</c:v>
                </c:pt>
                <c:pt idx="1760">
                  <c:v>6.01336670949066E-4</c:v>
                </c:pt>
                <c:pt idx="1761">
                  <c:v>6.0135847181925237E-4</c:v>
                </c:pt>
                <c:pt idx="1762">
                  <c:v>6.0136229730474932E-4</c:v>
                </c:pt>
                <c:pt idx="1763">
                  <c:v>6.0135278908555014E-4</c:v>
                </c:pt>
                <c:pt idx="1764">
                  <c:v>6.0133468390164172E-4</c:v>
                </c:pt>
                <c:pt idx="1765">
                  <c:v>6.0131227383897494E-4</c:v>
                </c:pt>
                <c:pt idx="1766">
                  <c:v>6.0128899030110865E-4</c:v>
                </c:pt>
                <c:pt idx="1767">
                  <c:v>6.0126714349765511E-4</c:v>
                </c:pt>
                <c:pt idx="1768">
                  <c:v>6.0124782331210833E-4</c:v>
                </c:pt>
                <c:pt idx="1769">
                  <c:v>6.0123094758359743E-4</c:v>
                </c:pt>
                <c:pt idx="1770">
                  <c:v>6.0121543030963081E-4</c:v>
                </c:pt>
                <c:pt idx="1771">
                  <c:v>6.0119943645711227E-4</c:v>
                </c:pt>
                <c:pt idx="1772">
                  <c:v>6.0118068855575938E-4</c:v>
                </c:pt>
                <c:pt idx="1773">
                  <c:v>6.0115679244891567E-4</c:v>
                </c:pt>
                <c:pt idx="1774">
                  <c:v>6.0112555209798472E-4</c:v>
                </c:pt>
                <c:pt idx="1775">
                  <c:v>6.0108524663107072E-4</c:v>
                </c:pt>
                <c:pt idx="1776">
                  <c:v>6.0103484621562542E-4</c:v>
                </c:pt>
                <c:pt idx="1777">
                  <c:v>6.0097414793247464E-4</c:v>
                </c:pt>
                <c:pt idx="1778">
                  <c:v>6.0090381938942173E-4</c:v>
                </c:pt>
                <c:pt idx="1779">
                  <c:v>6.0082534664478615E-4</c:v>
                </c:pt>
                <c:pt idx="1780">
                  <c:v>6.0074089368388362E-4</c:v>
                </c:pt>
                <c:pt idx="1781">
                  <c:v>6.006530915643655E-4</c:v>
                </c:pt>
                <c:pt idx="1782">
                  <c:v>6.0056478472343114E-4</c:v>
                </c:pt>
                <c:pt idx="1783">
                  <c:v>6.0047876712440772E-4</c:v>
                </c:pt>
                <c:pt idx="1784">
                  <c:v>6.0039754175689923E-4</c:v>
                </c:pt>
                <c:pt idx="1785">
                  <c:v>6.0032313156876645E-4</c:v>
                </c:pt>
                <c:pt idx="1786">
                  <c:v>6.0025696062506362E-4</c:v>
                </c:pt>
                <c:pt idx="1787">
                  <c:v>6.0019981346659437E-4</c:v>
                </c:pt>
                <c:pt idx="1788">
                  <c:v>6.0015186533785231E-4</c:v>
                </c:pt>
                <c:pt idx="1789">
                  <c:v>6.0011276966800758E-4</c:v>
                </c:pt>
                <c:pt idx="1790">
                  <c:v>6.0008178399155866E-4</c:v>
                </c:pt>
                <c:pt idx="1791">
                  <c:v>6.0005790888010841E-4</c:v>
                </c:pt>
                <c:pt idx="1792">
                  <c:v>6.0004002171946827E-4</c:v>
                </c:pt>
                <c:pt idx="1793">
                  <c:v>6.0002699006929535E-4</c:v>
                </c:pt>
                <c:pt idx="1794">
                  <c:v>6.0001775689338705E-4</c:v>
                </c:pt>
                <c:pt idx="1795">
                  <c:v>6.0001139432194501E-4</c:v>
                </c:pt>
                <c:pt idx="1796">
                  <c:v>6.0000712983381812E-4</c:v>
                </c:pt>
                <c:pt idx="1797">
                  <c:v>6.000043496639495E-4</c:v>
                </c:pt>
                <c:pt idx="1798">
                  <c:v>6.0000258662767437E-4</c:v>
                </c:pt>
                <c:pt idx="1799">
                  <c:v>6.0000149907787198E-4</c:v>
                </c:pt>
                <c:pt idx="1800">
                  <c:v>6.0000084648075317E-4</c:v>
                </c:pt>
                <c:pt idx="1801">
                  <c:v>6.0000046553988133E-4</c:v>
                </c:pt>
                <c:pt idx="1802">
                  <c:v>6.0000024922077775E-4</c:v>
                </c:pt>
                <c:pt idx="1803">
                  <c:v>6.0000012972201227E-4</c:v>
                </c:pt>
                <c:pt idx="1804">
                  <c:v>6.0000006550170503E-4</c:v>
                </c:pt>
                <c:pt idx="1805">
                  <c:v>6.0000003192368283E-4</c:v>
                </c:pt>
                <c:pt idx="1806">
                  <c:v>6.0000001484279632E-4</c:v>
                </c:pt>
                <c:pt idx="1807">
                  <c:v>6.0000000638694084E-4</c:v>
                </c:pt>
                <c:pt idx="1808">
                  <c:v>6.0000000231945892E-4</c:v>
                </c:pt>
                <c:pt idx="1809">
                  <c:v>6.0000000041995937E-4</c:v>
                </c:pt>
                <c:pt idx="1810">
                  <c:v>5.9999999955749877E-4</c:v>
                </c:pt>
                <c:pt idx="1811">
                  <c:v>5.9999999919819352E-4</c:v>
                </c:pt>
                <c:pt idx="1812">
                  <c:v>5.9999999915175942E-4</c:v>
                </c:pt>
                <c:pt idx="1813">
                  <c:v>5.9999999915175942E-4</c:v>
                </c:pt>
                <c:pt idx="1814">
                  <c:v>5.9999999915175942E-4</c:v>
                </c:pt>
                <c:pt idx="1815">
                  <c:v>5.9999999915175942E-4</c:v>
                </c:pt>
                <c:pt idx="1816">
                  <c:v>5.9999999915175942E-4</c:v>
                </c:pt>
                <c:pt idx="1817">
                  <c:v>5.9999999915175942E-4</c:v>
                </c:pt>
                <c:pt idx="1818">
                  <c:v>5.9999999915175942E-4</c:v>
                </c:pt>
                <c:pt idx="1819">
                  <c:v>5.9999999915175942E-4</c:v>
                </c:pt>
                <c:pt idx="1820">
                  <c:v>5.9999999915175942E-4</c:v>
                </c:pt>
                <c:pt idx="1821">
                  <c:v>5.9999999915175942E-4</c:v>
                </c:pt>
                <c:pt idx="1822">
                  <c:v>5.9999999915175942E-4</c:v>
                </c:pt>
                <c:pt idx="1823">
                  <c:v>5.9999999915175942E-4</c:v>
                </c:pt>
                <c:pt idx="1824">
                  <c:v>5.9999999915175942E-4</c:v>
                </c:pt>
                <c:pt idx="1825">
                  <c:v>5.9999999915175942E-4</c:v>
                </c:pt>
                <c:pt idx="1826">
                  <c:v>5.9999999915175942E-4</c:v>
                </c:pt>
                <c:pt idx="1827">
                  <c:v>5.9999999915175942E-4</c:v>
                </c:pt>
                <c:pt idx="1828">
                  <c:v>5.9999999915175942E-4</c:v>
                </c:pt>
                <c:pt idx="1829">
                  <c:v>5.9999999915175942E-4</c:v>
                </c:pt>
                <c:pt idx="1830">
                  <c:v>5.9999999915175942E-4</c:v>
                </c:pt>
                <c:pt idx="1831">
                  <c:v>5.9999999915175942E-4</c:v>
                </c:pt>
                <c:pt idx="1832">
                  <c:v>5.9999999915175942E-4</c:v>
                </c:pt>
                <c:pt idx="1833">
                  <c:v>5.9999999915175942E-4</c:v>
                </c:pt>
                <c:pt idx="1834">
                  <c:v>5.9999999915175942E-4</c:v>
                </c:pt>
                <c:pt idx="1835">
                  <c:v>5.9999999915175942E-4</c:v>
                </c:pt>
                <c:pt idx="1836">
                  <c:v>5.9999999915175942E-4</c:v>
                </c:pt>
                <c:pt idx="1837">
                  <c:v>5.9999999915175942E-4</c:v>
                </c:pt>
                <c:pt idx="1838">
                  <c:v>5.9999999915175942E-4</c:v>
                </c:pt>
                <c:pt idx="1839">
                  <c:v>5.9999999915175942E-4</c:v>
                </c:pt>
                <c:pt idx="1840">
                  <c:v>5.9999999915175942E-4</c:v>
                </c:pt>
                <c:pt idx="1841">
                  <c:v>5.9999999915175942E-4</c:v>
                </c:pt>
                <c:pt idx="1842">
                  <c:v>5.9999999915175942E-4</c:v>
                </c:pt>
                <c:pt idx="1843">
                  <c:v>5.9999999915175942E-4</c:v>
                </c:pt>
                <c:pt idx="1844">
                  <c:v>5.9999999915175942E-4</c:v>
                </c:pt>
                <c:pt idx="1845">
                  <c:v>5.9999999915175942E-4</c:v>
                </c:pt>
                <c:pt idx="1846">
                  <c:v>5.9999999915175942E-4</c:v>
                </c:pt>
                <c:pt idx="1847">
                  <c:v>5.9999999915175942E-4</c:v>
                </c:pt>
                <c:pt idx="1848">
                  <c:v>5.9999999915175942E-4</c:v>
                </c:pt>
                <c:pt idx="1849">
                  <c:v>5.9999999915175942E-4</c:v>
                </c:pt>
                <c:pt idx="1850">
                  <c:v>5.9999999915175942E-4</c:v>
                </c:pt>
                <c:pt idx="1851">
                  <c:v>5.9999999915175942E-4</c:v>
                </c:pt>
                <c:pt idx="1852">
                  <c:v>5.9999999915175963E-4</c:v>
                </c:pt>
                <c:pt idx="1853">
                  <c:v>5.9999999915176061E-4</c:v>
                </c:pt>
                <c:pt idx="1854">
                  <c:v>5.9999999915176256E-4</c:v>
                </c:pt>
                <c:pt idx="1855">
                  <c:v>5.9999999915176603E-4</c:v>
                </c:pt>
                <c:pt idx="1856">
                  <c:v>5.9999999915177221E-4</c:v>
                </c:pt>
                <c:pt idx="1857">
                  <c:v>5.9999999915178544E-4</c:v>
                </c:pt>
                <c:pt idx="1858">
                  <c:v>5.9999999915180951E-4</c:v>
                </c:pt>
                <c:pt idx="1859">
                  <c:v>5.9999999915185331E-4</c:v>
                </c:pt>
                <c:pt idx="1860">
                  <c:v>5.9999999915193039E-4</c:v>
                </c:pt>
                <c:pt idx="1861">
                  <c:v>5.9999999915206386E-4</c:v>
                </c:pt>
                <c:pt idx="1862">
                  <c:v>5.9999999915228601E-4</c:v>
                </c:pt>
                <c:pt idx="1863">
                  <c:v>5.9999999915264629E-4</c:v>
                </c:pt>
                <c:pt idx="1864">
                  <c:v>5.9999999915321875E-4</c:v>
                </c:pt>
                <c:pt idx="1865">
                  <c:v>5.9999999915409652E-4</c:v>
                </c:pt>
                <c:pt idx="1866">
                  <c:v>5.9999999915541188E-4</c:v>
                </c:pt>
                <c:pt idx="1867">
                  <c:v>5.9999999915732441E-4</c:v>
                </c:pt>
                <c:pt idx="1868">
                  <c:v>5.999999991600309E-4</c:v>
                </c:pt>
                <c:pt idx="1869">
                  <c:v>5.9999999916375622E-4</c:v>
                </c:pt>
                <c:pt idx="1870">
                  <c:v>5.9999999916874312E-4</c:v>
                </c:pt>
                <c:pt idx="1871">
                  <c:v>5.9999999917523673E-4</c:v>
                </c:pt>
                <c:pt idx="1872">
                  <c:v>5.9999999918345921E-4</c:v>
                </c:pt>
                <c:pt idx="1873">
                  <c:v>5.9999999919358523E-4</c:v>
                </c:pt>
                <c:pt idx="1874">
                  <c:v>5.9999999920571604E-4</c:v>
                </c:pt>
                <c:pt idx="1875">
                  <c:v>5.9999999921984872E-4</c:v>
                </c:pt>
                <c:pt idx="1876">
                  <c:v>5.9999999923586423E-4</c:v>
                </c:pt>
                <c:pt idx="1877">
                  <c:v>5.9999999925351374E-4</c:v>
                </c:pt>
                <c:pt idx="1878">
                  <c:v>5.9999999927243361E-4</c:v>
                </c:pt>
                <c:pt idx="1879">
                  <c:v>5.9999999929215731E-4</c:v>
                </c:pt>
                <c:pt idx="1880">
                  <c:v>5.9999999931215715E-4</c:v>
                </c:pt>
                <c:pt idx="1881">
                  <c:v>5.9999999933188096E-4</c:v>
                </c:pt>
                <c:pt idx="1882">
                  <c:v>5.9999999935079985E-4</c:v>
                </c:pt>
                <c:pt idx="1883">
                  <c:v>5.9999999936845034E-4</c:v>
                </c:pt>
                <c:pt idx="1884">
                  <c:v>5.9999999938446585E-4</c:v>
                </c:pt>
                <c:pt idx="1885">
                  <c:v>5.9999999939859799E-4</c:v>
                </c:pt>
                <c:pt idx="1886">
                  <c:v>5.9999999941072848E-4</c:v>
                </c:pt>
                <c:pt idx="1887">
                  <c:v>5.9999999942085536E-4</c:v>
                </c:pt>
                <c:pt idx="1888">
                  <c:v>5.9999999942907795E-4</c:v>
                </c:pt>
                <c:pt idx="1889">
                  <c:v>5.9999999943557048E-4</c:v>
                </c:pt>
                <c:pt idx="1890">
                  <c:v>5.9999999944055781E-4</c:v>
                </c:pt>
                <c:pt idx="1891">
                  <c:v>5.9999999944428356E-4</c:v>
                </c:pt>
                <c:pt idx="1892">
                  <c:v>5.9999999944699005E-4</c:v>
                </c:pt>
                <c:pt idx="1893">
                  <c:v>5.9999999944890259E-4</c:v>
                </c:pt>
                <c:pt idx="1894">
                  <c:v>5.9999999945021761E-4</c:v>
                </c:pt>
                <c:pt idx="1895">
                  <c:v>5.9999999945109571E-4</c:v>
                </c:pt>
                <c:pt idx="1896">
                  <c:v>5.9999999945166741E-4</c:v>
                </c:pt>
                <c:pt idx="1897">
                  <c:v>5.9999999945202856E-4</c:v>
                </c:pt>
                <c:pt idx="1898">
                  <c:v>5.9999999945225049E-4</c:v>
                </c:pt>
                <c:pt idx="1899">
                  <c:v>5.9999999945238418E-4</c:v>
                </c:pt>
                <c:pt idx="1900">
                  <c:v>5.9999999945246137E-4</c:v>
                </c:pt>
                <c:pt idx="1901">
                  <c:v>5.9999999945250463E-4</c:v>
                </c:pt>
                <c:pt idx="1902">
                  <c:v>5.9999999945252837E-4</c:v>
                </c:pt>
                <c:pt idx="1903">
                  <c:v>5.9999999945254117E-4</c:v>
                </c:pt>
                <c:pt idx="1904">
                  <c:v>5.99999999452548E-4</c:v>
                </c:pt>
                <c:pt idx="1905">
                  <c:v>5.9999999945255103E-4</c:v>
                </c:pt>
                <c:pt idx="1906">
                  <c:v>5.999999994525532E-4</c:v>
                </c:pt>
                <c:pt idx="1907">
                  <c:v>5.9999999945255396E-4</c:v>
                </c:pt>
                <c:pt idx="1908">
                  <c:v>5.999999994525544E-4</c:v>
                </c:pt>
                <c:pt idx="1909">
                  <c:v>5.9999999945255472E-4</c:v>
                </c:pt>
                <c:pt idx="1910">
                  <c:v>5.9999999945255472E-4</c:v>
                </c:pt>
                <c:pt idx="1911">
                  <c:v>5.9999999945255472E-4</c:v>
                </c:pt>
                <c:pt idx="1912">
                  <c:v>5.9999999945255472E-4</c:v>
                </c:pt>
                <c:pt idx="1913">
                  <c:v>5.9999999945255472E-4</c:v>
                </c:pt>
                <c:pt idx="1914">
                  <c:v>5.9999999945255472E-4</c:v>
                </c:pt>
                <c:pt idx="1915">
                  <c:v>5.9999999945255472E-4</c:v>
                </c:pt>
                <c:pt idx="1916">
                  <c:v>5.9999999945255472E-4</c:v>
                </c:pt>
                <c:pt idx="1917">
                  <c:v>5.9999999945255472E-4</c:v>
                </c:pt>
                <c:pt idx="1918">
                  <c:v>5.9999999945255472E-4</c:v>
                </c:pt>
                <c:pt idx="1919">
                  <c:v>5.9999999945255472E-4</c:v>
                </c:pt>
                <c:pt idx="1920">
                  <c:v>5.9999999945255472E-4</c:v>
                </c:pt>
                <c:pt idx="1921">
                  <c:v>5.9999999945255472E-4</c:v>
                </c:pt>
                <c:pt idx="1922">
                  <c:v>5.9999999945255472E-4</c:v>
                </c:pt>
                <c:pt idx="1923">
                  <c:v>5.9999999945255472E-4</c:v>
                </c:pt>
                <c:pt idx="1924">
                  <c:v>5.9999999945255472E-4</c:v>
                </c:pt>
                <c:pt idx="1925">
                  <c:v>5.9999999945255472E-4</c:v>
                </c:pt>
                <c:pt idx="1926">
                  <c:v>5.9999999945255472E-4</c:v>
                </c:pt>
                <c:pt idx="1927">
                  <c:v>5.9999999945255472E-4</c:v>
                </c:pt>
                <c:pt idx="1928">
                  <c:v>5.9999999945255472E-4</c:v>
                </c:pt>
                <c:pt idx="1929">
                  <c:v>5.9999999945255472E-4</c:v>
                </c:pt>
                <c:pt idx="1930">
                  <c:v>5.9999999945255472E-4</c:v>
                </c:pt>
                <c:pt idx="1931">
                  <c:v>5.9999999945255472E-4</c:v>
                </c:pt>
                <c:pt idx="1932">
                  <c:v>5.9999999945255472E-4</c:v>
                </c:pt>
                <c:pt idx="1933">
                  <c:v>5.9999999945255472E-4</c:v>
                </c:pt>
                <c:pt idx="1934">
                  <c:v>5.9999999945255472E-4</c:v>
                </c:pt>
                <c:pt idx="1935">
                  <c:v>5.9999999945255472E-4</c:v>
                </c:pt>
                <c:pt idx="1936">
                  <c:v>5.9999999945255472E-4</c:v>
                </c:pt>
                <c:pt idx="1937">
                  <c:v>5.9999999945255472E-4</c:v>
                </c:pt>
                <c:pt idx="1938">
                  <c:v>5.9999999945255472E-4</c:v>
                </c:pt>
                <c:pt idx="1939">
                  <c:v>5.9999999945255472E-4</c:v>
                </c:pt>
                <c:pt idx="1940">
                  <c:v>5.9999999945255472E-4</c:v>
                </c:pt>
                <c:pt idx="1941">
                  <c:v>5.9999999945255472E-4</c:v>
                </c:pt>
                <c:pt idx="1942">
                  <c:v>5.9999999945255472E-4</c:v>
                </c:pt>
                <c:pt idx="1943">
                  <c:v>5.9999999945255472E-4</c:v>
                </c:pt>
                <c:pt idx="1944">
                  <c:v>5.9999999945255472E-4</c:v>
                </c:pt>
                <c:pt idx="1945">
                  <c:v>5.9999999945255472E-4</c:v>
                </c:pt>
                <c:pt idx="1946">
                  <c:v>5.9999999945255472E-4</c:v>
                </c:pt>
                <c:pt idx="1947">
                  <c:v>5.9999999945255472E-4</c:v>
                </c:pt>
                <c:pt idx="1948">
                  <c:v>5.9999999945255472E-4</c:v>
                </c:pt>
                <c:pt idx="1949">
                  <c:v>5.9999999945255472E-4</c:v>
                </c:pt>
                <c:pt idx="1950">
                  <c:v>5.9999999945255472E-4</c:v>
                </c:pt>
              </c:numCache>
            </c:numRef>
          </c:yVal>
        </c:ser>
        <c:ser>
          <c:idx val="8"/>
          <c:order val="8"/>
          <c:tx>
            <c:strRef>
              <c:f>'Y signal'!$W$4</c:f>
              <c:strCache>
                <c:ptCount val="1"/>
                <c:pt idx="0">
                  <c:v>ch  9</c:v>
                </c:pt>
              </c:strCache>
            </c:strRef>
          </c:tx>
          <c:marker>
            <c:symbol val="none"/>
          </c:marker>
          <c:xVal>
            <c:numRef>
              <c:f>'Y signal'!$N$5:$N$1955</c:f>
              <c:numCache>
                <c:formatCode>General</c:formatCode>
                <c:ptCount val="1951"/>
                <c:pt idx="0">
                  <c:v>0</c:v>
                </c:pt>
                <c:pt idx="1">
                  <c:v>5.0000000000000024E-2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8.3500000000000068</c:v>
                </c:pt>
                <c:pt idx="168">
                  <c:v>8.4</c:v>
                </c:pt>
                <c:pt idx="169">
                  <c:v>8.4500000000000028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8.8500000000000068</c:v>
                </c:pt>
                <c:pt idx="178">
                  <c:v>8.9</c:v>
                </c:pt>
                <c:pt idx="179">
                  <c:v>8.9500000000000028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9.3500000000000068</c:v>
                </c:pt>
                <c:pt idx="188">
                  <c:v>9.4</c:v>
                </c:pt>
                <c:pt idx="189">
                  <c:v>9.4500000000000028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9.8500000000000068</c:v>
                </c:pt>
                <c:pt idx="198">
                  <c:v>9.9</c:v>
                </c:pt>
                <c:pt idx="199">
                  <c:v>9.9500000000000028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10.350000000000014</c:v>
                </c:pt>
                <c:pt idx="208">
                  <c:v>10.4</c:v>
                </c:pt>
                <c:pt idx="209">
                  <c:v>10.450000000000006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10.850000000000014</c:v>
                </c:pt>
                <c:pt idx="218">
                  <c:v>10.9</c:v>
                </c:pt>
                <c:pt idx="219">
                  <c:v>10.950000000000006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11.350000000000014</c:v>
                </c:pt>
                <c:pt idx="228">
                  <c:v>11.4</c:v>
                </c:pt>
                <c:pt idx="229">
                  <c:v>11.450000000000006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11.850000000000014</c:v>
                </c:pt>
                <c:pt idx="238">
                  <c:v>11.9</c:v>
                </c:pt>
                <c:pt idx="239">
                  <c:v>11.950000000000006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12.350000000000014</c:v>
                </c:pt>
                <c:pt idx="248">
                  <c:v>12.4</c:v>
                </c:pt>
                <c:pt idx="249">
                  <c:v>12.450000000000006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12.850000000000014</c:v>
                </c:pt>
                <c:pt idx="258">
                  <c:v>12.9</c:v>
                </c:pt>
                <c:pt idx="259">
                  <c:v>12.950000000000006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13.350000000000014</c:v>
                </c:pt>
                <c:pt idx="268">
                  <c:v>13.4</c:v>
                </c:pt>
                <c:pt idx="269">
                  <c:v>13.450000000000006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13.850000000000014</c:v>
                </c:pt>
                <c:pt idx="278">
                  <c:v>13.9</c:v>
                </c:pt>
                <c:pt idx="279">
                  <c:v>13.950000000000006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14.350000000000014</c:v>
                </c:pt>
                <c:pt idx="288">
                  <c:v>14.4</c:v>
                </c:pt>
                <c:pt idx="289">
                  <c:v>14.450000000000006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14.850000000000014</c:v>
                </c:pt>
                <c:pt idx="298">
                  <c:v>14.9</c:v>
                </c:pt>
                <c:pt idx="299">
                  <c:v>14.950000000000006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15.350000000000014</c:v>
                </c:pt>
                <c:pt idx="308">
                  <c:v>15.4</c:v>
                </c:pt>
                <c:pt idx="309">
                  <c:v>15.450000000000006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15.850000000000014</c:v>
                </c:pt>
                <c:pt idx="318">
                  <c:v>15.9</c:v>
                </c:pt>
                <c:pt idx="319">
                  <c:v>15.950000000000006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20.650000000000027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21.150000000000027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21.650000000000027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22.150000000000027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22.650000000000027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23.150000000000027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23.650000000000027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24.150000000000027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24.650000000000027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25.150000000000027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25.650000000000027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26.150000000000027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26.650000000000027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27.150000000000027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27.650000000000027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28.150000000000027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28.650000000000027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29.150000000000027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29.650000000000027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30.150000000000027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30.650000000000027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31.150000000000027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31.650000000000027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45.899999999999913</c:v>
                </c:pt>
                <c:pt idx="919">
                  <c:v>45.949999999999903</c:v>
                </c:pt>
                <c:pt idx="920">
                  <c:v>45.999999999999957</c:v>
                </c:pt>
                <c:pt idx="921">
                  <c:v>46.049999999999912</c:v>
                </c:pt>
                <c:pt idx="922">
                  <c:v>46.099999999999966</c:v>
                </c:pt>
                <c:pt idx="923">
                  <c:v>46.149999999999913</c:v>
                </c:pt>
                <c:pt idx="924">
                  <c:v>46.199999999999974</c:v>
                </c:pt>
                <c:pt idx="925">
                  <c:v>46.249999999999957</c:v>
                </c:pt>
                <c:pt idx="926">
                  <c:v>46.29999999999999</c:v>
                </c:pt>
                <c:pt idx="927">
                  <c:v>46.349999999999902</c:v>
                </c:pt>
                <c:pt idx="928">
                  <c:v>46.399999999999913</c:v>
                </c:pt>
                <c:pt idx="929">
                  <c:v>46.449999999999903</c:v>
                </c:pt>
                <c:pt idx="930">
                  <c:v>46.499999999999957</c:v>
                </c:pt>
                <c:pt idx="931">
                  <c:v>46.549999999999912</c:v>
                </c:pt>
                <c:pt idx="932">
                  <c:v>46.599999999999966</c:v>
                </c:pt>
                <c:pt idx="933">
                  <c:v>46.649999999999913</c:v>
                </c:pt>
                <c:pt idx="934">
                  <c:v>46.699999999999974</c:v>
                </c:pt>
                <c:pt idx="935">
                  <c:v>46.749999999999957</c:v>
                </c:pt>
                <c:pt idx="936">
                  <c:v>46.79999999999999</c:v>
                </c:pt>
                <c:pt idx="937">
                  <c:v>46.849999999999902</c:v>
                </c:pt>
                <c:pt idx="938">
                  <c:v>46.899999999999913</c:v>
                </c:pt>
                <c:pt idx="939">
                  <c:v>46.949999999999903</c:v>
                </c:pt>
                <c:pt idx="940">
                  <c:v>46.999999999999957</c:v>
                </c:pt>
                <c:pt idx="941">
                  <c:v>47.049999999999912</c:v>
                </c:pt>
                <c:pt idx="942">
                  <c:v>47.099999999999966</c:v>
                </c:pt>
                <c:pt idx="943">
                  <c:v>47.149999999999913</c:v>
                </c:pt>
                <c:pt idx="944">
                  <c:v>47.199999999999974</c:v>
                </c:pt>
                <c:pt idx="945">
                  <c:v>47.249999999999957</c:v>
                </c:pt>
                <c:pt idx="946">
                  <c:v>47.29999999999999</c:v>
                </c:pt>
                <c:pt idx="947">
                  <c:v>47.349999999999902</c:v>
                </c:pt>
                <c:pt idx="948">
                  <c:v>47.399999999999913</c:v>
                </c:pt>
                <c:pt idx="949">
                  <c:v>47.449999999999903</c:v>
                </c:pt>
                <c:pt idx="950">
                  <c:v>47.499999999999957</c:v>
                </c:pt>
                <c:pt idx="951">
                  <c:v>47.549999999999912</c:v>
                </c:pt>
                <c:pt idx="952">
                  <c:v>47.599999999999966</c:v>
                </c:pt>
                <c:pt idx="953">
                  <c:v>47.649999999999856</c:v>
                </c:pt>
                <c:pt idx="954">
                  <c:v>47.699999999999875</c:v>
                </c:pt>
                <c:pt idx="955">
                  <c:v>47.749999999999865</c:v>
                </c:pt>
                <c:pt idx="956">
                  <c:v>47.799999999999891</c:v>
                </c:pt>
                <c:pt idx="957">
                  <c:v>47.849999999999802</c:v>
                </c:pt>
                <c:pt idx="958">
                  <c:v>47.899999999999856</c:v>
                </c:pt>
                <c:pt idx="959">
                  <c:v>47.949999999999811</c:v>
                </c:pt>
                <c:pt idx="960">
                  <c:v>47.999999999999865</c:v>
                </c:pt>
                <c:pt idx="961">
                  <c:v>48.049999999999812</c:v>
                </c:pt>
                <c:pt idx="962">
                  <c:v>48.099999999999874</c:v>
                </c:pt>
                <c:pt idx="963">
                  <c:v>48.149999999999856</c:v>
                </c:pt>
                <c:pt idx="964">
                  <c:v>48.199999999999875</c:v>
                </c:pt>
                <c:pt idx="965">
                  <c:v>48.249999999999865</c:v>
                </c:pt>
                <c:pt idx="966">
                  <c:v>48.299999999999891</c:v>
                </c:pt>
                <c:pt idx="967">
                  <c:v>48.349999999999802</c:v>
                </c:pt>
                <c:pt idx="968">
                  <c:v>48.399999999999856</c:v>
                </c:pt>
                <c:pt idx="969">
                  <c:v>48.449999999999811</c:v>
                </c:pt>
                <c:pt idx="970">
                  <c:v>48.499999999999865</c:v>
                </c:pt>
                <c:pt idx="971">
                  <c:v>48.549999999999812</c:v>
                </c:pt>
                <c:pt idx="972">
                  <c:v>48.599999999999874</c:v>
                </c:pt>
                <c:pt idx="973">
                  <c:v>48.649999999999856</c:v>
                </c:pt>
                <c:pt idx="974">
                  <c:v>48.699999999999875</c:v>
                </c:pt>
                <c:pt idx="975">
                  <c:v>48.749999999999865</c:v>
                </c:pt>
                <c:pt idx="976">
                  <c:v>48.799999999999891</c:v>
                </c:pt>
                <c:pt idx="977">
                  <c:v>48.849999999999802</c:v>
                </c:pt>
                <c:pt idx="978">
                  <c:v>48.899999999999856</c:v>
                </c:pt>
                <c:pt idx="979">
                  <c:v>48.949999999999811</c:v>
                </c:pt>
                <c:pt idx="980">
                  <c:v>48.999999999999865</c:v>
                </c:pt>
                <c:pt idx="981">
                  <c:v>49.049999999999812</c:v>
                </c:pt>
                <c:pt idx="982">
                  <c:v>49.099999999999874</c:v>
                </c:pt>
                <c:pt idx="983">
                  <c:v>49.149999999999856</c:v>
                </c:pt>
                <c:pt idx="984">
                  <c:v>49.199999999999875</c:v>
                </c:pt>
                <c:pt idx="985">
                  <c:v>49.249999999999865</c:v>
                </c:pt>
                <c:pt idx="986">
                  <c:v>49.299999999999891</c:v>
                </c:pt>
                <c:pt idx="987">
                  <c:v>49.349999999999802</c:v>
                </c:pt>
                <c:pt idx="988">
                  <c:v>49.399999999999757</c:v>
                </c:pt>
                <c:pt idx="989">
                  <c:v>49.449999999999697</c:v>
                </c:pt>
                <c:pt idx="990">
                  <c:v>49.499999999999766</c:v>
                </c:pt>
                <c:pt idx="991">
                  <c:v>49.549999999999699</c:v>
                </c:pt>
                <c:pt idx="992">
                  <c:v>49.599999999999774</c:v>
                </c:pt>
                <c:pt idx="993">
                  <c:v>49.649999999999757</c:v>
                </c:pt>
                <c:pt idx="994">
                  <c:v>49.69999999999979</c:v>
                </c:pt>
                <c:pt idx="995">
                  <c:v>49.749999999999766</c:v>
                </c:pt>
                <c:pt idx="996">
                  <c:v>49.799999999999798</c:v>
                </c:pt>
                <c:pt idx="997">
                  <c:v>49.849999999999703</c:v>
                </c:pt>
                <c:pt idx="998">
                  <c:v>49.899999999999757</c:v>
                </c:pt>
                <c:pt idx="999">
                  <c:v>49.949999999999697</c:v>
                </c:pt>
                <c:pt idx="1000">
                  <c:v>50</c:v>
                </c:pt>
                <c:pt idx="1001">
                  <c:v>50.1</c:v>
                </c:pt>
                <c:pt idx="1002">
                  <c:v>50.2</c:v>
                </c:pt>
                <c:pt idx="1003">
                  <c:v>50.3</c:v>
                </c:pt>
                <c:pt idx="1004">
                  <c:v>50.4</c:v>
                </c:pt>
                <c:pt idx="1005">
                  <c:v>50.5</c:v>
                </c:pt>
                <c:pt idx="1006">
                  <c:v>50.6</c:v>
                </c:pt>
                <c:pt idx="1007">
                  <c:v>50.7</c:v>
                </c:pt>
                <c:pt idx="1008">
                  <c:v>50.8</c:v>
                </c:pt>
                <c:pt idx="1009">
                  <c:v>50.9</c:v>
                </c:pt>
                <c:pt idx="1010">
                  <c:v>51</c:v>
                </c:pt>
                <c:pt idx="1011">
                  <c:v>51.1</c:v>
                </c:pt>
                <c:pt idx="1012">
                  <c:v>51.2</c:v>
                </c:pt>
                <c:pt idx="1013">
                  <c:v>51.3</c:v>
                </c:pt>
                <c:pt idx="1014">
                  <c:v>51.4</c:v>
                </c:pt>
                <c:pt idx="1015">
                  <c:v>51.5</c:v>
                </c:pt>
                <c:pt idx="1016">
                  <c:v>51.6</c:v>
                </c:pt>
                <c:pt idx="1017">
                  <c:v>51.7</c:v>
                </c:pt>
                <c:pt idx="1018">
                  <c:v>51.8</c:v>
                </c:pt>
                <c:pt idx="1019">
                  <c:v>51.9</c:v>
                </c:pt>
                <c:pt idx="1020">
                  <c:v>52</c:v>
                </c:pt>
                <c:pt idx="1021">
                  <c:v>52.1</c:v>
                </c:pt>
                <c:pt idx="1022">
                  <c:v>52.2</c:v>
                </c:pt>
                <c:pt idx="1023">
                  <c:v>52.3</c:v>
                </c:pt>
                <c:pt idx="1024">
                  <c:v>52.4</c:v>
                </c:pt>
                <c:pt idx="1025">
                  <c:v>52.5</c:v>
                </c:pt>
                <c:pt idx="1026">
                  <c:v>52.6</c:v>
                </c:pt>
                <c:pt idx="1027">
                  <c:v>52.7</c:v>
                </c:pt>
                <c:pt idx="1028">
                  <c:v>52.8</c:v>
                </c:pt>
                <c:pt idx="1029">
                  <c:v>52.9</c:v>
                </c:pt>
                <c:pt idx="1030">
                  <c:v>53</c:v>
                </c:pt>
                <c:pt idx="1031">
                  <c:v>53.1</c:v>
                </c:pt>
                <c:pt idx="1032">
                  <c:v>53.200000000000102</c:v>
                </c:pt>
                <c:pt idx="1033">
                  <c:v>53.3</c:v>
                </c:pt>
                <c:pt idx="1034">
                  <c:v>53.4</c:v>
                </c:pt>
                <c:pt idx="1035">
                  <c:v>53.5</c:v>
                </c:pt>
                <c:pt idx="1036">
                  <c:v>53.600000000000101</c:v>
                </c:pt>
                <c:pt idx="1037">
                  <c:v>53.700000000000102</c:v>
                </c:pt>
                <c:pt idx="1038">
                  <c:v>53.8</c:v>
                </c:pt>
                <c:pt idx="1039">
                  <c:v>53.900000000000098</c:v>
                </c:pt>
                <c:pt idx="1040">
                  <c:v>54.000000000000099</c:v>
                </c:pt>
                <c:pt idx="1041">
                  <c:v>54.100000000000101</c:v>
                </c:pt>
                <c:pt idx="1042">
                  <c:v>54.200000000000102</c:v>
                </c:pt>
                <c:pt idx="1043">
                  <c:v>54.300000000000097</c:v>
                </c:pt>
                <c:pt idx="1044">
                  <c:v>54.400000000000098</c:v>
                </c:pt>
                <c:pt idx="1045">
                  <c:v>54.500000000000099</c:v>
                </c:pt>
                <c:pt idx="1046">
                  <c:v>54.600000000000101</c:v>
                </c:pt>
                <c:pt idx="1047">
                  <c:v>54.700000000000102</c:v>
                </c:pt>
                <c:pt idx="1048">
                  <c:v>54.800000000000097</c:v>
                </c:pt>
                <c:pt idx="1049">
                  <c:v>54.900000000000098</c:v>
                </c:pt>
                <c:pt idx="1050">
                  <c:v>55.000000000000099</c:v>
                </c:pt>
                <c:pt idx="1051">
                  <c:v>55.100000000000101</c:v>
                </c:pt>
                <c:pt idx="1052">
                  <c:v>55.200000000000102</c:v>
                </c:pt>
                <c:pt idx="1053">
                  <c:v>55.300000000000097</c:v>
                </c:pt>
                <c:pt idx="1054">
                  <c:v>55.400000000000098</c:v>
                </c:pt>
                <c:pt idx="1055">
                  <c:v>55.500000000000099</c:v>
                </c:pt>
                <c:pt idx="1056">
                  <c:v>55.600000000000101</c:v>
                </c:pt>
                <c:pt idx="1057">
                  <c:v>55.700000000000102</c:v>
                </c:pt>
                <c:pt idx="1058">
                  <c:v>55.800000000000097</c:v>
                </c:pt>
                <c:pt idx="1059">
                  <c:v>55.900000000000098</c:v>
                </c:pt>
                <c:pt idx="1060">
                  <c:v>56.000000000000099</c:v>
                </c:pt>
                <c:pt idx="1061">
                  <c:v>56.100000000000101</c:v>
                </c:pt>
                <c:pt idx="1062">
                  <c:v>56.200000000000102</c:v>
                </c:pt>
                <c:pt idx="1063">
                  <c:v>56.300000000000097</c:v>
                </c:pt>
                <c:pt idx="1064">
                  <c:v>56.400000000000098</c:v>
                </c:pt>
                <c:pt idx="1065">
                  <c:v>56.500000000000099</c:v>
                </c:pt>
                <c:pt idx="1066">
                  <c:v>56.600000000000101</c:v>
                </c:pt>
                <c:pt idx="1067">
                  <c:v>56.700000000000102</c:v>
                </c:pt>
                <c:pt idx="1068">
                  <c:v>56.800000000000097</c:v>
                </c:pt>
                <c:pt idx="1069">
                  <c:v>56.900000000000098</c:v>
                </c:pt>
                <c:pt idx="1070">
                  <c:v>57.000000000000099</c:v>
                </c:pt>
                <c:pt idx="1071">
                  <c:v>57.100000000000101</c:v>
                </c:pt>
                <c:pt idx="1072">
                  <c:v>57.200000000000102</c:v>
                </c:pt>
                <c:pt idx="1073">
                  <c:v>57.300000000000097</c:v>
                </c:pt>
                <c:pt idx="1074">
                  <c:v>57.400000000000098</c:v>
                </c:pt>
                <c:pt idx="1075">
                  <c:v>57.500000000000099</c:v>
                </c:pt>
                <c:pt idx="1076">
                  <c:v>57.600000000000101</c:v>
                </c:pt>
                <c:pt idx="1077">
                  <c:v>57.700000000000102</c:v>
                </c:pt>
                <c:pt idx="1078">
                  <c:v>57.800000000000097</c:v>
                </c:pt>
                <c:pt idx="1079">
                  <c:v>57.900000000000098</c:v>
                </c:pt>
                <c:pt idx="1080">
                  <c:v>58.000000000000099</c:v>
                </c:pt>
                <c:pt idx="1081">
                  <c:v>58.100000000000101</c:v>
                </c:pt>
                <c:pt idx="1082">
                  <c:v>58.200000000000102</c:v>
                </c:pt>
                <c:pt idx="1083">
                  <c:v>58.300000000000097</c:v>
                </c:pt>
                <c:pt idx="1084">
                  <c:v>58.400000000000098</c:v>
                </c:pt>
                <c:pt idx="1085">
                  <c:v>58.500000000000099</c:v>
                </c:pt>
                <c:pt idx="1086">
                  <c:v>58.600000000000101</c:v>
                </c:pt>
                <c:pt idx="1087">
                  <c:v>58.700000000000102</c:v>
                </c:pt>
                <c:pt idx="1088">
                  <c:v>58.800000000000097</c:v>
                </c:pt>
                <c:pt idx="1089">
                  <c:v>58.900000000000098</c:v>
                </c:pt>
                <c:pt idx="1090">
                  <c:v>59.000000000000099</c:v>
                </c:pt>
                <c:pt idx="1091">
                  <c:v>59.100000000000101</c:v>
                </c:pt>
                <c:pt idx="1092">
                  <c:v>59.200000000000102</c:v>
                </c:pt>
                <c:pt idx="1093">
                  <c:v>59.300000000000097</c:v>
                </c:pt>
                <c:pt idx="1094">
                  <c:v>59.400000000000098</c:v>
                </c:pt>
                <c:pt idx="1095">
                  <c:v>59.500000000000099</c:v>
                </c:pt>
                <c:pt idx="1096">
                  <c:v>59.600000000000101</c:v>
                </c:pt>
                <c:pt idx="1097">
                  <c:v>59.700000000000102</c:v>
                </c:pt>
                <c:pt idx="1098">
                  <c:v>59.800000000000097</c:v>
                </c:pt>
                <c:pt idx="1099">
                  <c:v>59.900000000000098</c:v>
                </c:pt>
                <c:pt idx="1100">
                  <c:v>60.000000000000099</c:v>
                </c:pt>
                <c:pt idx="1101">
                  <c:v>60.100000000000101</c:v>
                </c:pt>
                <c:pt idx="1102">
                  <c:v>60.200000000000102</c:v>
                </c:pt>
                <c:pt idx="1103">
                  <c:v>60.300000000000097</c:v>
                </c:pt>
                <c:pt idx="1104">
                  <c:v>60.400000000000098</c:v>
                </c:pt>
                <c:pt idx="1105">
                  <c:v>60.500000000000099</c:v>
                </c:pt>
                <c:pt idx="1106">
                  <c:v>60.6000000000002</c:v>
                </c:pt>
                <c:pt idx="1107">
                  <c:v>60.700000000000202</c:v>
                </c:pt>
                <c:pt idx="1108">
                  <c:v>60.800000000000196</c:v>
                </c:pt>
                <c:pt idx="1109">
                  <c:v>60.900000000000198</c:v>
                </c:pt>
                <c:pt idx="1110">
                  <c:v>61.000000000000199</c:v>
                </c:pt>
                <c:pt idx="1111">
                  <c:v>61.1000000000002</c:v>
                </c:pt>
                <c:pt idx="1112">
                  <c:v>61.200000000000202</c:v>
                </c:pt>
                <c:pt idx="1113">
                  <c:v>61.300000000000196</c:v>
                </c:pt>
                <c:pt idx="1114">
                  <c:v>61.400000000000198</c:v>
                </c:pt>
                <c:pt idx="1115">
                  <c:v>61.500000000000199</c:v>
                </c:pt>
                <c:pt idx="1116">
                  <c:v>61.6000000000002</c:v>
                </c:pt>
                <c:pt idx="1117">
                  <c:v>61.700000000000202</c:v>
                </c:pt>
                <c:pt idx="1118">
                  <c:v>61.800000000000196</c:v>
                </c:pt>
                <c:pt idx="1119">
                  <c:v>61.900000000000198</c:v>
                </c:pt>
                <c:pt idx="1120">
                  <c:v>62.000000000000199</c:v>
                </c:pt>
                <c:pt idx="1121">
                  <c:v>62.1000000000002</c:v>
                </c:pt>
                <c:pt idx="1122">
                  <c:v>62.200000000000202</c:v>
                </c:pt>
                <c:pt idx="1123">
                  <c:v>62.300000000000196</c:v>
                </c:pt>
                <c:pt idx="1124">
                  <c:v>62.400000000000198</c:v>
                </c:pt>
                <c:pt idx="1125">
                  <c:v>62.500000000000199</c:v>
                </c:pt>
                <c:pt idx="1126">
                  <c:v>62.6000000000002</c:v>
                </c:pt>
                <c:pt idx="1127">
                  <c:v>62.700000000000202</c:v>
                </c:pt>
                <c:pt idx="1128">
                  <c:v>62.800000000000196</c:v>
                </c:pt>
                <c:pt idx="1129">
                  <c:v>62.900000000000198</c:v>
                </c:pt>
                <c:pt idx="1130">
                  <c:v>63.000000000000199</c:v>
                </c:pt>
                <c:pt idx="1131">
                  <c:v>63.1000000000002</c:v>
                </c:pt>
                <c:pt idx="1132">
                  <c:v>63.200000000000202</c:v>
                </c:pt>
                <c:pt idx="1133">
                  <c:v>63.300000000000196</c:v>
                </c:pt>
                <c:pt idx="1134">
                  <c:v>63.400000000000198</c:v>
                </c:pt>
                <c:pt idx="1135">
                  <c:v>63.500000000000199</c:v>
                </c:pt>
                <c:pt idx="1136">
                  <c:v>63.6000000000002</c:v>
                </c:pt>
                <c:pt idx="1137">
                  <c:v>63.700000000000202</c:v>
                </c:pt>
                <c:pt idx="1138">
                  <c:v>63.800000000000196</c:v>
                </c:pt>
                <c:pt idx="1139">
                  <c:v>63.900000000000198</c:v>
                </c:pt>
                <c:pt idx="1140">
                  <c:v>64.000000000000199</c:v>
                </c:pt>
                <c:pt idx="1141">
                  <c:v>64.100000000000179</c:v>
                </c:pt>
                <c:pt idx="1142">
                  <c:v>64.200000000000202</c:v>
                </c:pt>
                <c:pt idx="1143">
                  <c:v>64.300000000000182</c:v>
                </c:pt>
                <c:pt idx="1144">
                  <c:v>64.400000000000205</c:v>
                </c:pt>
                <c:pt idx="1145">
                  <c:v>64.500000000000199</c:v>
                </c:pt>
                <c:pt idx="1146">
                  <c:v>64.600000000000179</c:v>
                </c:pt>
                <c:pt idx="1147">
                  <c:v>64.700000000000202</c:v>
                </c:pt>
                <c:pt idx="1148">
                  <c:v>64.800000000000182</c:v>
                </c:pt>
                <c:pt idx="1149">
                  <c:v>64.900000000000205</c:v>
                </c:pt>
                <c:pt idx="1150">
                  <c:v>65.000000000000199</c:v>
                </c:pt>
                <c:pt idx="1151">
                  <c:v>65.099999999999994</c:v>
                </c:pt>
                <c:pt idx="1152">
                  <c:v>65.2</c:v>
                </c:pt>
                <c:pt idx="1153">
                  <c:v>65.3</c:v>
                </c:pt>
                <c:pt idx="1154">
                  <c:v>65.400000000000006</c:v>
                </c:pt>
                <c:pt idx="1155">
                  <c:v>65.5</c:v>
                </c:pt>
                <c:pt idx="1156">
                  <c:v>65.599999999999994</c:v>
                </c:pt>
                <c:pt idx="1157">
                  <c:v>65.7</c:v>
                </c:pt>
                <c:pt idx="1158">
                  <c:v>65.8</c:v>
                </c:pt>
                <c:pt idx="1159">
                  <c:v>65.900000000000006</c:v>
                </c:pt>
                <c:pt idx="1160">
                  <c:v>66</c:v>
                </c:pt>
                <c:pt idx="1161">
                  <c:v>66.099999999999994</c:v>
                </c:pt>
                <c:pt idx="1162">
                  <c:v>66.199999999999903</c:v>
                </c:pt>
                <c:pt idx="1163">
                  <c:v>66.299999999999926</c:v>
                </c:pt>
                <c:pt idx="1164">
                  <c:v>66.399999999999906</c:v>
                </c:pt>
                <c:pt idx="1165">
                  <c:v>66.5</c:v>
                </c:pt>
                <c:pt idx="1166">
                  <c:v>66.599999999999895</c:v>
                </c:pt>
                <c:pt idx="1167">
                  <c:v>66.699999999999903</c:v>
                </c:pt>
                <c:pt idx="1168">
                  <c:v>66.799999999999926</c:v>
                </c:pt>
                <c:pt idx="1169">
                  <c:v>66.899999999999906</c:v>
                </c:pt>
                <c:pt idx="1170">
                  <c:v>67</c:v>
                </c:pt>
                <c:pt idx="1171">
                  <c:v>67.099999999999895</c:v>
                </c:pt>
                <c:pt idx="1172">
                  <c:v>67.199999999999903</c:v>
                </c:pt>
                <c:pt idx="1173">
                  <c:v>67.299999999999926</c:v>
                </c:pt>
                <c:pt idx="1174">
                  <c:v>67.399999999999906</c:v>
                </c:pt>
                <c:pt idx="1175">
                  <c:v>67.5</c:v>
                </c:pt>
                <c:pt idx="1176">
                  <c:v>67.599999999999895</c:v>
                </c:pt>
                <c:pt idx="1177">
                  <c:v>67.699999999999903</c:v>
                </c:pt>
                <c:pt idx="1178">
                  <c:v>67.799999999999926</c:v>
                </c:pt>
                <c:pt idx="1179">
                  <c:v>67.899999999999807</c:v>
                </c:pt>
                <c:pt idx="1180">
                  <c:v>67.999999999999929</c:v>
                </c:pt>
                <c:pt idx="1181">
                  <c:v>68.099999999999795</c:v>
                </c:pt>
                <c:pt idx="1182">
                  <c:v>68.199999999999804</c:v>
                </c:pt>
                <c:pt idx="1183">
                  <c:v>68.299999999999827</c:v>
                </c:pt>
                <c:pt idx="1184">
                  <c:v>68.399999999999807</c:v>
                </c:pt>
                <c:pt idx="1185">
                  <c:v>68.499999999999929</c:v>
                </c:pt>
                <c:pt idx="1186">
                  <c:v>68.599999999999795</c:v>
                </c:pt>
                <c:pt idx="1187">
                  <c:v>68.699999999999804</c:v>
                </c:pt>
                <c:pt idx="1188">
                  <c:v>68.799999999999827</c:v>
                </c:pt>
                <c:pt idx="1189">
                  <c:v>68.899999999999807</c:v>
                </c:pt>
                <c:pt idx="1190">
                  <c:v>68.999999999999929</c:v>
                </c:pt>
                <c:pt idx="1191">
                  <c:v>69.099999999999795</c:v>
                </c:pt>
                <c:pt idx="1192">
                  <c:v>69.199999999999804</c:v>
                </c:pt>
                <c:pt idx="1193">
                  <c:v>69.299999999999827</c:v>
                </c:pt>
                <c:pt idx="1194">
                  <c:v>69.399999999999807</c:v>
                </c:pt>
                <c:pt idx="1195">
                  <c:v>69.499999999999929</c:v>
                </c:pt>
                <c:pt idx="1196">
                  <c:v>69.599999999999795</c:v>
                </c:pt>
                <c:pt idx="1197">
                  <c:v>69.699999999999704</c:v>
                </c:pt>
                <c:pt idx="1198">
                  <c:v>69.799999999999727</c:v>
                </c:pt>
                <c:pt idx="1199">
                  <c:v>69.899999999999693</c:v>
                </c:pt>
                <c:pt idx="1200">
                  <c:v>69.999999999999829</c:v>
                </c:pt>
                <c:pt idx="1201">
                  <c:v>70.099999999999696</c:v>
                </c:pt>
                <c:pt idx="1202">
                  <c:v>70.199999999999704</c:v>
                </c:pt>
                <c:pt idx="1203">
                  <c:v>70.299999999999727</c:v>
                </c:pt>
                <c:pt idx="1204">
                  <c:v>70.399999999999693</c:v>
                </c:pt>
                <c:pt idx="1205">
                  <c:v>70.499999999999829</c:v>
                </c:pt>
                <c:pt idx="1206">
                  <c:v>70.599999999999696</c:v>
                </c:pt>
                <c:pt idx="1207">
                  <c:v>70.699999999999704</c:v>
                </c:pt>
                <c:pt idx="1208">
                  <c:v>70.799999999999727</c:v>
                </c:pt>
                <c:pt idx="1209">
                  <c:v>70.899999999999693</c:v>
                </c:pt>
                <c:pt idx="1210">
                  <c:v>70.999999999999829</c:v>
                </c:pt>
                <c:pt idx="1211">
                  <c:v>71.099999999999696</c:v>
                </c:pt>
                <c:pt idx="1212">
                  <c:v>71.199999999999704</c:v>
                </c:pt>
                <c:pt idx="1213">
                  <c:v>71.299999999999727</c:v>
                </c:pt>
                <c:pt idx="1214">
                  <c:v>71.399999999999693</c:v>
                </c:pt>
                <c:pt idx="1215">
                  <c:v>71.49999999999973</c:v>
                </c:pt>
                <c:pt idx="1216">
                  <c:v>71.599999999999596</c:v>
                </c:pt>
                <c:pt idx="1217">
                  <c:v>71.699999999999605</c:v>
                </c:pt>
                <c:pt idx="1218">
                  <c:v>71.799999999999713</c:v>
                </c:pt>
                <c:pt idx="1219">
                  <c:v>71.899999999999594</c:v>
                </c:pt>
                <c:pt idx="1220">
                  <c:v>71.99999999999973</c:v>
                </c:pt>
                <c:pt idx="1221">
                  <c:v>72.099999999999596</c:v>
                </c:pt>
                <c:pt idx="1222">
                  <c:v>72.199999999999605</c:v>
                </c:pt>
                <c:pt idx="1223">
                  <c:v>72.299999999999713</c:v>
                </c:pt>
                <c:pt idx="1224">
                  <c:v>72.399999999999594</c:v>
                </c:pt>
                <c:pt idx="1225">
                  <c:v>72.49999999999973</c:v>
                </c:pt>
                <c:pt idx="1226">
                  <c:v>72.599999999999596</c:v>
                </c:pt>
                <c:pt idx="1227">
                  <c:v>72.699999999999605</c:v>
                </c:pt>
                <c:pt idx="1228">
                  <c:v>72.799999999999713</c:v>
                </c:pt>
                <c:pt idx="1229">
                  <c:v>72.899999999999594</c:v>
                </c:pt>
                <c:pt idx="1230">
                  <c:v>72.99999999999973</c:v>
                </c:pt>
                <c:pt idx="1231">
                  <c:v>73.099999999999596</c:v>
                </c:pt>
                <c:pt idx="1232">
                  <c:v>73.199999999999505</c:v>
                </c:pt>
                <c:pt idx="1233">
                  <c:v>73.299999999999613</c:v>
                </c:pt>
                <c:pt idx="1234">
                  <c:v>73.399999999999494</c:v>
                </c:pt>
                <c:pt idx="1235">
                  <c:v>73.499999999999645</c:v>
                </c:pt>
                <c:pt idx="1236">
                  <c:v>73.599999999999497</c:v>
                </c:pt>
                <c:pt idx="1237">
                  <c:v>73.699999999999505</c:v>
                </c:pt>
                <c:pt idx="1238">
                  <c:v>73.799999999999613</c:v>
                </c:pt>
                <c:pt idx="1239">
                  <c:v>73.899999999999494</c:v>
                </c:pt>
                <c:pt idx="1240">
                  <c:v>73.999999999999645</c:v>
                </c:pt>
                <c:pt idx="1241">
                  <c:v>74.099999999999497</c:v>
                </c:pt>
                <c:pt idx="1242">
                  <c:v>74.199999999999505</c:v>
                </c:pt>
                <c:pt idx="1243">
                  <c:v>74.299999999999613</c:v>
                </c:pt>
                <c:pt idx="1244">
                  <c:v>74.399999999999494</c:v>
                </c:pt>
                <c:pt idx="1245">
                  <c:v>74.499999999999645</c:v>
                </c:pt>
                <c:pt idx="1246">
                  <c:v>74.599999999999497</c:v>
                </c:pt>
                <c:pt idx="1247">
                  <c:v>74.699999999999505</c:v>
                </c:pt>
                <c:pt idx="1248">
                  <c:v>74.799999999999613</c:v>
                </c:pt>
                <c:pt idx="1249">
                  <c:v>74.899999999999494</c:v>
                </c:pt>
                <c:pt idx="1250">
                  <c:v>74.999999999999531</c:v>
                </c:pt>
                <c:pt idx="1251">
                  <c:v>75.099999999999397</c:v>
                </c:pt>
                <c:pt idx="1252">
                  <c:v>75.199999999999406</c:v>
                </c:pt>
                <c:pt idx="1253">
                  <c:v>75.299999999999514</c:v>
                </c:pt>
                <c:pt idx="1254">
                  <c:v>75.399999999999395</c:v>
                </c:pt>
                <c:pt idx="1255">
                  <c:v>75.499999999999531</c:v>
                </c:pt>
                <c:pt idx="1256">
                  <c:v>75.599999999999397</c:v>
                </c:pt>
                <c:pt idx="1257">
                  <c:v>75.699999999999406</c:v>
                </c:pt>
                <c:pt idx="1258">
                  <c:v>75.799999999999514</c:v>
                </c:pt>
                <c:pt idx="1259">
                  <c:v>75.899999999999395</c:v>
                </c:pt>
                <c:pt idx="1260">
                  <c:v>75.999999999999531</c:v>
                </c:pt>
                <c:pt idx="1261">
                  <c:v>76.099999999999397</c:v>
                </c:pt>
                <c:pt idx="1262">
                  <c:v>76.199999999999406</c:v>
                </c:pt>
                <c:pt idx="1263">
                  <c:v>76.299999999999514</c:v>
                </c:pt>
                <c:pt idx="1264">
                  <c:v>76.399999999999395</c:v>
                </c:pt>
                <c:pt idx="1265">
                  <c:v>76.499999999999531</c:v>
                </c:pt>
                <c:pt idx="1266">
                  <c:v>76.599999999999397</c:v>
                </c:pt>
                <c:pt idx="1267">
                  <c:v>76.699999999999307</c:v>
                </c:pt>
                <c:pt idx="1268">
                  <c:v>76.799999999999429</c:v>
                </c:pt>
                <c:pt idx="1269">
                  <c:v>76.899999999999295</c:v>
                </c:pt>
                <c:pt idx="1270">
                  <c:v>76.999999999999446</c:v>
                </c:pt>
                <c:pt idx="1271">
                  <c:v>77.099999999999326</c:v>
                </c:pt>
                <c:pt idx="1272">
                  <c:v>77.199999999999307</c:v>
                </c:pt>
                <c:pt idx="1273">
                  <c:v>77.299999999999429</c:v>
                </c:pt>
                <c:pt idx="1274">
                  <c:v>77.399999999999295</c:v>
                </c:pt>
                <c:pt idx="1275">
                  <c:v>77.499999999999446</c:v>
                </c:pt>
                <c:pt idx="1276">
                  <c:v>77.599999999999326</c:v>
                </c:pt>
                <c:pt idx="1277">
                  <c:v>77.699999999999307</c:v>
                </c:pt>
                <c:pt idx="1278">
                  <c:v>77.799999999999429</c:v>
                </c:pt>
                <c:pt idx="1279">
                  <c:v>77.899999999999295</c:v>
                </c:pt>
                <c:pt idx="1280">
                  <c:v>77.999999999999446</c:v>
                </c:pt>
                <c:pt idx="1281">
                  <c:v>78.099999999999326</c:v>
                </c:pt>
                <c:pt idx="1282">
                  <c:v>78.199999999999307</c:v>
                </c:pt>
                <c:pt idx="1283">
                  <c:v>78.299999999999429</c:v>
                </c:pt>
                <c:pt idx="1284">
                  <c:v>78.399999999999196</c:v>
                </c:pt>
                <c:pt idx="1285">
                  <c:v>78.499999999999361</c:v>
                </c:pt>
                <c:pt idx="1286">
                  <c:v>78.599999999999227</c:v>
                </c:pt>
                <c:pt idx="1287">
                  <c:v>78.699999999999207</c:v>
                </c:pt>
                <c:pt idx="1288">
                  <c:v>78.799999999999329</c:v>
                </c:pt>
                <c:pt idx="1289">
                  <c:v>78.899999999999196</c:v>
                </c:pt>
                <c:pt idx="1290">
                  <c:v>78.999999999999361</c:v>
                </c:pt>
                <c:pt idx="1291">
                  <c:v>79.099999999999227</c:v>
                </c:pt>
                <c:pt idx="1292">
                  <c:v>79.199999999999207</c:v>
                </c:pt>
                <c:pt idx="1293">
                  <c:v>79.299999999999329</c:v>
                </c:pt>
                <c:pt idx="1294">
                  <c:v>79.399999999999196</c:v>
                </c:pt>
                <c:pt idx="1295">
                  <c:v>79.499999999999361</c:v>
                </c:pt>
                <c:pt idx="1296">
                  <c:v>79.599999999999227</c:v>
                </c:pt>
                <c:pt idx="1297">
                  <c:v>79.699999999999207</c:v>
                </c:pt>
                <c:pt idx="1298">
                  <c:v>79.799999999999329</c:v>
                </c:pt>
                <c:pt idx="1299">
                  <c:v>79.899999999999196</c:v>
                </c:pt>
                <c:pt idx="1300">
                  <c:v>79.999999999999361</c:v>
                </c:pt>
                <c:pt idx="1301">
                  <c:v>80.099999999999227</c:v>
                </c:pt>
                <c:pt idx="1302">
                  <c:v>80.199999999999093</c:v>
                </c:pt>
                <c:pt idx="1303">
                  <c:v>80.29999999999923</c:v>
                </c:pt>
                <c:pt idx="1304">
                  <c:v>80.399999999999096</c:v>
                </c:pt>
                <c:pt idx="1305">
                  <c:v>80.499999999999247</c:v>
                </c:pt>
                <c:pt idx="1306">
                  <c:v>80.599999999999127</c:v>
                </c:pt>
                <c:pt idx="1307">
                  <c:v>80.699999999999093</c:v>
                </c:pt>
                <c:pt idx="1308">
                  <c:v>80.79999999999923</c:v>
                </c:pt>
                <c:pt idx="1309">
                  <c:v>80.899999999999096</c:v>
                </c:pt>
                <c:pt idx="1310">
                  <c:v>80.999999999999247</c:v>
                </c:pt>
                <c:pt idx="1311">
                  <c:v>81.099999999999127</c:v>
                </c:pt>
                <c:pt idx="1312">
                  <c:v>81.199999999999093</c:v>
                </c:pt>
                <c:pt idx="1313">
                  <c:v>81.29999999999923</c:v>
                </c:pt>
                <c:pt idx="1314">
                  <c:v>81.399999999999096</c:v>
                </c:pt>
                <c:pt idx="1315">
                  <c:v>81.499999999999247</c:v>
                </c:pt>
                <c:pt idx="1316">
                  <c:v>81.599999999999127</c:v>
                </c:pt>
                <c:pt idx="1317">
                  <c:v>81.699999999999093</c:v>
                </c:pt>
                <c:pt idx="1318">
                  <c:v>81.79999999999923</c:v>
                </c:pt>
                <c:pt idx="1319">
                  <c:v>81.899999999999096</c:v>
                </c:pt>
                <c:pt idx="1320">
                  <c:v>81.999999999999162</c:v>
                </c:pt>
                <c:pt idx="1321">
                  <c:v>82.099999999999113</c:v>
                </c:pt>
                <c:pt idx="1322">
                  <c:v>82.199999999998994</c:v>
                </c:pt>
                <c:pt idx="1323">
                  <c:v>82.299999999999145</c:v>
                </c:pt>
                <c:pt idx="1324">
                  <c:v>82.399999999998997</c:v>
                </c:pt>
                <c:pt idx="1325">
                  <c:v>82.499999999999162</c:v>
                </c:pt>
                <c:pt idx="1326">
                  <c:v>82.599999999999113</c:v>
                </c:pt>
                <c:pt idx="1327">
                  <c:v>82.699999999998994</c:v>
                </c:pt>
                <c:pt idx="1328">
                  <c:v>82.799999999999145</c:v>
                </c:pt>
                <c:pt idx="1329">
                  <c:v>82.899999999998997</c:v>
                </c:pt>
                <c:pt idx="1330">
                  <c:v>82.999999999999162</c:v>
                </c:pt>
                <c:pt idx="1331">
                  <c:v>83.099999999999113</c:v>
                </c:pt>
                <c:pt idx="1332">
                  <c:v>83.199999999998994</c:v>
                </c:pt>
                <c:pt idx="1333">
                  <c:v>83.299999999999145</c:v>
                </c:pt>
                <c:pt idx="1334">
                  <c:v>83.399999999998997</c:v>
                </c:pt>
                <c:pt idx="1335">
                  <c:v>83.499999999999162</c:v>
                </c:pt>
                <c:pt idx="1336">
                  <c:v>83.599999999999113</c:v>
                </c:pt>
                <c:pt idx="1337">
                  <c:v>83.699999999998894</c:v>
                </c:pt>
                <c:pt idx="1338">
                  <c:v>83.799999999999031</c:v>
                </c:pt>
                <c:pt idx="1339">
                  <c:v>83.899999999998897</c:v>
                </c:pt>
                <c:pt idx="1340">
                  <c:v>83.999999999999048</c:v>
                </c:pt>
                <c:pt idx="1341">
                  <c:v>84.099999999999014</c:v>
                </c:pt>
                <c:pt idx="1342">
                  <c:v>84.199999999998894</c:v>
                </c:pt>
                <c:pt idx="1343">
                  <c:v>84.299999999999031</c:v>
                </c:pt>
                <c:pt idx="1344">
                  <c:v>84.399999999998897</c:v>
                </c:pt>
                <c:pt idx="1345">
                  <c:v>84.499999999999048</c:v>
                </c:pt>
                <c:pt idx="1346">
                  <c:v>84.599999999999014</c:v>
                </c:pt>
                <c:pt idx="1347">
                  <c:v>84.699999999998894</c:v>
                </c:pt>
                <c:pt idx="1348">
                  <c:v>84.799999999999031</c:v>
                </c:pt>
                <c:pt idx="1349">
                  <c:v>84.899999999998897</c:v>
                </c:pt>
                <c:pt idx="1350">
                  <c:v>84.999999999999048</c:v>
                </c:pt>
                <c:pt idx="1351">
                  <c:v>85.099999999999014</c:v>
                </c:pt>
                <c:pt idx="1352">
                  <c:v>85.199999999998894</c:v>
                </c:pt>
                <c:pt idx="1353">
                  <c:v>85.299999999999031</c:v>
                </c:pt>
                <c:pt idx="1354">
                  <c:v>85.399999999998897</c:v>
                </c:pt>
                <c:pt idx="1355">
                  <c:v>85.499999999998934</c:v>
                </c:pt>
                <c:pt idx="1356">
                  <c:v>85.599999999998914</c:v>
                </c:pt>
                <c:pt idx="1357">
                  <c:v>85.699999999998795</c:v>
                </c:pt>
                <c:pt idx="1358">
                  <c:v>85.799999999998946</c:v>
                </c:pt>
                <c:pt idx="1359">
                  <c:v>85.899999999998826</c:v>
                </c:pt>
                <c:pt idx="1360">
                  <c:v>85.999999999998934</c:v>
                </c:pt>
                <c:pt idx="1361">
                  <c:v>86.099999999998914</c:v>
                </c:pt>
                <c:pt idx="1362">
                  <c:v>86.199999999998795</c:v>
                </c:pt>
                <c:pt idx="1363">
                  <c:v>86.299999999998946</c:v>
                </c:pt>
                <c:pt idx="1364">
                  <c:v>86.399999999998826</c:v>
                </c:pt>
                <c:pt idx="1365">
                  <c:v>86.499999999998934</c:v>
                </c:pt>
                <c:pt idx="1366">
                  <c:v>86.599999999998914</c:v>
                </c:pt>
                <c:pt idx="1367">
                  <c:v>86.699999999998795</c:v>
                </c:pt>
                <c:pt idx="1368">
                  <c:v>86.799999999998946</c:v>
                </c:pt>
                <c:pt idx="1369">
                  <c:v>86.899999999998826</c:v>
                </c:pt>
                <c:pt idx="1370">
                  <c:v>86.999999999998934</c:v>
                </c:pt>
                <c:pt idx="1371">
                  <c:v>87.099999999998914</c:v>
                </c:pt>
                <c:pt idx="1372">
                  <c:v>87.199999999998695</c:v>
                </c:pt>
                <c:pt idx="1373">
                  <c:v>87.29999999999886</c:v>
                </c:pt>
                <c:pt idx="1374">
                  <c:v>87.399999999998727</c:v>
                </c:pt>
                <c:pt idx="1375">
                  <c:v>87.499999999998849</c:v>
                </c:pt>
                <c:pt idx="1376">
                  <c:v>87.599999999998829</c:v>
                </c:pt>
                <c:pt idx="1377">
                  <c:v>87.699999999998695</c:v>
                </c:pt>
                <c:pt idx="1378">
                  <c:v>87.79999999999886</c:v>
                </c:pt>
                <c:pt idx="1379">
                  <c:v>87.899999999998727</c:v>
                </c:pt>
                <c:pt idx="1380">
                  <c:v>87.999999999998849</c:v>
                </c:pt>
                <c:pt idx="1381">
                  <c:v>88.099999999998829</c:v>
                </c:pt>
                <c:pt idx="1382">
                  <c:v>88.199999999998695</c:v>
                </c:pt>
                <c:pt idx="1383">
                  <c:v>88.29999999999886</c:v>
                </c:pt>
                <c:pt idx="1384">
                  <c:v>88.399999999998727</c:v>
                </c:pt>
                <c:pt idx="1385">
                  <c:v>88.499999999998849</c:v>
                </c:pt>
                <c:pt idx="1386">
                  <c:v>88.599999999998829</c:v>
                </c:pt>
                <c:pt idx="1387">
                  <c:v>88.699999999998695</c:v>
                </c:pt>
                <c:pt idx="1388">
                  <c:v>88.79999999999886</c:v>
                </c:pt>
                <c:pt idx="1389">
                  <c:v>88.899999999998727</c:v>
                </c:pt>
                <c:pt idx="1390">
                  <c:v>88.999999999998735</c:v>
                </c:pt>
                <c:pt idx="1391">
                  <c:v>89.09999999999873</c:v>
                </c:pt>
                <c:pt idx="1392">
                  <c:v>89.199999999998596</c:v>
                </c:pt>
                <c:pt idx="1393">
                  <c:v>89.299999999998747</c:v>
                </c:pt>
                <c:pt idx="1394">
                  <c:v>89.399999999998627</c:v>
                </c:pt>
                <c:pt idx="1395">
                  <c:v>89.499999999998735</c:v>
                </c:pt>
                <c:pt idx="1396">
                  <c:v>89.59999999999873</c:v>
                </c:pt>
                <c:pt idx="1397">
                  <c:v>89.699999999998596</c:v>
                </c:pt>
                <c:pt idx="1398">
                  <c:v>89.799999999998747</c:v>
                </c:pt>
                <c:pt idx="1399">
                  <c:v>89.899999999998627</c:v>
                </c:pt>
                <c:pt idx="1400">
                  <c:v>89.999999999998735</c:v>
                </c:pt>
                <c:pt idx="1401">
                  <c:v>90.09999999999873</c:v>
                </c:pt>
                <c:pt idx="1402">
                  <c:v>90.199999999998596</c:v>
                </c:pt>
                <c:pt idx="1403">
                  <c:v>90.299999999998747</c:v>
                </c:pt>
                <c:pt idx="1404">
                  <c:v>90.399999999998627</c:v>
                </c:pt>
                <c:pt idx="1405">
                  <c:v>90.499999999998735</c:v>
                </c:pt>
                <c:pt idx="1406">
                  <c:v>90.59999999999873</c:v>
                </c:pt>
                <c:pt idx="1407">
                  <c:v>90.699999999998596</c:v>
                </c:pt>
                <c:pt idx="1408">
                  <c:v>90.799999999998661</c:v>
                </c:pt>
                <c:pt idx="1409">
                  <c:v>90.899999999998613</c:v>
                </c:pt>
                <c:pt idx="1410">
                  <c:v>90.99999999999865</c:v>
                </c:pt>
                <c:pt idx="1411">
                  <c:v>91.09999999999863</c:v>
                </c:pt>
                <c:pt idx="1412">
                  <c:v>91.199999999998496</c:v>
                </c:pt>
                <c:pt idx="1413">
                  <c:v>91.299999999998661</c:v>
                </c:pt>
                <c:pt idx="1414">
                  <c:v>91.399999999998613</c:v>
                </c:pt>
                <c:pt idx="1415">
                  <c:v>91.49999999999865</c:v>
                </c:pt>
                <c:pt idx="1416">
                  <c:v>91.59999999999863</c:v>
                </c:pt>
                <c:pt idx="1417">
                  <c:v>91.699999999998496</c:v>
                </c:pt>
                <c:pt idx="1418">
                  <c:v>91.799999999998661</c:v>
                </c:pt>
                <c:pt idx="1419">
                  <c:v>91.899999999998613</c:v>
                </c:pt>
                <c:pt idx="1420">
                  <c:v>91.99999999999865</c:v>
                </c:pt>
                <c:pt idx="1421">
                  <c:v>92.09999999999863</c:v>
                </c:pt>
                <c:pt idx="1422">
                  <c:v>92.199999999998496</c:v>
                </c:pt>
                <c:pt idx="1423">
                  <c:v>92.299999999998661</c:v>
                </c:pt>
                <c:pt idx="1424">
                  <c:v>92.399999999998613</c:v>
                </c:pt>
                <c:pt idx="1425">
                  <c:v>92.499999999998579</c:v>
                </c:pt>
                <c:pt idx="1426">
                  <c:v>92.599999999998531</c:v>
                </c:pt>
                <c:pt idx="1427">
                  <c:v>92.699999999998397</c:v>
                </c:pt>
                <c:pt idx="1428">
                  <c:v>92.799999999998548</c:v>
                </c:pt>
                <c:pt idx="1429">
                  <c:v>92.899999999998514</c:v>
                </c:pt>
                <c:pt idx="1430">
                  <c:v>92.999999999998579</c:v>
                </c:pt>
                <c:pt idx="1431">
                  <c:v>93.099999999998531</c:v>
                </c:pt>
                <c:pt idx="1432">
                  <c:v>93.199999999998397</c:v>
                </c:pt>
                <c:pt idx="1433">
                  <c:v>93.299999999998548</c:v>
                </c:pt>
                <c:pt idx="1434">
                  <c:v>93.399999999998514</c:v>
                </c:pt>
                <c:pt idx="1435">
                  <c:v>93.499999999998579</c:v>
                </c:pt>
                <c:pt idx="1436">
                  <c:v>93.599999999998531</c:v>
                </c:pt>
                <c:pt idx="1437">
                  <c:v>93.699999999998397</c:v>
                </c:pt>
                <c:pt idx="1438">
                  <c:v>93.799999999998548</c:v>
                </c:pt>
                <c:pt idx="1439">
                  <c:v>93.899999999998514</c:v>
                </c:pt>
                <c:pt idx="1440">
                  <c:v>93.999999999998579</c:v>
                </c:pt>
                <c:pt idx="1441">
                  <c:v>94.099999999998531</c:v>
                </c:pt>
                <c:pt idx="1442">
                  <c:v>94.199999999998397</c:v>
                </c:pt>
                <c:pt idx="1443">
                  <c:v>94.299999999998434</c:v>
                </c:pt>
                <c:pt idx="1444">
                  <c:v>94.399999999998414</c:v>
                </c:pt>
                <c:pt idx="1445">
                  <c:v>94.499999999998479</c:v>
                </c:pt>
                <c:pt idx="1446">
                  <c:v>94.599999999998431</c:v>
                </c:pt>
                <c:pt idx="1447">
                  <c:v>94.699999999998326</c:v>
                </c:pt>
                <c:pt idx="1448">
                  <c:v>94.799999999998434</c:v>
                </c:pt>
                <c:pt idx="1449">
                  <c:v>94.899999999998414</c:v>
                </c:pt>
                <c:pt idx="1450">
                  <c:v>94.999999999998479</c:v>
                </c:pt>
                <c:pt idx="1451">
                  <c:v>95.099999999998431</c:v>
                </c:pt>
                <c:pt idx="1452">
                  <c:v>95.199999999998326</c:v>
                </c:pt>
                <c:pt idx="1453">
                  <c:v>95.299999999998434</c:v>
                </c:pt>
                <c:pt idx="1454">
                  <c:v>95.399999999998414</c:v>
                </c:pt>
                <c:pt idx="1455">
                  <c:v>95.499999999998479</c:v>
                </c:pt>
                <c:pt idx="1456">
                  <c:v>95.599999999998431</c:v>
                </c:pt>
                <c:pt idx="1457">
                  <c:v>95.699999999998326</c:v>
                </c:pt>
                <c:pt idx="1458">
                  <c:v>95.799999999998434</c:v>
                </c:pt>
                <c:pt idx="1459">
                  <c:v>95.899999999998414</c:v>
                </c:pt>
                <c:pt idx="1460">
                  <c:v>95.99999999999838</c:v>
                </c:pt>
                <c:pt idx="1461">
                  <c:v>96.099999999998346</c:v>
                </c:pt>
                <c:pt idx="1462">
                  <c:v>96.199999999998226</c:v>
                </c:pt>
                <c:pt idx="1463">
                  <c:v>96.299999999998349</c:v>
                </c:pt>
                <c:pt idx="1464">
                  <c:v>96.399999999998329</c:v>
                </c:pt>
                <c:pt idx="1465">
                  <c:v>96.49999999999838</c:v>
                </c:pt>
                <c:pt idx="1466">
                  <c:v>96.599999999998346</c:v>
                </c:pt>
                <c:pt idx="1467">
                  <c:v>96.699999999998226</c:v>
                </c:pt>
                <c:pt idx="1468">
                  <c:v>96.799999999998349</c:v>
                </c:pt>
                <c:pt idx="1469">
                  <c:v>96.899999999998329</c:v>
                </c:pt>
                <c:pt idx="1470">
                  <c:v>96.99999999999838</c:v>
                </c:pt>
                <c:pt idx="1471">
                  <c:v>97.099999999998346</c:v>
                </c:pt>
                <c:pt idx="1472">
                  <c:v>97.199999999998226</c:v>
                </c:pt>
                <c:pt idx="1473">
                  <c:v>97.299999999998349</c:v>
                </c:pt>
                <c:pt idx="1474">
                  <c:v>97.399999999998329</c:v>
                </c:pt>
                <c:pt idx="1475">
                  <c:v>97.49999999999838</c:v>
                </c:pt>
                <c:pt idx="1476">
                  <c:v>97.599999999998346</c:v>
                </c:pt>
                <c:pt idx="1477">
                  <c:v>97.699999999998226</c:v>
                </c:pt>
                <c:pt idx="1478">
                  <c:v>97.799999999998235</c:v>
                </c:pt>
                <c:pt idx="1479">
                  <c:v>97.899999999998229</c:v>
                </c:pt>
                <c:pt idx="1480">
                  <c:v>97.99999999999828</c:v>
                </c:pt>
                <c:pt idx="1481">
                  <c:v>98.099999999998246</c:v>
                </c:pt>
                <c:pt idx="1482">
                  <c:v>98.199999999998127</c:v>
                </c:pt>
                <c:pt idx="1483">
                  <c:v>98.299999999998235</c:v>
                </c:pt>
                <c:pt idx="1484">
                  <c:v>98.399999999998229</c:v>
                </c:pt>
                <c:pt idx="1485">
                  <c:v>98.49999999999828</c:v>
                </c:pt>
                <c:pt idx="1486">
                  <c:v>98.599999999998246</c:v>
                </c:pt>
                <c:pt idx="1487">
                  <c:v>98.699999999998127</c:v>
                </c:pt>
                <c:pt idx="1488">
                  <c:v>98.799999999998235</c:v>
                </c:pt>
                <c:pt idx="1489">
                  <c:v>98.899999999998229</c:v>
                </c:pt>
                <c:pt idx="1490">
                  <c:v>98.99999999999828</c:v>
                </c:pt>
                <c:pt idx="1491">
                  <c:v>99.099999999998246</c:v>
                </c:pt>
                <c:pt idx="1492">
                  <c:v>99.199999999998127</c:v>
                </c:pt>
                <c:pt idx="1493">
                  <c:v>99.299999999998235</c:v>
                </c:pt>
                <c:pt idx="1494">
                  <c:v>99.399999999998229</c:v>
                </c:pt>
                <c:pt idx="1495">
                  <c:v>99.49999999999828</c:v>
                </c:pt>
                <c:pt idx="1496">
                  <c:v>99.599999999998147</c:v>
                </c:pt>
                <c:pt idx="1497">
                  <c:v>99.699999999998113</c:v>
                </c:pt>
                <c:pt idx="1498">
                  <c:v>99.79999999999815</c:v>
                </c:pt>
                <c:pt idx="1499">
                  <c:v>99.89999999999813</c:v>
                </c:pt>
                <c:pt idx="1500">
                  <c:v>99.999999999998181</c:v>
                </c:pt>
                <c:pt idx="1501">
                  <c:v>100.09999999999815</c:v>
                </c:pt>
                <c:pt idx="1502">
                  <c:v>100.19999999999811</c:v>
                </c:pt>
                <c:pt idx="1503">
                  <c:v>100.29999999999818</c:v>
                </c:pt>
                <c:pt idx="1504">
                  <c:v>100.39999999999812</c:v>
                </c:pt>
                <c:pt idx="1505">
                  <c:v>100.4999999999982</c:v>
                </c:pt>
                <c:pt idx="1506">
                  <c:v>100.59999999999815</c:v>
                </c:pt>
                <c:pt idx="1507">
                  <c:v>100.69999999999811</c:v>
                </c:pt>
                <c:pt idx="1508">
                  <c:v>100.79999999999818</c:v>
                </c:pt>
                <c:pt idx="1509">
                  <c:v>100.89999999999812</c:v>
                </c:pt>
                <c:pt idx="1510">
                  <c:v>100.9999999999982</c:v>
                </c:pt>
                <c:pt idx="1511">
                  <c:v>101.09999999999815</c:v>
                </c:pt>
                <c:pt idx="1512">
                  <c:v>101.19999999999811</c:v>
                </c:pt>
                <c:pt idx="1513">
                  <c:v>101.29999999999818</c:v>
                </c:pt>
                <c:pt idx="1514">
                  <c:v>101.39999999999812</c:v>
                </c:pt>
                <c:pt idx="1515">
                  <c:v>101.4999999999982</c:v>
                </c:pt>
                <c:pt idx="1516">
                  <c:v>101.59999999999815</c:v>
                </c:pt>
                <c:pt idx="1517">
                  <c:v>101.69999999999811</c:v>
                </c:pt>
                <c:pt idx="1518">
                  <c:v>101.79999999999818</c:v>
                </c:pt>
                <c:pt idx="1519">
                  <c:v>101.89999999999812</c:v>
                </c:pt>
                <c:pt idx="1520">
                  <c:v>101.9999999999982</c:v>
                </c:pt>
                <c:pt idx="1521">
                  <c:v>102.09999999999815</c:v>
                </c:pt>
                <c:pt idx="1522">
                  <c:v>102.19999999999811</c:v>
                </c:pt>
                <c:pt idx="1523">
                  <c:v>102.29999999999818</c:v>
                </c:pt>
                <c:pt idx="1524">
                  <c:v>102.39999999999812</c:v>
                </c:pt>
                <c:pt idx="1525">
                  <c:v>102.4999999999982</c:v>
                </c:pt>
                <c:pt idx="1526">
                  <c:v>102.59999999999815</c:v>
                </c:pt>
                <c:pt idx="1527">
                  <c:v>102.69999999999811</c:v>
                </c:pt>
                <c:pt idx="1528">
                  <c:v>102.79999999999818</c:v>
                </c:pt>
                <c:pt idx="1529">
                  <c:v>102.89999999999812</c:v>
                </c:pt>
                <c:pt idx="1530">
                  <c:v>102.9999999999982</c:v>
                </c:pt>
                <c:pt idx="1531">
                  <c:v>103.09999999999815</c:v>
                </c:pt>
                <c:pt idx="1532">
                  <c:v>103.19999999999811</c:v>
                </c:pt>
                <c:pt idx="1533">
                  <c:v>103.29999999999818</c:v>
                </c:pt>
                <c:pt idx="1534">
                  <c:v>103.39999999999812</c:v>
                </c:pt>
                <c:pt idx="1535">
                  <c:v>103.4999999999982</c:v>
                </c:pt>
                <c:pt idx="1536">
                  <c:v>103.59999999999815</c:v>
                </c:pt>
                <c:pt idx="1537">
                  <c:v>103.69999999999811</c:v>
                </c:pt>
                <c:pt idx="1538">
                  <c:v>103.79999999999818</c:v>
                </c:pt>
                <c:pt idx="1539">
                  <c:v>103.89999999999812</c:v>
                </c:pt>
                <c:pt idx="1540">
                  <c:v>103.9999999999982</c:v>
                </c:pt>
                <c:pt idx="1541">
                  <c:v>104.09999999999815</c:v>
                </c:pt>
                <c:pt idx="1542">
                  <c:v>104.19999999999811</c:v>
                </c:pt>
                <c:pt idx="1543">
                  <c:v>104.29999999999818</c:v>
                </c:pt>
                <c:pt idx="1544">
                  <c:v>104.39999999999812</c:v>
                </c:pt>
                <c:pt idx="1545">
                  <c:v>104.4999999999982</c:v>
                </c:pt>
                <c:pt idx="1546">
                  <c:v>104.59999999999815</c:v>
                </c:pt>
                <c:pt idx="1547">
                  <c:v>104.69999999999811</c:v>
                </c:pt>
                <c:pt idx="1548">
                  <c:v>104.79999999999818</c:v>
                </c:pt>
                <c:pt idx="1549">
                  <c:v>104.89999999999812</c:v>
                </c:pt>
                <c:pt idx="1550">
                  <c:v>104.9999999999982</c:v>
                </c:pt>
                <c:pt idx="1551">
                  <c:v>105.09999999999815</c:v>
                </c:pt>
                <c:pt idx="1552">
                  <c:v>105.19999999999811</c:v>
                </c:pt>
                <c:pt idx="1553">
                  <c:v>105.29999999999818</c:v>
                </c:pt>
                <c:pt idx="1554">
                  <c:v>105.39999999999812</c:v>
                </c:pt>
                <c:pt idx="1555">
                  <c:v>105.4999999999982</c:v>
                </c:pt>
                <c:pt idx="1556">
                  <c:v>105.59999999999815</c:v>
                </c:pt>
                <c:pt idx="1557">
                  <c:v>105.69999999999811</c:v>
                </c:pt>
                <c:pt idx="1558">
                  <c:v>105.79999999999818</c:v>
                </c:pt>
                <c:pt idx="1559">
                  <c:v>105.89999999999812</c:v>
                </c:pt>
                <c:pt idx="1560">
                  <c:v>105.9999999999982</c:v>
                </c:pt>
                <c:pt idx="1561">
                  <c:v>106.09999999999815</c:v>
                </c:pt>
                <c:pt idx="1562">
                  <c:v>106.19999999999811</c:v>
                </c:pt>
                <c:pt idx="1563">
                  <c:v>106.29999999999818</c:v>
                </c:pt>
                <c:pt idx="1564">
                  <c:v>106.39999999999812</c:v>
                </c:pt>
                <c:pt idx="1565">
                  <c:v>106.4999999999982</c:v>
                </c:pt>
                <c:pt idx="1566">
                  <c:v>106.59999999999815</c:v>
                </c:pt>
                <c:pt idx="1567">
                  <c:v>106.69999999999811</c:v>
                </c:pt>
                <c:pt idx="1568">
                  <c:v>106.79999999999818</c:v>
                </c:pt>
                <c:pt idx="1569">
                  <c:v>106.89999999999812</c:v>
                </c:pt>
                <c:pt idx="1570">
                  <c:v>106.9999999999982</c:v>
                </c:pt>
                <c:pt idx="1571">
                  <c:v>107.09999999999815</c:v>
                </c:pt>
                <c:pt idx="1572">
                  <c:v>107.19999999999811</c:v>
                </c:pt>
                <c:pt idx="1573">
                  <c:v>107.29999999999818</c:v>
                </c:pt>
                <c:pt idx="1574">
                  <c:v>107.39999999999812</c:v>
                </c:pt>
                <c:pt idx="1575">
                  <c:v>107.4999999999982</c:v>
                </c:pt>
                <c:pt idx="1576">
                  <c:v>107.59999999999815</c:v>
                </c:pt>
                <c:pt idx="1577">
                  <c:v>107.69999999999811</c:v>
                </c:pt>
                <c:pt idx="1578">
                  <c:v>107.79999999999818</c:v>
                </c:pt>
                <c:pt idx="1579">
                  <c:v>107.89999999999812</c:v>
                </c:pt>
                <c:pt idx="1580">
                  <c:v>107.9999999999982</c:v>
                </c:pt>
                <c:pt idx="1581">
                  <c:v>108.09999999999815</c:v>
                </c:pt>
                <c:pt idx="1582">
                  <c:v>108.19999999999811</c:v>
                </c:pt>
                <c:pt idx="1583">
                  <c:v>108.29999999999818</c:v>
                </c:pt>
                <c:pt idx="1584">
                  <c:v>108.39999999999812</c:v>
                </c:pt>
                <c:pt idx="1585">
                  <c:v>108.49999999999723</c:v>
                </c:pt>
                <c:pt idx="1586">
                  <c:v>108.59999999999719</c:v>
                </c:pt>
                <c:pt idx="1587">
                  <c:v>108.69999999999811</c:v>
                </c:pt>
                <c:pt idx="1588">
                  <c:v>108.79999999999818</c:v>
                </c:pt>
                <c:pt idx="1589">
                  <c:v>108.89999999999812</c:v>
                </c:pt>
                <c:pt idx="1590">
                  <c:v>108.99999999999723</c:v>
                </c:pt>
                <c:pt idx="1591">
                  <c:v>109.09999999999719</c:v>
                </c:pt>
                <c:pt idx="1592">
                  <c:v>109.19999999999811</c:v>
                </c:pt>
                <c:pt idx="1593">
                  <c:v>109.29999999999818</c:v>
                </c:pt>
                <c:pt idx="1594">
                  <c:v>109.39999999999812</c:v>
                </c:pt>
                <c:pt idx="1595">
                  <c:v>109.49999999999723</c:v>
                </c:pt>
                <c:pt idx="1596">
                  <c:v>109.59999999999719</c:v>
                </c:pt>
                <c:pt idx="1597">
                  <c:v>109.69999999999811</c:v>
                </c:pt>
                <c:pt idx="1598">
                  <c:v>109.79999999999818</c:v>
                </c:pt>
                <c:pt idx="1599">
                  <c:v>109.89999999999812</c:v>
                </c:pt>
                <c:pt idx="1600">
                  <c:v>109.99999999999723</c:v>
                </c:pt>
                <c:pt idx="1601">
                  <c:v>110.09999999999719</c:v>
                </c:pt>
                <c:pt idx="1602">
                  <c:v>110.19999999999715</c:v>
                </c:pt>
                <c:pt idx="1603">
                  <c:v>110.29999999999723</c:v>
                </c:pt>
                <c:pt idx="1604">
                  <c:v>110.39999999999699</c:v>
                </c:pt>
                <c:pt idx="1605">
                  <c:v>110.49999999999723</c:v>
                </c:pt>
                <c:pt idx="1606">
                  <c:v>110.59999999999719</c:v>
                </c:pt>
                <c:pt idx="1607">
                  <c:v>110.69999999999715</c:v>
                </c:pt>
                <c:pt idx="1608">
                  <c:v>110.79999999999723</c:v>
                </c:pt>
                <c:pt idx="1609">
                  <c:v>110.89999999999699</c:v>
                </c:pt>
                <c:pt idx="1610">
                  <c:v>110.99999999999723</c:v>
                </c:pt>
                <c:pt idx="1611">
                  <c:v>111.09999999999719</c:v>
                </c:pt>
                <c:pt idx="1612">
                  <c:v>111.19999999999715</c:v>
                </c:pt>
                <c:pt idx="1613">
                  <c:v>111.29999999999723</c:v>
                </c:pt>
                <c:pt idx="1614">
                  <c:v>111.39999999999699</c:v>
                </c:pt>
                <c:pt idx="1615">
                  <c:v>111.49999999999723</c:v>
                </c:pt>
                <c:pt idx="1616">
                  <c:v>111.59999999999719</c:v>
                </c:pt>
                <c:pt idx="1617">
                  <c:v>111.69999999999715</c:v>
                </c:pt>
                <c:pt idx="1618">
                  <c:v>111.79999999999723</c:v>
                </c:pt>
                <c:pt idx="1619">
                  <c:v>111.89999999999699</c:v>
                </c:pt>
                <c:pt idx="1620">
                  <c:v>111.99999999999723</c:v>
                </c:pt>
                <c:pt idx="1621">
                  <c:v>112.09999999999719</c:v>
                </c:pt>
                <c:pt idx="1622">
                  <c:v>112.19999999999715</c:v>
                </c:pt>
                <c:pt idx="1623">
                  <c:v>112.29999999999723</c:v>
                </c:pt>
                <c:pt idx="1624">
                  <c:v>112.39999999999699</c:v>
                </c:pt>
                <c:pt idx="1625">
                  <c:v>112.49999999999723</c:v>
                </c:pt>
                <c:pt idx="1626">
                  <c:v>112.59999999999719</c:v>
                </c:pt>
                <c:pt idx="1627">
                  <c:v>112.69999999999715</c:v>
                </c:pt>
                <c:pt idx="1628">
                  <c:v>112.79999999999723</c:v>
                </c:pt>
                <c:pt idx="1629">
                  <c:v>112.89999999999699</c:v>
                </c:pt>
                <c:pt idx="1630">
                  <c:v>112.99999999999723</c:v>
                </c:pt>
                <c:pt idx="1631">
                  <c:v>113.09999999999719</c:v>
                </c:pt>
                <c:pt idx="1632">
                  <c:v>113.19999999999715</c:v>
                </c:pt>
                <c:pt idx="1633">
                  <c:v>113.29999999999723</c:v>
                </c:pt>
                <c:pt idx="1634">
                  <c:v>113.39999999999699</c:v>
                </c:pt>
                <c:pt idx="1635">
                  <c:v>113.49999999999723</c:v>
                </c:pt>
                <c:pt idx="1636">
                  <c:v>113.59999999999719</c:v>
                </c:pt>
                <c:pt idx="1637">
                  <c:v>113.69999999999715</c:v>
                </c:pt>
                <c:pt idx="1638">
                  <c:v>113.79999999999723</c:v>
                </c:pt>
                <c:pt idx="1639">
                  <c:v>113.89999999999699</c:v>
                </c:pt>
                <c:pt idx="1640">
                  <c:v>113.99999999999723</c:v>
                </c:pt>
                <c:pt idx="1641">
                  <c:v>114.09999999999719</c:v>
                </c:pt>
                <c:pt idx="1642">
                  <c:v>114.19999999999715</c:v>
                </c:pt>
                <c:pt idx="1643">
                  <c:v>114.29999999999723</c:v>
                </c:pt>
                <c:pt idx="1644">
                  <c:v>114.39999999999699</c:v>
                </c:pt>
                <c:pt idx="1645">
                  <c:v>114.49999999999723</c:v>
                </c:pt>
                <c:pt idx="1646">
                  <c:v>114.59999999999719</c:v>
                </c:pt>
                <c:pt idx="1647">
                  <c:v>114.69999999999715</c:v>
                </c:pt>
                <c:pt idx="1648">
                  <c:v>114.79999999999723</c:v>
                </c:pt>
                <c:pt idx="1649">
                  <c:v>114.89999999999699</c:v>
                </c:pt>
                <c:pt idx="1650">
                  <c:v>114.99999999999723</c:v>
                </c:pt>
                <c:pt idx="1651">
                  <c:v>115.09999999999719</c:v>
                </c:pt>
                <c:pt idx="1652">
                  <c:v>115.19999999999715</c:v>
                </c:pt>
                <c:pt idx="1653">
                  <c:v>115.29999999999723</c:v>
                </c:pt>
                <c:pt idx="1654">
                  <c:v>115.39999999999699</c:v>
                </c:pt>
                <c:pt idx="1655">
                  <c:v>115.49999999999723</c:v>
                </c:pt>
                <c:pt idx="1656">
                  <c:v>115.59999999999719</c:v>
                </c:pt>
                <c:pt idx="1657">
                  <c:v>115.69999999999715</c:v>
                </c:pt>
                <c:pt idx="1658">
                  <c:v>115.79999999999723</c:v>
                </c:pt>
                <c:pt idx="1659">
                  <c:v>115.89999999999699</c:v>
                </c:pt>
                <c:pt idx="1660">
                  <c:v>115.99999999999723</c:v>
                </c:pt>
                <c:pt idx="1661">
                  <c:v>116.09999999999719</c:v>
                </c:pt>
                <c:pt idx="1662">
                  <c:v>116.19999999999715</c:v>
                </c:pt>
                <c:pt idx="1663">
                  <c:v>116.29999999999723</c:v>
                </c:pt>
                <c:pt idx="1664">
                  <c:v>116.39999999999699</c:v>
                </c:pt>
                <c:pt idx="1665">
                  <c:v>116.49999999999723</c:v>
                </c:pt>
                <c:pt idx="1666">
                  <c:v>116.59999999999719</c:v>
                </c:pt>
                <c:pt idx="1667">
                  <c:v>116.69999999999715</c:v>
                </c:pt>
                <c:pt idx="1668">
                  <c:v>116.79999999999723</c:v>
                </c:pt>
                <c:pt idx="1669">
                  <c:v>116.89999999999699</c:v>
                </c:pt>
                <c:pt idx="1670">
                  <c:v>116.99999999999723</c:v>
                </c:pt>
                <c:pt idx="1671">
                  <c:v>117.09999999999719</c:v>
                </c:pt>
                <c:pt idx="1672">
                  <c:v>117.19999999999715</c:v>
                </c:pt>
                <c:pt idx="1673">
                  <c:v>117.29999999999723</c:v>
                </c:pt>
                <c:pt idx="1674">
                  <c:v>117.39999999999699</c:v>
                </c:pt>
                <c:pt idx="1675">
                  <c:v>117.49999999999723</c:v>
                </c:pt>
                <c:pt idx="1676">
                  <c:v>117.59999999999719</c:v>
                </c:pt>
                <c:pt idx="1677">
                  <c:v>117.69999999999715</c:v>
                </c:pt>
                <c:pt idx="1678">
                  <c:v>117.79999999999723</c:v>
                </c:pt>
                <c:pt idx="1679">
                  <c:v>117.89999999999699</c:v>
                </c:pt>
                <c:pt idx="1680">
                  <c:v>117.99999999999723</c:v>
                </c:pt>
                <c:pt idx="1681">
                  <c:v>118.09999999999719</c:v>
                </c:pt>
                <c:pt idx="1682">
                  <c:v>118.19999999999715</c:v>
                </c:pt>
                <c:pt idx="1683">
                  <c:v>118.29999999999723</c:v>
                </c:pt>
                <c:pt idx="1684">
                  <c:v>118.39999999999699</c:v>
                </c:pt>
                <c:pt idx="1685">
                  <c:v>118.49999999999723</c:v>
                </c:pt>
                <c:pt idx="1686">
                  <c:v>118.59999999999719</c:v>
                </c:pt>
                <c:pt idx="1687">
                  <c:v>118.69999999999715</c:v>
                </c:pt>
                <c:pt idx="1688">
                  <c:v>118.79999999999723</c:v>
                </c:pt>
                <c:pt idx="1689">
                  <c:v>118.89999999999699</c:v>
                </c:pt>
                <c:pt idx="1690">
                  <c:v>118.99999999999723</c:v>
                </c:pt>
                <c:pt idx="1691">
                  <c:v>119.09999999999719</c:v>
                </c:pt>
                <c:pt idx="1692">
                  <c:v>119.19999999999715</c:v>
                </c:pt>
                <c:pt idx="1693">
                  <c:v>119.29999999999723</c:v>
                </c:pt>
                <c:pt idx="1694">
                  <c:v>119.39999999999699</c:v>
                </c:pt>
                <c:pt idx="1695">
                  <c:v>119.49999999999723</c:v>
                </c:pt>
                <c:pt idx="1696">
                  <c:v>119.59999999999719</c:v>
                </c:pt>
                <c:pt idx="1697">
                  <c:v>119.69999999999715</c:v>
                </c:pt>
                <c:pt idx="1698">
                  <c:v>119.79999999999723</c:v>
                </c:pt>
                <c:pt idx="1699">
                  <c:v>119.89999999999699</c:v>
                </c:pt>
                <c:pt idx="1700">
                  <c:v>119.99999999999723</c:v>
                </c:pt>
                <c:pt idx="1701">
                  <c:v>120.09999999999719</c:v>
                </c:pt>
                <c:pt idx="1702">
                  <c:v>120.19999999999715</c:v>
                </c:pt>
                <c:pt idx="1703">
                  <c:v>120.29999999999723</c:v>
                </c:pt>
                <c:pt idx="1704">
                  <c:v>120.39999999999699</c:v>
                </c:pt>
                <c:pt idx="1705">
                  <c:v>120.49999999999723</c:v>
                </c:pt>
                <c:pt idx="1706">
                  <c:v>120.59999999999719</c:v>
                </c:pt>
                <c:pt idx="1707">
                  <c:v>120.69999999999715</c:v>
                </c:pt>
                <c:pt idx="1708">
                  <c:v>120.79999999999723</c:v>
                </c:pt>
                <c:pt idx="1709">
                  <c:v>120.89999999999699</c:v>
                </c:pt>
                <c:pt idx="1710">
                  <c:v>120.99999999999723</c:v>
                </c:pt>
                <c:pt idx="1711">
                  <c:v>121.09999999999719</c:v>
                </c:pt>
                <c:pt idx="1712">
                  <c:v>121.19999999999715</c:v>
                </c:pt>
                <c:pt idx="1713">
                  <c:v>121.29999999999723</c:v>
                </c:pt>
                <c:pt idx="1714">
                  <c:v>121.39999999999699</c:v>
                </c:pt>
                <c:pt idx="1715">
                  <c:v>121.49999999999723</c:v>
                </c:pt>
                <c:pt idx="1716">
                  <c:v>121.59999999999719</c:v>
                </c:pt>
                <c:pt idx="1717">
                  <c:v>121.69999999999715</c:v>
                </c:pt>
                <c:pt idx="1718">
                  <c:v>121.79999999999723</c:v>
                </c:pt>
                <c:pt idx="1719">
                  <c:v>121.89999999999699</c:v>
                </c:pt>
                <c:pt idx="1720">
                  <c:v>121.99999999999723</c:v>
                </c:pt>
                <c:pt idx="1721">
                  <c:v>122.09999999999719</c:v>
                </c:pt>
                <c:pt idx="1722">
                  <c:v>122.19999999999715</c:v>
                </c:pt>
                <c:pt idx="1723">
                  <c:v>122.29999999999723</c:v>
                </c:pt>
                <c:pt idx="1724">
                  <c:v>122.39999999999699</c:v>
                </c:pt>
                <c:pt idx="1725">
                  <c:v>122.49999999999723</c:v>
                </c:pt>
                <c:pt idx="1726">
                  <c:v>122.59999999999719</c:v>
                </c:pt>
                <c:pt idx="1727">
                  <c:v>122.69999999999715</c:v>
                </c:pt>
                <c:pt idx="1728">
                  <c:v>122.79999999999723</c:v>
                </c:pt>
                <c:pt idx="1729">
                  <c:v>122.89999999999699</c:v>
                </c:pt>
                <c:pt idx="1730">
                  <c:v>122.99999999999723</c:v>
                </c:pt>
                <c:pt idx="1731">
                  <c:v>123.09999999999719</c:v>
                </c:pt>
                <c:pt idx="1732">
                  <c:v>123.19999999999715</c:v>
                </c:pt>
                <c:pt idx="1733">
                  <c:v>123.29999999999723</c:v>
                </c:pt>
                <c:pt idx="1734">
                  <c:v>123.39999999999699</c:v>
                </c:pt>
                <c:pt idx="1735">
                  <c:v>123.49999999999723</c:v>
                </c:pt>
                <c:pt idx="1736">
                  <c:v>123.59999999999719</c:v>
                </c:pt>
                <c:pt idx="1737">
                  <c:v>123.69999999999715</c:v>
                </c:pt>
                <c:pt idx="1738">
                  <c:v>123.79999999999723</c:v>
                </c:pt>
                <c:pt idx="1739">
                  <c:v>123.89999999999699</c:v>
                </c:pt>
                <c:pt idx="1740">
                  <c:v>123.99999999999723</c:v>
                </c:pt>
                <c:pt idx="1741">
                  <c:v>124.09999999999719</c:v>
                </c:pt>
                <c:pt idx="1742">
                  <c:v>124.19999999999715</c:v>
                </c:pt>
                <c:pt idx="1743">
                  <c:v>124.29999999999723</c:v>
                </c:pt>
                <c:pt idx="1744">
                  <c:v>124.39999999999699</c:v>
                </c:pt>
                <c:pt idx="1745">
                  <c:v>124.49999999999723</c:v>
                </c:pt>
                <c:pt idx="1746">
                  <c:v>124.59999999999719</c:v>
                </c:pt>
                <c:pt idx="1747">
                  <c:v>124.69999999999715</c:v>
                </c:pt>
                <c:pt idx="1748">
                  <c:v>124.79999999999723</c:v>
                </c:pt>
                <c:pt idx="1749">
                  <c:v>124.89999999999699</c:v>
                </c:pt>
                <c:pt idx="1750">
                  <c:v>124.99999999999723</c:v>
                </c:pt>
                <c:pt idx="1751">
                  <c:v>125.09999999999719</c:v>
                </c:pt>
                <c:pt idx="1752">
                  <c:v>125.19999999999715</c:v>
                </c:pt>
                <c:pt idx="1753">
                  <c:v>125.29999999999723</c:v>
                </c:pt>
                <c:pt idx="1754">
                  <c:v>125.39999999999699</c:v>
                </c:pt>
                <c:pt idx="1755">
                  <c:v>125.49999999999723</c:v>
                </c:pt>
                <c:pt idx="1756">
                  <c:v>125.59999999999719</c:v>
                </c:pt>
                <c:pt idx="1757">
                  <c:v>125.69999999999715</c:v>
                </c:pt>
                <c:pt idx="1758">
                  <c:v>125.79999999999723</c:v>
                </c:pt>
                <c:pt idx="1759">
                  <c:v>125.89999999999699</c:v>
                </c:pt>
                <c:pt idx="1760">
                  <c:v>125.99999999999723</c:v>
                </c:pt>
                <c:pt idx="1761">
                  <c:v>126.09999999999611</c:v>
                </c:pt>
                <c:pt idx="1762">
                  <c:v>126.19999999999602</c:v>
                </c:pt>
                <c:pt idx="1763">
                  <c:v>126.29999999999723</c:v>
                </c:pt>
                <c:pt idx="1764">
                  <c:v>126.39999999999699</c:v>
                </c:pt>
                <c:pt idx="1765">
                  <c:v>126.49999999999723</c:v>
                </c:pt>
                <c:pt idx="1766">
                  <c:v>126.59999999999611</c:v>
                </c:pt>
                <c:pt idx="1767">
                  <c:v>126.69999999999602</c:v>
                </c:pt>
                <c:pt idx="1768">
                  <c:v>126.79999999999723</c:v>
                </c:pt>
                <c:pt idx="1769">
                  <c:v>126.89999999999699</c:v>
                </c:pt>
                <c:pt idx="1770">
                  <c:v>126.99999999999723</c:v>
                </c:pt>
                <c:pt idx="1771">
                  <c:v>127.09999999999611</c:v>
                </c:pt>
                <c:pt idx="1772">
                  <c:v>127.19999999999602</c:v>
                </c:pt>
                <c:pt idx="1773">
                  <c:v>127.29999999999723</c:v>
                </c:pt>
                <c:pt idx="1774">
                  <c:v>127.39999999999699</c:v>
                </c:pt>
                <c:pt idx="1775">
                  <c:v>127.49999999999723</c:v>
                </c:pt>
                <c:pt idx="1776">
                  <c:v>127.59999999999611</c:v>
                </c:pt>
                <c:pt idx="1777">
                  <c:v>127.69999999999602</c:v>
                </c:pt>
                <c:pt idx="1778">
                  <c:v>127.79999999999613</c:v>
                </c:pt>
                <c:pt idx="1779">
                  <c:v>127.89999999999611</c:v>
                </c:pt>
                <c:pt idx="1780">
                  <c:v>127.99999999999621</c:v>
                </c:pt>
                <c:pt idx="1781">
                  <c:v>128.09999999999599</c:v>
                </c:pt>
                <c:pt idx="1782">
                  <c:v>128.19999999999598</c:v>
                </c:pt>
                <c:pt idx="1783">
                  <c:v>128.29999999999598</c:v>
                </c:pt>
                <c:pt idx="1784">
                  <c:v>128.399999999996</c:v>
                </c:pt>
                <c:pt idx="1785">
                  <c:v>128.49999999999599</c:v>
                </c:pt>
                <c:pt idx="1786">
                  <c:v>128.59999999999599</c:v>
                </c:pt>
                <c:pt idx="1787">
                  <c:v>128.69999999999598</c:v>
                </c:pt>
                <c:pt idx="1788">
                  <c:v>128.79999999999598</c:v>
                </c:pt>
                <c:pt idx="1789">
                  <c:v>128.899999999996</c:v>
                </c:pt>
                <c:pt idx="1790">
                  <c:v>128.99999999999599</c:v>
                </c:pt>
                <c:pt idx="1791">
                  <c:v>129.09999999999599</c:v>
                </c:pt>
                <c:pt idx="1792">
                  <c:v>129.19999999999598</c:v>
                </c:pt>
                <c:pt idx="1793">
                  <c:v>129.29999999999598</c:v>
                </c:pt>
                <c:pt idx="1794">
                  <c:v>129.399999999996</c:v>
                </c:pt>
                <c:pt idx="1795">
                  <c:v>129.49999999999599</c:v>
                </c:pt>
                <c:pt idx="1796">
                  <c:v>129.59999999999599</c:v>
                </c:pt>
                <c:pt idx="1797">
                  <c:v>129.69999999999598</c:v>
                </c:pt>
                <c:pt idx="1798">
                  <c:v>129.79999999999598</c:v>
                </c:pt>
                <c:pt idx="1799">
                  <c:v>129.899999999996</c:v>
                </c:pt>
                <c:pt idx="1800">
                  <c:v>129.99999999999599</c:v>
                </c:pt>
                <c:pt idx="1801">
                  <c:v>130.09999999999599</c:v>
                </c:pt>
                <c:pt idx="1802">
                  <c:v>130.19999999999598</c:v>
                </c:pt>
                <c:pt idx="1803">
                  <c:v>130.29999999999598</c:v>
                </c:pt>
                <c:pt idx="1804">
                  <c:v>130.399999999996</c:v>
                </c:pt>
                <c:pt idx="1805">
                  <c:v>130.49999999999599</c:v>
                </c:pt>
                <c:pt idx="1806">
                  <c:v>130.59999999999599</c:v>
                </c:pt>
                <c:pt idx="1807">
                  <c:v>130.69999999999598</c:v>
                </c:pt>
                <c:pt idx="1808">
                  <c:v>130.79999999999598</c:v>
                </c:pt>
                <c:pt idx="1809">
                  <c:v>130.899999999996</c:v>
                </c:pt>
                <c:pt idx="1810">
                  <c:v>130.99999999999599</c:v>
                </c:pt>
                <c:pt idx="1811">
                  <c:v>131.09999999999599</c:v>
                </c:pt>
                <c:pt idx="1812">
                  <c:v>131.19999999999598</c:v>
                </c:pt>
                <c:pt idx="1813">
                  <c:v>131.29999999999598</c:v>
                </c:pt>
                <c:pt idx="1814">
                  <c:v>131.399999999996</c:v>
                </c:pt>
                <c:pt idx="1815">
                  <c:v>131.49999999999599</c:v>
                </c:pt>
                <c:pt idx="1816">
                  <c:v>131.59999999999599</c:v>
                </c:pt>
                <c:pt idx="1817">
                  <c:v>131.69999999999598</c:v>
                </c:pt>
                <c:pt idx="1818">
                  <c:v>131.79999999999598</c:v>
                </c:pt>
                <c:pt idx="1819">
                  <c:v>131.899999999996</c:v>
                </c:pt>
                <c:pt idx="1820">
                  <c:v>131.99999999999599</c:v>
                </c:pt>
                <c:pt idx="1821">
                  <c:v>132.09999999999599</c:v>
                </c:pt>
                <c:pt idx="1822">
                  <c:v>132.19999999999598</c:v>
                </c:pt>
                <c:pt idx="1823">
                  <c:v>132.29999999999598</c:v>
                </c:pt>
                <c:pt idx="1824">
                  <c:v>132.399999999996</c:v>
                </c:pt>
                <c:pt idx="1825">
                  <c:v>132.49999999999599</c:v>
                </c:pt>
                <c:pt idx="1826">
                  <c:v>132.59999999999599</c:v>
                </c:pt>
                <c:pt idx="1827">
                  <c:v>132.69999999999598</c:v>
                </c:pt>
                <c:pt idx="1828">
                  <c:v>132.79999999999598</c:v>
                </c:pt>
                <c:pt idx="1829">
                  <c:v>132.899999999996</c:v>
                </c:pt>
                <c:pt idx="1830">
                  <c:v>132.99999999999599</c:v>
                </c:pt>
                <c:pt idx="1831">
                  <c:v>133.09999999999599</c:v>
                </c:pt>
                <c:pt idx="1832">
                  <c:v>133.19999999999598</c:v>
                </c:pt>
                <c:pt idx="1833">
                  <c:v>133.29999999999598</c:v>
                </c:pt>
                <c:pt idx="1834">
                  <c:v>133.399999999996</c:v>
                </c:pt>
                <c:pt idx="1835">
                  <c:v>133.49999999999599</c:v>
                </c:pt>
                <c:pt idx="1836">
                  <c:v>133.59999999999599</c:v>
                </c:pt>
                <c:pt idx="1837">
                  <c:v>133.69999999999598</c:v>
                </c:pt>
                <c:pt idx="1838">
                  <c:v>133.79999999999598</c:v>
                </c:pt>
                <c:pt idx="1839">
                  <c:v>133.899999999996</c:v>
                </c:pt>
                <c:pt idx="1840">
                  <c:v>133.99999999999599</c:v>
                </c:pt>
                <c:pt idx="1841">
                  <c:v>134.09999999999599</c:v>
                </c:pt>
                <c:pt idx="1842">
                  <c:v>134.19999999999598</c:v>
                </c:pt>
                <c:pt idx="1843">
                  <c:v>134.29999999999598</c:v>
                </c:pt>
                <c:pt idx="1844">
                  <c:v>134.399999999996</c:v>
                </c:pt>
                <c:pt idx="1845">
                  <c:v>134.49999999999599</c:v>
                </c:pt>
                <c:pt idx="1846">
                  <c:v>134.59999999999599</c:v>
                </c:pt>
                <c:pt idx="1847">
                  <c:v>134.69999999999598</c:v>
                </c:pt>
                <c:pt idx="1848">
                  <c:v>134.79999999999598</c:v>
                </c:pt>
                <c:pt idx="1849">
                  <c:v>134.899999999996</c:v>
                </c:pt>
                <c:pt idx="1850">
                  <c:v>134.99999999999599</c:v>
                </c:pt>
                <c:pt idx="1851">
                  <c:v>135.09999999999599</c:v>
                </c:pt>
                <c:pt idx="1852">
                  <c:v>135.19999999999598</c:v>
                </c:pt>
                <c:pt idx="1853">
                  <c:v>135.29999999999598</c:v>
                </c:pt>
                <c:pt idx="1854">
                  <c:v>135.399999999996</c:v>
                </c:pt>
                <c:pt idx="1855">
                  <c:v>135.49999999999599</c:v>
                </c:pt>
                <c:pt idx="1856">
                  <c:v>135.59999999999599</c:v>
                </c:pt>
                <c:pt idx="1857">
                  <c:v>135.69999999999598</c:v>
                </c:pt>
                <c:pt idx="1858">
                  <c:v>135.79999999999598</c:v>
                </c:pt>
                <c:pt idx="1859">
                  <c:v>135.899999999996</c:v>
                </c:pt>
                <c:pt idx="1860">
                  <c:v>135.99999999999599</c:v>
                </c:pt>
                <c:pt idx="1861">
                  <c:v>136.09999999999599</c:v>
                </c:pt>
                <c:pt idx="1862">
                  <c:v>136.19999999999598</c:v>
                </c:pt>
                <c:pt idx="1863">
                  <c:v>136.29999999999598</c:v>
                </c:pt>
                <c:pt idx="1864">
                  <c:v>136.399999999996</c:v>
                </c:pt>
                <c:pt idx="1865">
                  <c:v>136.49999999999599</c:v>
                </c:pt>
                <c:pt idx="1866">
                  <c:v>136.59999999999599</c:v>
                </c:pt>
                <c:pt idx="1867">
                  <c:v>136.69999999999598</c:v>
                </c:pt>
                <c:pt idx="1868">
                  <c:v>136.79999999999598</c:v>
                </c:pt>
                <c:pt idx="1869">
                  <c:v>136.899999999996</c:v>
                </c:pt>
                <c:pt idx="1870">
                  <c:v>136.99999999999599</c:v>
                </c:pt>
                <c:pt idx="1871">
                  <c:v>137.09999999999599</c:v>
                </c:pt>
                <c:pt idx="1872">
                  <c:v>137.19999999999598</c:v>
                </c:pt>
                <c:pt idx="1873">
                  <c:v>137.29999999999598</c:v>
                </c:pt>
                <c:pt idx="1874">
                  <c:v>137.399999999996</c:v>
                </c:pt>
                <c:pt idx="1875">
                  <c:v>137.49999999999599</c:v>
                </c:pt>
                <c:pt idx="1876">
                  <c:v>137.59999999999599</c:v>
                </c:pt>
                <c:pt idx="1877">
                  <c:v>137.69999999999598</c:v>
                </c:pt>
                <c:pt idx="1878">
                  <c:v>137.79999999999598</c:v>
                </c:pt>
                <c:pt idx="1879">
                  <c:v>137.899999999996</c:v>
                </c:pt>
                <c:pt idx="1880">
                  <c:v>137.99999999999599</c:v>
                </c:pt>
                <c:pt idx="1881">
                  <c:v>138.09999999999599</c:v>
                </c:pt>
                <c:pt idx="1882">
                  <c:v>138.19999999999598</c:v>
                </c:pt>
                <c:pt idx="1883">
                  <c:v>138.29999999999598</c:v>
                </c:pt>
                <c:pt idx="1884">
                  <c:v>138.399999999996</c:v>
                </c:pt>
                <c:pt idx="1885">
                  <c:v>138.49999999999599</c:v>
                </c:pt>
                <c:pt idx="1886">
                  <c:v>138.59999999999599</c:v>
                </c:pt>
                <c:pt idx="1887">
                  <c:v>138.69999999999598</c:v>
                </c:pt>
                <c:pt idx="1888">
                  <c:v>138.79999999999598</c:v>
                </c:pt>
                <c:pt idx="1889">
                  <c:v>138.899999999996</c:v>
                </c:pt>
                <c:pt idx="1890">
                  <c:v>138.99999999999599</c:v>
                </c:pt>
                <c:pt idx="1891">
                  <c:v>139.09999999999599</c:v>
                </c:pt>
                <c:pt idx="1892">
                  <c:v>139.19999999999598</c:v>
                </c:pt>
                <c:pt idx="1893">
                  <c:v>139.29999999999598</c:v>
                </c:pt>
                <c:pt idx="1894">
                  <c:v>139.399999999996</c:v>
                </c:pt>
                <c:pt idx="1895">
                  <c:v>139.49999999999599</c:v>
                </c:pt>
                <c:pt idx="1896">
                  <c:v>139.59999999999599</c:v>
                </c:pt>
                <c:pt idx="1897">
                  <c:v>139.69999999999598</c:v>
                </c:pt>
                <c:pt idx="1898">
                  <c:v>139.79999999999598</c:v>
                </c:pt>
                <c:pt idx="1899">
                  <c:v>139.899999999996</c:v>
                </c:pt>
                <c:pt idx="1900">
                  <c:v>139.99999999999599</c:v>
                </c:pt>
                <c:pt idx="1901">
                  <c:v>140.09999999999599</c:v>
                </c:pt>
                <c:pt idx="1902">
                  <c:v>140.19999999999598</c:v>
                </c:pt>
                <c:pt idx="1903">
                  <c:v>140.29999999999598</c:v>
                </c:pt>
                <c:pt idx="1904">
                  <c:v>140.399999999996</c:v>
                </c:pt>
                <c:pt idx="1905">
                  <c:v>140.49999999999599</c:v>
                </c:pt>
                <c:pt idx="1906">
                  <c:v>140.59999999999599</c:v>
                </c:pt>
                <c:pt idx="1907">
                  <c:v>140.69999999999598</c:v>
                </c:pt>
                <c:pt idx="1908">
                  <c:v>140.79999999999598</c:v>
                </c:pt>
                <c:pt idx="1909">
                  <c:v>140.899999999996</c:v>
                </c:pt>
                <c:pt idx="1910">
                  <c:v>140.99999999999599</c:v>
                </c:pt>
                <c:pt idx="1911">
                  <c:v>141.09999999999599</c:v>
                </c:pt>
                <c:pt idx="1912">
                  <c:v>141.19999999999598</c:v>
                </c:pt>
                <c:pt idx="1913">
                  <c:v>141.29999999999598</c:v>
                </c:pt>
                <c:pt idx="1914">
                  <c:v>141.399999999996</c:v>
                </c:pt>
                <c:pt idx="1915">
                  <c:v>141.49999999999599</c:v>
                </c:pt>
                <c:pt idx="1916">
                  <c:v>141.59999999999599</c:v>
                </c:pt>
                <c:pt idx="1917">
                  <c:v>141.69999999999598</c:v>
                </c:pt>
                <c:pt idx="1918">
                  <c:v>141.79999999999598</c:v>
                </c:pt>
                <c:pt idx="1919">
                  <c:v>141.899999999996</c:v>
                </c:pt>
                <c:pt idx="1920">
                  <c:v>141.99999999999599</c:v>
                </c:pt>
                <c:pt idx="1921">
                  <c:v>142.09999999999599</c:v>
                </c:pt>
                <c:pt idx="1922">
                  <c:v>142.19999999999598</c:v>
                </c:pt>
                <c:pt idx="1923">
                  <c:v>142.29999999999598</c:v>
                </c:pt>
                <c:pt idx="1924">
                  <c:v>142.399999999996</c:v>
                </c:pt>
                <c:pt idx="1925">
                  <c:v>142.49999999999599</c:v>
                </c:pt>
                <c:pt idx="1926">
                  <c:v>142.59999999999599</c:v>
                </c:pt>
                <c:pt idx="1927">
                  <c:v>142.69999999999598</c:v>
                </c:pt>
                <c:pt idx="1928">
                  <c:v>142.79999999999598</c:v>
                </c:pt>
                <c:pt idx="1929">
                  <c:v>142.899999999996</c:v>
                </c:pt>
                <c:pt idx="1930">
                  <c:v>142.99999999999599</c:v>
                </c:pt>
                <c:pt idx="1931">
                  <c:v>143.09999999999599</c:v>
                </c:pt>
                <c:pt idx="1932">
                  <c:v>143.19999999999598</c:v>
                </c:pt>
                <c:pt idx="1933">
                  <c:v>143.29999999999598</c:v>
                </c:pt>
                <c:pt idx="1934">
                  <c:v>143.399999999996</c:v>
                </c:pt>
                <c:pt idx="1935">
                  <c:v>143.49999999999599</c:v>
                </c:pt>
                <c:pt idx="1936">
                  <c:v>143.59999999999599</c:v>
                </c:pt>
                <c:pt idx="1937">
                  <c:v>143.69999999999499</c:v>
                </c:pt>
                <c:pt idx="1938">
                  <c:v>143.79999999999598</c:v>
                </c:pt>
                <c:pt idx="1939">
                  <c:v>143.899999999995</c:v>
                </c:pt>
                <c:pt idx="1940">
                  <c:v>143.99999999999599</c:v>
                </c:pt>
                <c:pt idx="1941">
                  <c:v>144.09999999999599</c:v>
                </c:pt>
                <c:pt idx="1942">
                  <c:v>144.19999999999499</c:v>
                </c:pt>
                <c:pt idx="1943">
                  <c:v>144.29999999999598</c:v>
                </c:pt>
                <c:pt idx="1944">
                  <c:v>144.399999999995</c:v>
                </c:pt>
                <c:pt idx="1945">
                  <c:v>144.49999999999599</c:v>
                </c:pt>
                <c:pt idx="1946">
                  <c:v>144.59999999999599</c:v>
                </c:pt>
                <c:pt idx="1947">
                  <c:v>144.69999999999499</c:v>
                </c:pt>
                <c:pt idx="1948">
                  <c:v>144.79999999999598</c:v>
                </c:pt>
                <c:pt idx="1949">
                  <c:v>144.899999999995</c:v>
                </c:pt>
                <c:pt idx="1950">
                  <c:v>144.99999999999599</c:v>
                </c:pt>
              </c:numCache>
            </c:numRef>
          </c:xVal>
          <c:yVal>
            <c:numRef>
              <c:f>'Y signal'!$W$5:$W$1955</c:f>
              <c:numCache>
                <c:formatCode>0.00E+00</c:formatCode>
                <c:ptCount val="1951"/>
                <c:pt idx="0">
                  <c:v>4.0000000000000062E-4</c:v>
                </c:pt>
                <c:pt idx="1">
                  <c:v>3.9999999981579022E-4</c:v>
                </c:pt>
                <c:pt idx="2">
                  <c:v>3.9999999953869384E-4</c:v>
                </c:pt>
                <c:pt idx="3">
                  <c:v>3.999999991250326E-4</c:v>
                </c:pt>
                <c:pt idx="4">
                  <c:v>3.9999999851203375E-4</c:v>
                </c:pt>
                <c:pt idx="5">
                  <c:v>3.9999999761017671E-4</c:v>
                </c:pt>
                <c:pt idx="6">
                  <c:v>3.9999999629276156E-4</c:v>
                </c:pt>
                <c:pt idx="7">
                  <c:v>3.999999943818464E-4</c:v>
                </c:pt>
                <c:pt idx="8">
                  <c:v>3.9999999162945076E-4</c:v>
                </c:pt>
                <c:pt idx="9">
                  <c:v>3.9999998769264523E-4</c:v>
                </c:pt>
                <c:pt idx="10">
                  <c:v>3.9999998210089876E-4</c:v>
                </c:pt>
                <c:pt idx="11">
                  <c:v>3.999999742136645E-4</c:v>
                </c:pt>
                <c:pt idx="12">
                  <c:v>3.9999996316566219E-4</c:v>
                </c:pt>
                <c:pt idx="13">
                  <c:v>3.9999994779747121E-4</c:v>
                </c:pt>
                <c:pt idx="14">
                  <c:v>3.9999992656768245E-4</c:v>
                </c:pt>
                <c:pt idx="15">
                  <c:v>3.9999989744357042E-4</c:v>
                </c:pt>
                <c:pt idx="16">
                  <c:v>3.9999985776596536E-4</c:v>
                </c:pt>
                <c:pt idx="17">
                  <c:v>3.9999980408453491E-4</c:v>
                </c:pt>
                <c:pt idx="18">
                  <c:v>3.9999973195896621E-4</c:v>
                </c:pt>
                <c:pt idx="19">
                  <c:v>3.9999963572209986E-4</c:v>
                </c:pt>
                <c:pt idx="20">
                  <c:v>3.999995082013386E-4</c:v>
                </c:pt>
                <c:pt idx="21">
                  <c:v>3.9999934039511309E-4</c:v>
                </c:pt>
                <c:pt idx="22">
                  <c:v>3.9999912110287827E-4</c:v>
                </c:pt>
                <c:pt idx="23">
                  <c:v>3.9999883650818232E-4</c:v>
                </c:pt>
                <c:pt idx="24">
                  <c:v>3.9999846971693336E-4</c:v>
                </c:pt>
                <c:pt idx="25">
                  <c:v>3.9999800025532022E-4</c:v>
                </c:pt>
                <c:pt idx="26">
                  <c:v>3.9999740353536856E-4</c:v>
                </c:pt>
                <c:pt idx="27">
                  <c:v>3.9999665029992248E-4</c:v>
                </c:pt>
                <c:pt idx="28">
                  <c:v>3.9999570606345759E-4</c:v>
                </c:pt>
                <c:pt idx="29">
                  <c:v>3.9999453056648883E-4</c:v>
                </c:pt>
                <c:pt idx="30">
                  <c:v>3.9999307727327899E-4</c:v>
                </c:pt>
                <c:pt idx="31">
                  <c:v>3.9999129293807949E-4</c:v>
                </c:pt>
                <c:pt idx="32">
                  <c:v>3.9998911727488268E-4</c:v>
                </c:pt>
                <c:pt idx="33">
                  <c:v>3.9998648276704928E-4</c:v>
                </c:pt>
                <c:pt idx="34">
                  <c:v>3.9998331465466059E-4</c:v>
                </c:pt>
                <c:pt idx="35">
                  <c:v>3.9997953113818195E-4</c:v>
                </c:pt>
                <c:pt idx="36">
                  <c:v>3.9997504383492175E-4</c:v>
                </c:pt>
                <c:pt idx="37">
                  <c:v>3.9996975852074081E-4</c:v>
                </c:pt>
                <c:pt idx="38">
                  <c:v>3.9996357618296877E-4</c:v>
                </c:pt>
                <c:pt idx="39">
                  <c:v>3.9995639440095496E-4</c:v>
                </c:pt>
                <c:pt idx="40">
                  <c:v>3.9994810905926061E-4</c:v>
                </c:pt>
                <c:pt idx="41">
                  <c:v>3.9993861638431378E-4</c:v>
                </c:pt>
                <c:pt idx="42">
                  <c:v>3.9992781527951768E-4</c:v>
                </c:pt>
                <c:pt idx="43">
                  <c:v>3.999156099166372E-4</c:v>
                </c:pt>
                <c:pt idx="44">
                  <c:v>3.9990191252437955E-4</c:v>
                </c:pt>
                <c:pt idx="45">
                  <c:v>3.9988664629777827E-4</c:v>
                </c:pt>
                <c:pt idx="46">
                  <c:v>3.9986974833716775E-4</c:v>
                </c:pt>
                <c:pt idx="47">
                  <c:v>3.9985117251354203E-4</c:v>
                </c:pt>
                <c:pt idx="48">
                  <c:v>3.9983089214816638E-4</c:v>
                </c:pt>
                <c:pt idx="49">
                  <c:v>3.9980890239106251E-4</c:v>
                </c:pt>
                <c:pt idx="50">
                  <c:v>3.9978522218452018E-4</c:v>
                </c:pt>
                <c:pt idx="51">
                  <c:v>3.9975989570558416E-4</c:v>
                </c:pt>
                <c:pt idx="52">
                  <c:v>3.9973299319517446E-4</c:v>
                </c:pt>
                <c:pt idx="53">
                  <c:v>3.9970461110080198E-4</c:v>
                </c:pt>
                <c:pt idx="54">
                  <c:v>3.9967487148417598E-4</c:v>
                </c:pt>
                <c:pt idx="55">
                  <c:v>3.9964392067357875E-4</c:v>
                </c:pt>
                <c:pt idx="56">
                  <c:v>3.9961192717143486E-4</c:v>
                </c:pt>
                <c:pt idx="57">
                  <c:v>3.9957907885988759E-4</c:v>
                </c:pt>
                <c:pt idx="58">
                  <c:v>3.9954557957796858E-4</c:v>
                </c:pt>
                <c:pt idx="59">
                  <c:v>3.9951164517307091E-4</c:v>
                </c:pt>
                <c:pt idx="60">
                  <c:v>3.9947749915311806E-4</c:v>
                </c:pt>
                <c:pt idx="61">
                  <c:v>3.9944336808543147E-4</c:v>
                </c:pt>
                <c:pt idx="62">
                  <c:v>3.9940947689959863E-4</c:v>
                </c:pt>
                <c:pt idx="63">
                  <c:v>3.993760442563789E-4</c:v>
                </c:pt>
                <c:pt idx="64">
                  <c:v>3.9934327814098098E-4</c:v>
                </c:pt>
                <c:pt idx="65">
                  <c:v>3.9931137182862097E-4</c:v>
                </c:pt>
                <c:pt idx="66">
                  <c:v>3.9928050035160716E-4</c:v>
                </c:pt>
                <c:pt idx="67">
                  <c:v>3.9925081757477793E-4</c:v>
                </c:pt>
                <c:pt idx="68">
                  <c:v>3.9922245395446031E-4</c:v>
                </c:pt>
                <c:pt idx="69">
                  <c:v>3.9919551503298536E-4</c:v>
                </c:pt>
                <c:pt idx="70">
                  <c:v>3.991700806796347E-4</c:v>
                </c:pt>
                <c:pt idx="71">
                  <c:v>3.9914620506468368E-4</c:v>
                </c:pt>
                <c:pt idx="72">
                  <c:v>3.9912391732210216E-4</c:v>
                </c:pt>
                <c:pt idx="73">
                  <c:v>3.9910322283215924E-4</c:v>
                </c:pt>
                <c:pt idx="74">
                  <c:v>3.9908410503544038E-4</c:v>
                </c:pt>
                <c:pt idx="75">
                  <c:v>3.9906652767547206E-4</c:v>
                </c:pt>
                <c:pt idx="76">
                  <c:v>3.9905043735870532E-4</c:v>
                </c:pt>
                <c:pt idx="77">
                  <c:v>3.9903576631835112E-4</c:v>
                </c:pt>
                <c:pt idx="78">
                  <c:v>3.9902243527113491E-4</c:v>
                </c:pt>
                <c:pt idx="79">
                  <c:v>3.9901035626418275E-4</c:v>
                </c:pt>
                <c:pt idx="80">
                  <c:v>3.9899943542124412E-4</c:v>
                </c:pt>
                <c:pt idx="81">
                  <c:v>3.9898957550850943E-4</c:v>
                </c:pt>
                <c:pt idx="82">
                  <c:v>3.9898067826431023E-4</c:v>
                </c:pt>
                <c:pt idx="83">
                  <c:v>3.9897264644454008E-4</c:v>
                </c:pt>
                <c:pt idx="84">
                  <c:v>3.9896538555879028E-4</c:v>
                </c:pt>
                <c:pt idx="85">
                  <c:v>3.9895880528543153E-4</c:v>
                </c:pt>
                <c:pt idx="86">
                  <c:v>3.9895282056834461E-4</c:v>
                </c:pt>
                <c:pt idx="87">
                  <c:v>3.9894735240941071E-4</c:v>
                </c:pt>
                <c:pt idx="88">
                  <c:v>3.9894232838044317E-4</c:v>
                </c:pt>
                <c:pt idx="89">
                  <c:v>3.9893768288546831E-4</c:v>
                </c:pt>
                <c:pt idx="90">
                  <c:v>3.9893335720536454E-4</c:v>
                </c:pt>
                <c:pt idx="91">
                  <c:v>3.9892929936640082E-4</c:v>
                </c:pt>
                <c:pt idx="92">
                  <c:v>3.9892546386476572E-4</c:v>
                </c:pt>
                <c:pt idx="93">
                  <c:v>3.9892181128467518E-4</c:v>
                </c:pt>
                <c:pt idx="94">
                  <c:v>3.9891830784177497E-4</c:v>
                </c:pt>
                <c:pt idx="95">
                  <c:v>3.9891492488126104E-4</c:v>
                </c:pt>
                <c:pt idx="96">
                  <c:v>3.9891163835290521E-4</c:v>
                </c:pt>
                <c:pt idx="97">
                  <c:v>3.9890842828774566E-4</c:v>
                </c:pt>
                <c:pt idx="98">
                  <c:v>3.989052782880319E-4</c:v>
                </c:pt>
                <c:pt idx="99">
                  <c:v>3.9890217504445053E-4</c:v>
                </c:pt>
                <c:pt idx="100">
                  <c:v>3.9889910788852041E-4</c:v>
                </c:pt>
                <c:pt idx="101">
                  <c:v>3.9889606838565075E-4</c:v>
                </c:pt>
                <c:pt idx="102">
                  <c:v>3.9889304996893301E-4</c:v>
                </c:pt>
                <c:pt idx="103">
                  <c:v>3.9889004761836742E-4</c:v>
                </c:pt>
                <c:pt idx="104">
                  <c:v>3.9888705758030088E-4</c:v>
                </c:pt>
                <c:pt idx="105">
                  <c:v>3.988840771263723E-4</c:v>
                </c:pt>
                <c:pt idx="106">
                  <c:v>3.9888110434901556E-4</c:v>
                </c:pt>
                <c:pt idx="107">
                  <c:v>3.9887813798755587E-4</c:v>
                </c:pt>
                <c:pt idx="108">
                  <c:v>3.98875177285469E-4</c:v>
                </c:pt>
                <c:pt idx="109">
                  <c:v>3.9887222187118249E-4</c:v>
                </c:pt>
                <c:pt idx="110">
                  <c:v>3.9886927166048121E-4</c:v>
                </c:pt>
                <c:pt idx="111">
                  <c:v>3.9886632677800564E-4</c:v>
                </c:pt>
                <c:pt idx="112">
                  <c:v>3.9886338749189811E-4</c:v>
                </c:pt>
                <c:pt idx="113">
                  <c:v>3.9886045416411123E-4</c:v>
                </c:pt>
                <c:pt idx="114">
                  <c:v>3.9885752720980665E-4</c:v>
                </c:pt>
                <c:pt idx="115">
                  <c:v>3.9885460706547067E-4</c:v>
                </c:pt>
                <c:pt idx="116">
                  <c:v>3.9885169416642669E-4</c:v>
                </c:pt>
                <c:pt idx="117">
                  <c:v>3.9884878892731577E-4</c:v>
                </c:pt>
                <c:pt idx="118">
                  <c:v>3.9884589173076198E-4</c:v>
                </c:pt>
                <c:pt idx="119">
                  <c:v>3.9884300291817884E-4</c:v>
                </c:pt>
                <c:pt idx="120">
                  <c:v>3.9884012278595287E-4</c:v>
                </c:pt>
                <c:pt idx="121">
                  <c:v>3.9883725166228593E-4</c:v>
                </c:pt>
                <c:pt idx="122">
                  <c:v>3.9883438964071367E-4</c:v>
                </c:pt>
                <c:pt idx="123">
                  <c:v>3.9883153688658596E-4</c:v>
                </c:pt>
                <c:pt idx="124">
                  <c:v>3.9882869352093621E-4</c:v>
                </c:pt>
                <c:pt idx="125">
                  <c:v>3.9882585962467174E-4</c:v>
                </c:pt>
                <c:pt idx="126">
                  <c:v>3.9882303524266239E-4</c:v>
                </c:pt>
                <c:pt idx="127">
                  <c:v>3.9882022038671477E-4</c:v>
                </c:pt>
                <c:pt idx="128">
                  <c:v>3.9881741503722533E-4</c:v>
                </c:pt>
                <c:pt idx="129">
                  <c:v>3.9881461913946452E-4</c:v>
                </c:pt>
                <c:pt idx="130">
                  <c:v>3.9881183259549125E-4</c:v>
                </c:pt>
                <c:pt idx="131">
                  <c:v>3.9880905524783563E-4</c:v>
                </c:pt>
                <c:pt idx="132">
                  <c:v>3.9880628685184472E-4</c:v>
                </c:pt>
                <c:pt idx="133">
                  <c:v>3.9880352701782194E-4</c:v>
                </c:pt>
                <c:pt idx="134">
                  <c:v>3.9880077515159167E-4</c:v>
                </c:pt>
                <c:pt idx="135">
                  <c:v>3.9879803033498714E-4</c:v>
                </c:pt>
                <c:pt idx="136">
                  <c:v>3.9879529118778462E-4</c:v>
                </c:pt>
                <c:pt idx="137">
                  <c:v>3.9879255581651345E-4</c:v>
                </c:pt>
                <c:pt idx="138">
                  <c:v>3.9878982176092854E-4</c:v>
                </c:pt>
                <c:pt idx="139">
                  <c:v>3.9878708574319244E-4</c:v>
                </c:pt>
                <c:pt idx="140">
                  <c:v>3.9878434330114804E-4</c:v>
                </c:pt>
                <c:pt idx="141">
                  <c:v>3.9878158820267631E-4</c:v>
                </c:pt>
                <c:pt idx="142">
                  <c:v>3.9877881204471004E-4</c:v>
                </c:pt>
                <c:pt idx="143">
                  <c:v>3.9877600338484448E-4</c:v>
                </c:pt>
                <c:pt idx="144">
                  <c:v>3.987731469422245E-4</c:v>
                </c:pt>
                <c:pt idx="145">
                  <c:v>3.9877022221390261E-4</c:v>
                </c:pt>
                <c:pt idx="146">
                  <c:v>3.9876720218259571E-4</c:v>
                </c:pt>
                <c:pt idx="147">
                  <c:v>3.9876405135211426E-4</c:v>
                </c:pt>
                <c:pt idx="148">
                  <c:v>3.9876072327891708E-4</c:v>
                </c:pt>
                <c:pt idx="149">
                  <c:v>3.9875715777476912E-4</c:v>
                </c:pt>
                <c:pt idx="150">
                  <c:v>3.9875327734268783E-4</c:v>
                </c:pt>
                <c:pt idx="151">
                  <c:v>3.9874898268630097E-4</c:v>
                </c:pt>
                <c:pt idx="152">
                  <c:v>3.9874414765936887E-4</c:v>
                </c:pt>
                <c:pt idx="153">
                  <c:v>3.9873861285860657E-4</c:v>
                </c:pt>
                <c:pt idx="154">
                  <c:v>3.9873217841000585E-4</c:v>
                </c:pt>
                <c:pt idx="155">
                  <c:v>3.9872459532542149E-4</c:v>
                </c:pt>
                <c:pt idx="156">
                  <c:v>3.9871555574245738E-4</c:v>
                </c:pt>
                <c:pt idx="157">
                  <c:v>3.9870468169070242E-4</c:v>
                </c:pt>
                <c:pt idx="158">
                  <c:v>3.9869151242043855E-4</c:v>
                </c:pt>
                <c:pt idx="159">
                  <c:v>3.9867549069240178E-4</c:v>
                </c:pt>
                <c:pt idx="160">
                  <c:v>3.9865594749246088E-4</c:v>
                </c:pt>
                <c:pt idx="161">
                  <c:v>3.9863208596757404E-4</c:v>
                </c:pt>
                <c:pt idx="162">
                  <c:v>3.986029645437074E-4</c:v>
                </c:pt>
                <c:pt idx="163">
                  <c:v>3.9856747963469086E-4</c:v>
                </c:pt>
                <c:pt idx="164">
                  <c:v>3.9852434853167697E-4</c:v>
                </c:pt>
                <c:pt idx="165">
                  <c:v>3.9847209305548164E-4</c:v>
                </c:pt>
                <c:pt idx="166">
                  <c:v>3.9840902476202729E-4</c:v>
                </c:pt>
                <c:pt idx="167">
                  <c:v>3.9833323239890628E-4</c:v>
                </c:pt>
                <c:pt idx="168">
                  <c:v>3.9824257277518209E-4</c:v>
                </c:pt>
                <c:pt idx="169">
                  <c:v>3.9813466570821031E-4</c:v>
                </c:pt>
                <c:pt idx="170">
                  <c:v>3.9800689452562226E-4</c:v>
                </c:pt>
                <c:pt idx="171">
                  <c:v>3.9785641268447425E-4</c:v>
                </c:pt>
                <c:pt idx="172">
                  <c:v>3.9768015744802855E-4</c:v>
                </c:pt>
                <c:pt idx="173">
                  <c:v>3.9747487160351038E-4</c:v>
                </c:pt>
                <c:pt idx="174">
                  <c:v>3.9723713359859838E-4</c:v>
                </c:pt>
                <c:pt idx="175">
                  <c:v>3.9696339633243032E-4</c:v>
                </c:pt>
                <c:pt idx="176">
                  <c:v>3.9665003447642678E-4</c:v>
                </c:pt>
                <c:pt idx="177">
                  <c:v>3.9629340005902457E-4</c:v>
                </c:pt>
                <c:pt idx="178">
                  <c:v>3.9588988492579282E-4</c:v>
                </c:pt>
                <c:pt idx="179">
                  <c:v>3.9543598911503204E-4</c:v>
                </c:pt>
                <c:pt idx="180">
                  <c:v>3.9492839265285469E-4</c:v>
                </c:pt>
                <c:pt idx="181">
                  <c:v>3.943640288193116E-4</c:v>
                </c:pt>
                <c:pt idx="182">
                  <c:v>3.9374015568595047E-4</c:v>
                </c:pt>
                <c:pt idx="183">
                  <c:v>3.9305442299426645E-4</c:v>
                </c:pt>
                <c:pt idx="184">
                  <c:v>3.9230493067016409E-4</c:v>
                </c:pt>
                <c:pt idx="185">
                  <c:v>3.9149027548663387E-4</c:v>
                </c:pt>
                <c:pt idx="186">
                  <c:v>3.9060958275637054E-4</c:v>
                </c:pt>
                <c:pt idx="187">
                  <c:v>3.8966251922902592E-4</c:v>
                </c:pt>
                <c:pt idx="188">
                  <c:v>3.8864928484841219E-4</c:v>
                </c:pt>
                <c:pt idx="189">
                  <c:v>3.8757058090989457E-4</c:v>
                </c:pt>
                <c:pt idx="190">
                  <c:v>3.8642755343993256E-4</c:v>
                </c:pt>
                <c:pt idx="191">
                  <c:v>3.8522171088330236E-4</c:v>
                </c:pt>
                <c:pt idx="192">
                  <c:v>3.8395481732342708E-4</c:v>
                </c:pt>
                <c:pt idx="193">
                  <c:v>3.8262876229619311E-4</c:v>
                </c:pt>
                <c:pt idx="194">
                  <c:v>3.8124541056544633E-4</c:v>
                </c:pt>
                <c:pt idx="195">
                  <c:v>3.7980643567019345E-4</c:v>
                </c:pt>
                <c:pt idx="196">
                  <c:v>3.7831314229808653E-4</c:v>
                </c:pt>
                <c:pt idx="197">
                  <c:v>3.7676628368363724E-4</c:v>
                </c:pt>
                <c:pt idx="198">
                  <c:v>3.7516588044062552E-4</c:v>
                </c:pt>
                <c:pt idx="199">
                  <c:v>3.7351104744617935E-4</c:v>
                </c:pt>
                <c:pt idx="200">
                  <c:v>3.7179982277166733E-4</c:v>
                </c:pt>
                <c:pt idx="201">
                  <c:v>3.7002910223439615E-4</c:v>
                </c:pt>
                <c:pt idx="202">
                  <c:v>3.6819451675971528E-4</c:v>
                </c:pt>
                <c:pt idx="203">
                  <c:v>3.6629030900603231E-4</c:v>
                </c:pt>
                <c:pt idx="204">
                  <c:v>3.6430938999048581E-4</c:v>
                </c:pt>
                <c:pt idx="205">
                  <c:v>3.6224337665545443E-4</c:v>
                </c:pt>
                <c:pt idx="206">
                  <c:v>3.6008265647557346E-4</c:v>
                </c:pt>
                <c:pt idx="207">
                  <c:v>3.5781655417712021E-4</c:v>
                </c:pt>
                <c:pt idx="208">
                  <c:v>3.5543352576294099E-4</c:v>
                </c:pt>
                <c:pt idx="209">
                  <c:v>3.5292141551071602E-4</c:v>
                </c:pt>
                <c:pt idx="210">
                  <c:v>3.5026775828194128E-4</c:v>
                </c:pt>
                <c:pt idx="211">
                  <c:v>3.4746012134700754E-4</c:v>
                </c:pt>
                <c:pt idx="212">
                  <c:v>3.4448648026326511E-4</c:v>
                </c:pt>
                <c:pt idx="213">
                  <c:v>3.4133561419877155E-4</c:v>
                </c:pt>
                <c:pt idx="214">
                  <c:v>3.3799752596509449E-4</c:v>
                </c:pt>
                <c:pt idx="215">
                  <c:v>3.3446381842238294E-4</c:v>
                </c:pt>
                <c:pt idx="216">
                  <c:v>3.3072812336445789E-4</c:v>
                </c:pt>
                <c:pt idx="217">
                  <c:v>3.2678642093940684E-4</c:v>
                </c:pt>
                <c:pt idx="218">
                  <c:v>3.2263739677734294E-4</c:v>
                </c:pt>
                <c:pt idx="219">
                  <c:v>3.1828265578721416E-4</c:v>
                </c:pt>
                <c:pt idx="220">
                  <c:v>3.1372693961463904E-4</c:v>
                </c:pt>
                <c:pt idx="221">
                  <c:v>3.0897825365618412E-4</c:v>
                </c:pt>
                <c:pt idx="222">
                  <c:v>3.0404785150755403E-4</c:v>
                </c:pt>
                <c:pt idx="223">
                  <c:v>2.9895021058528557E-4</c:v>
                </c:pt>
                <c:pt idx="224">
                  <c:v>2.9370287206956756E-4</c:v>
                </c:pt>
                <c:pt idx="225">
                  <c:v>2.883262029232181E-4</c:v>
                </c:pt>
                <c:pt idx="226">
                  <c:v>2.8284311652294777E-4</c:v>
                </c:pt>
                <c:pt idx="227">
                  <c:v>2.7727864906248605E-4</c:v>
                </c:pt>
                <c:pt idx="228">
                  <c:v>2.7165954834175411E-4</c:v>
                </c:pt>
                <c:pt idx="229">
                  <c:v>2.6601380932907842E-4</c:v>
                </c:pt>
                <c:pt idx="230">
                  <c:v>2.6037018273793221E-4</c:v>
                </c:pt>
                <c:pt idx="231">
                  <c:v>2.5475769129952662E-4</c:v>
                </c:pt>
                <c:pt idx="232">
                  <c:v>2.4920516989171415E-4</c:v>
                </c:pt>
                <c:pt idx="233">
                  <c:v>2.4374084868896803E-4</c:v>
                </c:pt>
                <c:pt idx="234">
                  <c:v>2.3839199866214982E-4</c:v>
                </c:pt>
                <c:pt idx="235">
                  <c:v>2.3318465296943877E-4</c:v>
                </c:pt>
                <c:pt idx="236">
                  <c:v>2.2814342056298384E-4</c:v>
                </c:pt>
                <c:pt idx="237">
                  <c:v>2.2329139266344749E-4</c:v>
                </c:pt>
                <c:pt idx="238">
                  <c:v>2.1865014770696355E-4</c:v>
                </c:pt>
                <c:pt idx="239">
                  <c:v>2.1423984849434322E-4</c:v>
                </c:pt>
                <c:pt idx="240">
                  <c:v>2.1007942515058017E-4</c:v>
                </c:pt>
                <c:pt idx="241">
                  <c:v>2.0618682272422549E-4</c:v>
                </c:pt>
                <c:pt idx="242">
                  <c:v>2.0257929567388212E-4</c:v>
                </c:pt>
                <c:pt idx="243">
                  <c:v>1.9927372275248644E-4</c:v>
                </c:pt>
                <c:pt idx="244">
                  <c:v>1.9628691987496905E-4</c:v>
                </c:pt>
                <c:pt idx="245">
                  <c:v>1.9363591694663274E-4</c:v>
                </c:pt>
                <c:pt idx="246">
                  <c:v>1.9133816704804601E-4</c:v>
                </c:pt>
                <c:pt idx="247">
                  <c:v>1.8941170167551262E-4</c:v>
                </c:pt>
                <c:pt idx="248">
                  <c:v>1.8787510679413362E-4</c:v>
                </c:pt>
                <c:pt idx="249">
                  <c:v>1.8674744711380341E-4</c:v>
                </c:pt>
                <c:pt idx="250">
                  <c:v>1.860480205843384E-4</c:v>
                </c:pt>
                <c:pt idx="251">
                  <c:v>1.8579598639812067E-4</c:v>
                </c:pt>
                <c:pt idx="252">
                  <c:v>1.8600986688893336E-4</c:v>
                </c:pt>
                <c:pt idx="253">
                  <c:v>1.8670693932871805E-4</c:v>
                </c:pt>
                <c:pt idx="254">
                  <c:v>1.8790254155946027E-4</c:v>
                </c:pt>
                <c:pt idx="255">
                  <c:v>1.8960932211934442E-4</c:v>
                </c:pt>
                <c:pt idx="256">
                  <c:v>1.9183647050926905E-4</c:v>
                </c:pt>
                <c:pt idx="257">
                  <c:v>1.9458896668174137E-4</c:v>
                </c:pt>
                <c:pt idx="258">
                  <c:v>1.9786688974485244E-4</c:v>
                </c:pt>
                <c:pt idx="259">
                  <c:v>2.0166482478142398E-4</c:v>
                </c:pt>
                <c:pt idx="260">
                  <c:v>2.059714026715318E-4</c:v>
                </c:pt>
                <c:pt idx="261">
                  <c:v>2.1076900255925796E-4</c:v>
                </c:pt>
                <c:pt idx="262">
                  <c:v>2.1603364050366071E-4</c:v>
                </c:pt>
                <c:pt idx="263">
                  <c:v>2.2173505139928761E-4</c:v>
                </c:pt>
                <c:pt idx="264">
                  <c:v>2.2783697695065401E-4</c:v>
                </c:pt>
                <c:pt idx="265">
                  <c:v>2.342976478192662E-4</c:v>
                </c:pt>
                <c:pt idx="266">
                  <c:v>2.4107044507422649E-4</c:v>
                </c:pt>
                <c:pt idx="267">
                  <c:v>2.4810471823381609E-4</c:v>
                </c:pt>
                <c:pt idx="268">
                  <c:v>2.5534672852111772E-4</c:v>
                </c:pt>
                <c:pt idx="269">
                  <c:v>2.6274068110756571E-4</c:v>
                </c:pt>
                <c:pt idx="270">
                  <c:v>2.7022980734832809E-4</c:v>
                </c:pt>
                <c:pt idx="271">
                  <c:v>2.7775745683725531E-4</c:v>
                </c:pt>
                <c:pt idx="272">
                  <c:v>2.8526815983639752E-4</c:v>
                </c:pt>
                <c:pt idx="273">
                  <c:v>2.9270862456478604E-4</c:v>
                </c:pt>
                <c:pt idx="274">
                  <c:v>3.00028637550641E-4</c:v>
                </c:pt>
                <c:pt idx="275">
                  <c:v>3.071818421345894E-4</c:v>
                </c:pt>
                <c:pt idx="276">
                  <c:v>3.1412637637766565E-4</c:v>
                </c:pt>
                <c:pt idx="277">
                  <c:v>3.2082535934082018E-4</c:v>
                </c:pt>
                <c:pt idx="278">
                  <c:v>3.2724722157950357E-4</c:v>
                </c:pt>
                <c:pt idx="279">
                  <c:v>3.3336588234391865E-4</c:v>
                </c:pt>
                <c:pt idx="280">
                  <c:v>3.3916078236898142E-4</c:v>
                </c:pt>
                <c:pt idx="281">
                  <c:v>3.4461678529275726E-4</c:v>
                </c:pt>
                <c:pt idx="282">
                  <c:v>3.4972396501346397E-4</c:v>
                </c:pt>
                <c:pt idx="283">
                  <c:v>3.5447729836825237E-4</c:v>
                </c:pt>
                <c:pt idx="284">
                  <c:v>3.5887628357377286E-4</c:v>
                </c:pt>
                <c:pt idx="285">
                  <c:v>3.6292450505489714E-4</c:v>
                </c:pt>
                <c:pt idx="286">
                  <c:v>3.6662916405248648E-4</c:v>
                </c:pt>
                <c:pt idx="287">
                  <c:v>3.7000059274646188E-4</c:v>
                </c:pt>
                <c:pt idx="288">
                  <c:v>3.730517670567109E-4</c:v>
                </c:pt>
                <c:pt idx="289">
                  <c:v>3.7579783091651114E-4</c:v>
                </c:pt>
                <c:pt idx="290">
                  <c:v>3.7825564148200508E-4</c:v>
                </c:pt>
                <c:pt idx="291">
                  <c:v>3.8044334268826785E-4</c:v>
                </c:pt>
                <c:pt idx="292">
                  <c:v>3.8237997164542744E-4</c:v>
                </c:pt>
                <c:pt idx="293">
                  <c:v>3.8408510027426919E-4</c:v>
                </c:pt>
                <c:pt idx="294">
                  <c:v>3.8557851306647009E-4</c:v>
                </c:pt>
                <c:pt idx="295">
                  <c:v>3.8687992058347606E-4</c:v>
                </c:pt>
                <c:pt idx="296">
                  <c:v>3.8800870743081972E-4</c:v>
                </c:pt>
                <c:pt idx="297">
                  <c:v>3.8898371279908622E-4</c:v>
                </c:pt>
                <c:pt idx="298">
                  <c:v>3.8982304211092556E-4</c:v>
                </c:pt>
                <c:pt idx="299">
                  <c:v>3.9054390765882048E-4</c:v>
                </c:pt>
                <c:pt idx="300">
                  <c:v>3.9116249703174781E-4</c:v>
                </c:pt>
                <c:pt idx="301">
                  <c:v>3.9169386775225648E-4</c:v>
                </c:pt>
                <c:pt idx="302">
                  <c:v>3.9215186733892196E-4</c:v>
                </c:pt>
                <c:pt idx="303">
                  <c:v>3.925490777748951E-4</c:v>
                </c:pt>
                <c:pt idx="304">
                  <c:v>3.9289678377953991E-4</c:v>
                </c:pt>
                <c:pt idx="305">
                  <c:v>3.9320496387382973E-4</c:v>
                </c:pt>
                <c:pt idx="306">
                  <c:v>3.934823030758137E-4</c:v>
                </c:pt>
                <c:pt idx="307">
                  <c:v>3.9373622626097746E-4</c:v>
                </c:pt>
                <c:pt idx="308">
                  <c:v>3.93972950082008E-4</c:v>
                </c:pt>
                <c:pt idx="309">
                  <c:v>3.9419755160391114E-4</c:v>
                </c:pt>
                <c:pt idx="310">
                  <c:v>3.9441405106188491E-4</c:v>
                </c:pt>
                <c:pt idx="311">
                  <c:v>3.9462550612533696E-4</c:v>
                </c:pt>
                <c:pt idx="312">
                  <c:v>3.9483411431406878E-4</c:v>
                </c:pt>
                <c:pt idx="313">
                  <c:v>3.9504132084333465E-4</c:v>
                </c:pt>
                <c:pt idx="314">
                  <c:v>3.9524792843562351E-4</c:v>
                </c:pt>
                <c:pt idx="315">
                  <c:v>3.9545420625812728E-4</c:v>
                </c:pt>
                <c:pt idx="316">
                  <c:v>3.9565999527509327E-4</c:v>
                </c:pt>
                <c:pt idx="317">
                  <c:v>3.9586480749885034E-4</c:v>
                </c:pt>
                <c:pt idx="318">
                  <c:v>3.9606791743534606E-4</c:v>
                </c:pt>
                <c:pt idx="319">
                  <c:v>3.9626844441349382E-4</c:v>
                </c:pt>
                <c:pt idx="320">
                  <c:v>3.9646543041324257E-4</c:v>
                </c:pt>
                <c:pt idx="321">
                  <c:v>3.9665786593499289E-4</c:v>
                </c:pt>
                <c:pt idx="322">
                  <c:v>3.9684476980976035E-4</c:v>
                </c:pt>
                <c:pt idx="323">
                  <c:v>3.9702525951068281E-4</c:v>
                </c:pt>
                <c:pt idx="324">
                  <c:v>3.9719852746984474E-4</c:v>
                </c:pt>
                <c:pt idx="325">
                  <c:v>3.9736387185223561E-4</c:v>
                </c:pt>
                <c:pt idx="326">
                  <c:v>3.9752072694391511E-4</c:v>
                </c:pt>
                <c:pt idx="327">
                  <c:v>3.9766865400920611E-4</c:v>
                </c:pt>
                <c:pt idx="328">
                  <c:v>3.9780734790115815E-4</c:v>
                </c:pt>
                <c:pt idx="329">
                  <c:v>3.9793663065424101E-4</c:v>
                </c:pt>
                <c:pt idx="330">
                  <c:v>3.9805644422952452E-4</c:v>
                </c:pt>
                <c:pt idx="331">
                  <c:v>3.9816684161199752E-4</c:v>
                </c:pt>
                <c:pt idx="332">
                  <c:v>3.9826797515567783E-4</c:v>
                </c:pt>
                <c:pt idx="333">
                  <c:v>3.9836008542233197E-4</c:v>
                </c:pt>
                <c:pt idx="334">
                  <c:v>3.9844348249302807E-4</c:v>
                </c:pt>
                <c:pt idx="335">
                  <c:v>3.9851854987208325E-4</c:v>
                </c:pt>
                <c:pt idx="336">
                  <c:v>3.9858570666416687E-4</c:v>
                </c:pt>
                <c:pt idx="337">
                  <c:v>3.9864542227913521E-4</c:v>
                </c:pt>
                <c:pt idx="338">
                  <c:v>3.9869817848980731E-4</c:v>
                </c:pt>
                <c:pt idx="339">
                  <c:v>3.9874448850468335E-4</c:v>
                </c:pt>
                <c:pt idx="340">
                  <c:v>3.9878486579104314E-4</c:v>
                </c:pt>
                <c:pt idx="341">
                  <c:v>3.9881981311210008E-4</c:v>
                </c:pt>
                <c:pt idx="342">
                  <c:v>3.9884984196683051E-4</c:v>
                </c:pt>
                <c:pt idx="343">
                  <c:v>3.988754396543486E-4</c:v>
                </c:pt>
                <c:pt idx="344">
                  <c:v>3.9889707491486294E-4</c:v>
                </c:pt>
                <c:pt idx="345">
                  <c:v>3.9891519502677957E-4</c:v>
                </c:pt>
                <c:pt idx="346">
                  <c:v>3.989302063715406E-4</c:v>
                </c:pt>
                <c:pt idx="347">
                  <c:v>3.9894250187206496E-4</c:v>
                </c:pt>
                <c:pt idx="348">
                  <c:v>3.9895244033747303E-4</c:v>
                </c:pt>
                <c:pt idx="349">
                  <c:v>3.989603450579159E-4</c:v>
                </c:pt>
                <c:pt idx="350">
                  <c:v>3.9896650833152905E-4</c:v>
                </c:pt>
                <c:pt idx="351">
                  <c:v>3.989711917677856E-4</c:v>
                </c:pt>
                <c:pt idx="352">
                  <c:v>3.9897462703978248E-4</c:v>
                </c:pt>
                <c:pt idx="353">
                  <c:v>3.9897701750937672E-4</c:v>
                </c:pt>
                <c:pt idx="354">
                  <c:v>3.9897853993336015E-4</c:v>
                </c:pt>
                <c:pt idx="355">
                  <c:v>3.98979347138863E-4</c:v>
                </c:pt>
                <c:pt idx="356">
                  <c:v>3.9897956898830118E-4</c:v>
                </c:pt>
                <c:pt idx="357">
                  <c:v>3.9897931553038718E-4</c:v>
                </c:pt>
                <c:pt idx="358">
                  <c:v>3.9897867910793593E-4</c:v>
                </c:pt>
                <c:pt idx="359">
                  <c:v>3.9897773678235779E-4</c:v>
                </c:pt>
                <c:pt idx="360">
                  <c:v>3.989765510758591E-4</c:v>
                </c:pt>
                <c:pt idx="361">
                  <c:v>3.989751725451465E-4</c:v>
                </c:pt>
                <c:pt idx="362">
                  <c:v>3.9897364160291609E-4</c:v>
                </c:pt>
                <c:pt idx="363">
                  <c:v>3.9897199071249872E-4</c:v>
                </c:pt>
                <c:pt idx="364">
                  <c:v>3.9897024427707433E-4</c:v>
                </c:pt>
                <c:pt idx="365">
                  <c:v>3.9896842012099862E-4</c:v>
                </c:pt>
                <c:pt idx="366">
                  <c:v>3.9896653315271311E-4</c:v>
                </c:pt>
                <c:pt idx="367">
                  <c:v>3.9896458207466914E-4</c:v>
                </c:pt>
                <c:pt idx="368">
                  <c:v>3.9896257738356218E-4</c:v>
                </c:pt>
                <c:pt idx="369">
                  <c:v>3.9896051867471121E-4</c:v>
                </c:pt>
                <c:pt idx="370">
                  <c:v>3.989584022323519E-4</c:v>
                </c:pt>
                <c:pt idx="371">
                  <c:v>3.9895622120769843E-4</c:v>
                </c:pt>
                <c:pt idx="372">
                  <c:v>3.9895396569381995E-4</c:v>
                </c:pt>
                <c:pt idx="373">
                  <c:v>3.989516226816779E-4</c:v>
                </c:pt>
                <c:pt idx="374">
                  <c:v>3.9894917597871685E-4</c:v>
                </c:pt>
                <c:pt idx="375">
                  <c:v>3.9894660600483232E-4</c:v>
                </c:pt>
                <c:pt idx="376">
                  <c:v>3.9894388958503565E-4</c:v>
                </c:pt>
                <c:pt idx="377">
                  <c:v>3.9894099966404634E-4</c:v>
                </c:pt>
                <c:pt idx="378">
                  <c:v>3.9893790494498427E-4</c:v>
                </c:pt>
                <c:pt idx="379">
                  <c:v>3.9893456940003899E-4</c:v>
                </c:pt>
                <c:pt idx="380">
                  <c:v>3.9893095178745411E-4</c:v>
                </c:pt>
                <c:pt idx="381">
                  <c:v>3.9892700503739675E-4</c:v>
                </c:pt>
                <c:pt idx="382">
                  <c:v>3.9892267477166103E-4</c:v>
                </c:pt>
                <c:pt idx="383">
                  <c:v>3.9891790048710767E-4</c:v>
                </c:pt>
                <c:pt idx="384">
                  <c:v>3.9891261319973059E-4</c:v>
                </c:pt>
                <c:pt idx="385">
                  <c:v>3.989067344476973E-4</c:v>
                </c:pt>
                <c:pt idx="386">
                  <c:v>3.9890017530124557E-4</c:v>
                </c:pt>
                <c:pt idx="387">
                  <c:v>3.9889283494520491E-4</c:v>
                </c:pt>
                <c:pt idx="388">
                  <c:v>3.9888459906310577E-4</c:v>
                </c:pt>
                <c:pt idx="389">
                  <c:v>3.9887533802669028E-4</c:v>
                </c:pt>
                <c:pt idx="390">
                  <c:v>3.9886490479055186E-4</c:v>
                </c:pt>
                <c:pt idx="391">
                  <c:v>3.9885313255142818E-4</c:v>
                </c:pt>
                <c:pt idx="392">
                  <c:v>3.9883983199033156E-4</c:v>
                </c:pt>
                <c:pt idx="393">
                  <c:v>3.9882478816265183E-4</c:v>
                </c:pt>
                <c:pt idx="394">
                  <c:v>3.9880775705502315E-4</c:v>
                </c:pt>
                <c:pt idx="395">
                  <c:v>3.9878846186936244E-4</c:v>
                </c:pt>
                <c:pt idx="396">
                  <c:v>3.9876658879640714E-4</c:v>
                </c:pt>
                <c:pt idx="397">
                  <c:v>3.9874178244804498E-4</c:v>
                </c:pt>
                <c:pt idx="398">
                  <c:v>3.9871364092623627E-4</c:v>
                </c:pt>
                <c:pt idx="399">
                  <c:v>3.9868171050579457E-4</c:v>
                </c:pt>
                <c:pt idx="400">
                  <c:v>3.9864548011820419E-4</c:v>
                </c:pt>
                <c:pt idx="401">
                  <c:v>3.9860437563864117E-4</c:v>
                </c:pt>
                <c:pt idx="402">
                  <c:v>3.9855775390278835E-4</c:v>
                </c:pt>
                <c:pt idx="403">
                  <c:v>3.9850489677577185E-4</c:v>
                </c:pt>
                <c:pt idx="404">
                  <c:v>3.9844500549577087E-4</c:v>
                </c:pt>
                <c:pt idx="405">
                  <c:v>3.9837719496908618E-4</c:v>
                </c:pt>
                <c:pt idx="406">
                  <c:v>3.983004888200344E-4</c:v>
                </c:pt>
                <c:pt idx="407">
                  <c:v>3.982138148693356E-4</c:v>
                </c:pt>
                <c:pt idx="408">
                  <c:v>3.9811600159802245E-4</c:v>
                </c:pt>
                <c:pt idx="409">
                  <c:v>3.9800577560082623E-4</c:v>
                </c:pt>
                <c:pt idx="410">
                  <c:v>3.9788176060620459E-4</c:v>
                </c:pt>
                <c:pt idx="411">
                  <c:v>3.9774247756799765E-4</c:v>
                </c:pt>
                <c:pt idx="412">
                  <c:v>3.9758634699121756E-4</c:v>
                </c:pt>
                <c:pt idx="413">
                  <c:v>3.97411692967649E-4</c:v>
                </c:pt>
                <c:pt idx="414">
                  <c:v>3.9721674912292768E-4</c:v>
                </c:pt>
                <c:pt idx="415">
                  <c:v>3.9699966705656259E-4</c:v>
                </c:pt>
                <c:pt idx="416">
                  <c:v>3.9675852707235108E-4</c:v>
                </c:pt>
                <c:pt idx="417">
                  <c:v>3.964913509138839E-4</c:v>
                </c:pt>
                <c:pt idx="418">
                  <c:v>3.96196116675418E-4</c:v>
                </c:pt>
                <c:pt idx="419">
                  <c:v>3.9587077555269806E-4</c:v>
                </c:pt>
                <c:pt idx="420">
                  <c:v>3.9551327032094771E-4</c:v>
                </c:pt>
                <c:pt idx="421">
                  <c:v>3.9512155423661565E-4</c:v>
                </c:pt>
                <c:pt idx="422">
                  <c:v>3.946936120051808E-4</c:v>
                </c:pt>
                <c:pt idx="423">
                  <c:v>3.9422747958949819E-4</c:v>
                </c:pt>
                <c:pt idx="424">
                  <c:v>3.9372126373844914E-4</c:v>
                </c:pt>
                <c:pt idx="425">
                  <c:v>3.931731598188626E-4</c:v>
                </c:pt>
                <c:pt idx="426">
                  <c:v>3.9258146779161228E-4</c:v>
                </c:pt>
                <c:pt idx="427">
                  <c:v>3.9194460288750682E-4</c:v>
                </c:pt>
                <c:pt idx="428">
                  <c:v>3.9126110482075197E-4</c:v>
                </c:pt>
                <c:pt idx="429">
                  <c:v>3.9052964133017156E-4</c:v>
                </c:pt>
                <c:pt idx="430">
                  <c:v>3.8974900481891631E-4</c:v>
                </c:pt>
                <c:pt idx="431">
                  <c:v>3.889181033039821E-4</c:v>
                </c:pt>
                <c:pt idx="432">
                  <c:v>3.8803594505962724E-4</c:v>
                </c:pt>
                <c:pt idx="433">
                  <c:v>3.871016147962386E-4</c:v>
                </c:pt>
                <c:pt idx="434">
                  <c:v>3.8611423777380418E-4</c:v>
                </c:pt>
                <c:pt idx="435">
                  <c:v>3.8507295143352856E-4</c:v>
                </c:pt>
                <c:pt idx="436">
                  <c:v>3.839768562473011E-4</c:v>
                </c:pt>
                <c:pt idx="437">
                  <c:v>3.8282496749357644E-4</c:v>
                </c:pt>
                <c:pt idx="438">
                  <c:v>3.8161616179208698E-4</c:v>
                </c:pt>
                <c:pt idx="439">
                  <c:v>3.8034912648563955E-4</c:v>
                </c:pt>
                <c:pt idx="440">
                  <c:v>3.7902227689288462E-4</c:v>
                </c:pt>
                <c:pt idx="441">
                  <c:v>3.7763372101929803E-4</c:v>
                </c:pt>
                <c:pt idx="442">
                  <c:v>3.7618121378341681E-4</c:v>
                </c:pt>
                <c:pt idx="443">
                  <c:v>3.7466209206089254E-4</c:v>
                </c:pt>
                <c:pt idx="444">
                  <c:v>3.730732445693785E-4</c:v>
                </c:pt>
                <c:pt idx="445">
                  <c:v>3.714110609655954E-4</c:v>
                </c:pt>
                <c:pt idx="446">
                  <c:v>3.6967146465877773E-4</c:v>
                </c:pt>
                <c:pt idx="447">
                  <c:v>3.678500084201685E-4</c:v>
                </c:pt>
                <c:pt idx="448">
                  <c:v>3.6594166892845006E-4</c:v>
                </c:pt>
                <c:pt idx="449">
                  <c:v>3.6394106496900175E-4</c:v>
                </c:pt>
                <c:pt idx="450">
                  <c:v>3.6184245987706614E-4</c:v>
                </c:pt>
                <c:pt idx="451">
                  <c:v>3.5963988224107634E-4</c:v>
                </c:pt>
                <c:pt idx="452">
                  <c:v>3.5732722673532838E-4</c:v>
                </c:pt>
                <c:pt idx="453">
                  <c:v>3.548983643809541E-4</c:v>
                </c:pt>
                <c:pt idx="454">
                  <c:v>3.523473336631006E-4</c:v>
                </c:pt>
                <c:pt idx="455">
                  <c:v>3.4966848811746818E-4</c:v>
                </c:pt>
                <c:pt idx="456">
                  <c:v>3.4685667915187259E-4</c:v>
                </c:pt>
                <c:pt idx="457">
                  <c:v>3.4390743035552955E-4</c:v>
                </c:pt>
                <c:pt idx="458">
                  <c:v>3.4081714379713689E-4</c:v>
                </c:pt>
                <c:pt idx="459">
                  <c:v>3.3758325737902036E-4</c:v>
                </c:pt>
                <c:pt idx="460">
                  <c:v>3.3420442977728315E-4</c:v>
                </c:pt>
                <c:pt idx="461">
                  <c:v>3.3068066827949215E-4</c:v>
                </c:pt>
                <c:pt idx="462">
                  <c:v>3.2701346836562051E-4</c:v>
                </c:pt>
                <c:pt idx="463">
                  <c:v>3.2320587729002911E-4</c:v>
                </c:pt>
                <c:pt idx="464">
                  <c:v>3.1926253141836776E-4</c:v>
                </c:pt>
                <c:pt idx="465">
                  <c:v>3.1518966450591574E-4</c:v>
                </c:pt>
                <c:pt idx="466">
                  <c:v>3.1099503285269203E-4</c:v>
                </c:pt>
                <c:pt idx="467">
                  <c:v>3.0668781304348349E-4</c:v>
                </c:pt>
                <c:pt idx="468">
                  <c:v>3.0227841597195958E-4</c:v>
                </c:pt>
                <c:pt idx="469">
                  <c:v>2.9777827599212863E-4</c:v>
                </c:pt>
                <c:pt idx="470">
                  <c:v>2.9319959557795019E-4</c:v>
                </c:pt>
                <c:pt idx="471">
                  <c:v>2.8855504933146005E-4</c:v>
                </c:pt>
                <c:pt idx="472">
                  <c:v>2.8385744236220019E-4</c:v>
                </c:pt>
                <c:pt idx="473">
                  <c:v>2.7911938961013602E-4</c:v>
                </c:pt>
                <c:pt idx="474">
                  <c:v>2.7435300056551413E-4</c:v>
                </c:pt>
                <c:pt idx="475">
                  <c:v>2.6956958862423263E-4</c:v>
                </c:pt>
                <c:pt idx="476">
                  <c:v>2.6477943183766321E-4</c:v>
                </c:pt>
                <c:pt idx="477">
                  <c:v>2.5999158579737241E-4</c:v>
                </c:pt>
                <c:pt idx="478">
                  <c:v>2.5521383167765758E-4</c:v>
                </c:pt>
                <c:pt idx="479">
                  <c:v>2.5045269044459984E-4</c:v>
                </c:pt>
                <c:pt idx="480">
                  <c:v>2.457135697205606E-4</c:v>
                </c:pt>
                <c:pt idx="481">
                  <c:v>2.410010518729417E-4</c:v>
                </c:pt>
                <c:pt idx="482">
                  <c:v>2.3631930175542062E-4</c:v>
                </c:pt>
                <c:pt idx="483">
                  <c:v>2.3167259684144211E-4</c:v>
                </c:pt>
                <c:pt idx="484">
                  <c:v>2.2706597515180049E-4</c:v>
                </c:pt>
                <c:pt idx="485">
                  <c:v>2.225059590380584E-4</c:v>
                </c:pt>
                <c:pt idx="486">
                  <c:v>2.1800133427009213E-4</c:v>
                </c:pt>
                <c:pt idx="487">
                  <c:v>2.1356395157371758E-4</c:v>
                </c:pt>
                <c:pt idx="488">
                  <c:v>2.092094854851782E-4</c:v>
                </c:pt>
                <c:pt idx="489">
                  <c:v>2.0495811899411649E-4</c:v>
                </c:pt>
                <c:pt idx="490">
                  <c:v>2.008350940183516E-4</c:v>
                </c:pt>
                <c:pt idx="491">
                  <c:v>1.9687108090512873E-4</c:v>
                </c:pt>
                <c:pt idx="492">
                  <c:v>1.9310232152272203E-4</c:v>
                </c:pt>
                <c:pt idx="493">
                  <c:v>1.8957050943870139E-4</c:v>
                </c:pt>
                <c:pt idx="494">
                  <c:v>1.8632238053948913E-4</c:v>
                </c:pt>
                <c:pt idx="495">
                  <c:v>1.8340900198821728E-4</c:v>
                </c:pt>
                <c:pt idx="496">
                  <c:v>1.808847623400726E-4</c:v>
                </c:pt>
                <c:pt idx="497">
                  <c:v>1.7880608208330152E-4</c:v>
                </c:pt>
                <c:pt idx="498">
                  <c:v>1.7722988109059235E-4</c:v>
                </c:pt>
                <c:pt idx="499">
                  <c:v>1.7621185464767667E-4</c:v>
                </c:pt>
                <c:pt idx="500">
                  <c:v>1.7580462371775621E-4</c:v>
                </c:pt>
                <c:pt idx="501">
                  <c:v>1.7605583496075347E-4</c:v>
                </c:pt>
                <c:pt idx="502">
                  <c:v>1.7700629568844238E-4</c:v>
                </c:pt>
                <c:pt idx="503">
                  <c:v>1.7868822761370542E-4</c:v>
                </c:pt>
                <c:pt idx="504">
                  <c:v>1.8112372315200241E-4</c:v>
                </c:pt>
                <c:pt idx="505">
                  <c:v>1.8432348107804805E-4</c:v>
                </c:pt>
                <c:pt idx="506">
                  <c:v>1.8828588640621262E-4</c:v>
                </c:pt>
                <c:pt idx="507">
                  <c:v>1.9299648329373201E-4</c:v>
                </c:pt>
                <c:pt idx="508">
                  <c:v>1.9842787243053465E-4</c:v>
                </c:pt>
                <c:pt idx="509">
                  <c:v>2.0454004352012301E-4</c:v>
                </c:pt>
                <c:pt idx="510">
                  <c:v>2.1128113364286697E-4</c:v>
                </c:pt>
                <c:pt idx="511">
                  <c:v>2.1858858136099141E-4</c:v>
                </c:pt>
                <c:pt idx="512">
                  <c:v>2.263906270869069E-4</c:v>
                </c:pt>
                <c:pt idx="513">
                  <c:v>2.346080973132711E-4</c:v>
                </c:pt>
                <c:pt idx="514">
                  <c:v>2.431563965215322E-4</c:v>
                </c:pt>
                <c:pt idx="515">
                  <c:v>2.5194762379955534E-4</c:v>
                </c:pt>
                <c:pt idx="516">
                  <c:v>2.6089272872931998E-4</c:v>
                </c:pt>
                <c:pt idx="517">
                  <c:v>2.6990362238392147E-4</c:v>
                </c:pt>
                <c:pt idx="518">
                  <c:v>2.7889516544814816E-4</c:v>
                </c:pt>
                <c:pt idx="519">
                  <c:v>2.8778696514191214E-4</c:v>
                </c:pt>
                <c:pt idx="520">
                  <c:v>2.9650492495367616E-4</c:v>
                </c:pt>
                <c:pt idx="521">
                  <c:v>3.049825059160935E-4</c:v>
                </c:pt>
                <c:pt idx="522">
                  <c:v>3.1316167364032484E-4</c:v>
                </c:pt>
                <c:pt idx="523">
                  <c:v>3.2099352067989866E-4</c:v>
                </c:pt>
                <c:pt idx="524">
                  <c:v>3.2843856887420459E-4</c:v>
                </c:pt>
                <c:pt idx="525">
                  <c:v>3.3546676967362299E-4</c:v>
                </c:pt>
                <c:pt idx="526">
                  <c:v>3.4205723100243349E-4</c:v>
                </c:pt>
                <c:pt idx="527">
                  <c:v>3.4819770875305848E-4</c:v>
                </c:pt>
                <c:pt idx="528">
                  <c:v>3.5388390606818217E-4</c:v>
                </c:pt>
                <c:pt idx="529">
                  <c:v>3.5911862729606032E-4</c:v>
                </c:pt>
                <c:pt idx="530">
                  <c:v>3.6391083375386055E-4</c:v>
                </c:pt>
                <c:pt idx="531">
                  <c:v>3.6827464728389654E-4</c:v>
                </c:pt>
                <c:pt idx="532">
                  <c:v>3.7222834289089938E-4</c:v>
                </c:pt>
                <c:pt idx="533">
                  <c:v>3.7579336780190051E-4</c:v>
                </c:pt>
                <c:pt idx="534">
                  <c:v>3.789934174003499E-4</c:v>
                </c:pt>
                <c:pt idx="535">
                  <c:v>3.8185359168143538E-4</c:v>
                </c:pt>
                <c:pt idx="536">
                  <c:v>3.8439964946103888E-4</c:v>
                </c:pt>
                <c:pt idx="537">
                  <c:v>3.8665737071301101E-4</c:v>
                </c:pt>
                <c:pt idx="538">
                  <c:v>3.886520312116695E-4</c:v>
                </c:pt>
                <c:pt idx="539">
                  <c:v>3.904079882439416E-4</c:v>
                </c:pt>
                <c:pt idx="540">
                  <c:v>3.9194837191156381E-4</c:v>
                </c:pt>
                <c:pt idx="541">
                  <c:v>3.9329487339253991E-4</c:v>
                </c:pt>
                <c:pt idx="542">
                  <c:v>3.9446761744834258E-4</c:v>
                </c:pt>
                <c:pt idx="543">
                  <c:v>3.9548510805808602E-4</c:v>
                </c:pt>
                <c:pt idx="544">
                  <c:v>3.9636423246353856E-4</c:v>
                </c:pt>
                <c:pt idx="545">
                  <c:v>3.9712031074109631E-4</c:v>
                </c:pt>
                <c:pt idx="546">
                  <c:v>3.9776717792948385E-4</c:v>
                </c:pt>
                <c:pt idx="547">
                  <c:v>3.9831728876262024E-4</c:v>
                </c:pt>
                <c:pt idx="548">
                  <c:v>3.9878183234343508E-4</c:v>
                </c:pt>
                <c:pt idx="549">
                  <c:v>3.9917085154874316E-4</c:v>
                </c:pt>
                <c:pt idx="550">
                  <c:v>3.994933604917499E-4</c:v>
                </c:pt>
                <c:pt idx="551">
                  <c:v>3.99757454443915E-4</c:v>
                </c:pt>
                <c:pt idx="552">
                  <c:v>3.9997040965238095E-4</c:v>
                </c:pt>
                <c:pt idx="553">
                  <c:v>4.0013877252308497E-4</c:v>
                </c:pt>
                <c:pt idx="554">
                  <c:v>4.00268438850547E-4</c:v>
                </c:pt>
                <c:pt idx="555">
                  <c:v>4.0036471333065746E-4</c:v>
                </c:pt>
                <c:pt idx="556">
                  <c:v>4.0043236929438955E-4</c:v>
                </c:pt>
                <c:pt idx="557">
                  <c:v>4.0047569404572949E-4</c:v>
                </c:pt>
                <c:pt idx="558">
                  <c:v>4.0049852827681303E-4</c:v>
                </c:pt>
                <c:pt idx="559">
                  <c:v>4.0050429762249413E-4</c:v>
                </c:pt>
                <c:pt idx="560">
                  <c:v>4.0049605598887686E-4</c:v>
                </c:pt>
                <c:pt idx="561">
                  <c:v>4.0047649598188391E-4</c:v>
                </c:pt>
                <c:pt idx="562">
                  <c:v>4.0044797436237172E-4</c:v>
                </c:pt>
                <c:pt idx="563">
                  <c:v>4.0041254925192416E-4</c:v>
                </c:pt>
                <c:pt idx="564">
                  <c:v>4.0037199721895325E-4</c:v>
                </c:pt>
                <c:pt idx="565">
                  <c:v>4.0032784834009123E-4</c:v>
                </c:pt>
                <c:pt idx="566">
                  <c:v>4.0028138150901524E-4</c:v>
                </c:pt>
                <c:pt idx="567">
                  <c:v>4.0023361902598965E-4</c:v>
                </c:pt>
                <c:pt idx="568">
                  <c:v>4.0018548925188879E-4</c:v>
                </c:pt>
                <c:pt idx="569">
                  <c:v>4.001377139641157E-4</c:v>
                </c:pt>
                <c:pt idx="570">
                  <c:v>4.0009088242400103E-4</c:v>
                </c:pt>
                <c:pt idx="571">
                  <c:v>4.0004544954471539E-4</c:v>
                </c:pt>
                <c:pt idx="572">
                  <c:v>4.0000176476854665E-4</c:v>
                </c:pt>
                <c:pt idx="573">
                  <c:v>3.9996009782969832E-4</c:v>
                </c:pt>
                <c:pt idx="574">
                  <c:v>3.9992062738963824E-4</c:v>
                </c:pt>
                <c:pt idx="575">
                  <c:v>3.9988347120928738E-4</c:v>
                </c:pt>
                <c:pt idx="576">
                  <c:v>3.9984869389349758E-4</c:v>
                </c:pt>
                <c:pt idx="577">
                  <c:v>3.9981632154458615E-4</c:v>
                </c:pt>
                <c:pt idx="578">
                  <c:v>3.9978633713561219E-4</c:v>
                </c:pt>
                <c:pt idx="579">
                  <c:v>3.9975870207918272E-4</c:v>
                </c:pt>
                <c:pt idx="580">
                  <c:v>3.9973334896935584E-4</c:v>
                </c:pt>
                <c:pt idx="581">
                  <c:v>3.9971019769009553E-4</c:v>
                </c:pt>
                <c:pt idx="582">
                  <c:v>3.9968914557202015E-4</c:v>
                </c:pt>
                <c:pt idx="583">
                  <c:v>3.9967008417524894E-4</c:v>
                </c:pt>
                <c:pt idx="584">
                  <c:v>3.9965290009174101E-4</c:v>
                </c:pt>
                <c:pt idx="585">
                  <c:v>3.9963746756367121E-4</c:v>
                </c:pt>
                <c:pt idx="586">
                  <c:v>3.9962366157436456E-4</c:v>
                </c:pt>
                <c:pt idx="587">
                  <c:v>3.9961135234917671E-4</c:v>
                </c:pt>
                <c:pt idx="588">
                  <c:v>3.9960041795110559E-4</c:v>
                </c:pt>
                <c:pt idx="589">
                  <c:v>3.9959073784317075E-4</c:v>
                </c:pt>
                <c:pt idx="590">
                  <c:v>3.9958219068286446E-4</c:v>
                </c:pt>
                <c:pt idx="591">
                  <c:v>3.9957465719871199E-4</c:v>
                </c:pt>
                <c:pt idx="592">
                  <c:v>3.9956803259384775E-4</c:v>
                </c:pt>
                <c:pt idx="593">
                  <c:v>3.9956221781799677E-4</c:v>
                </c:pt>
                <c:pt idx="594">
                  <c:v>3.9955711782272422E-4</c:v>
                </c:pt>
                <c:pt idx="595">
                  <c:v>3.995526436106484E-4</c:v>
                </c:pt>
                <c:pt idx="596">
                  <c:v>3.9954871301037655E-4</c:v>
                </c:pt>
                <c:pt idx="597">
                  <c:v>3.9954525952439889E-4</c:v>
                </c:pt>
                <c:pt idx="598">
                  <c:v>3.9954221481874983E-4</c:v>
                </c:pt>
                <c:pt idx="599">
                  <c:v>3.9953952105880301E-4</c:v>
                </c:pt>
                <c:pt idx="600">
                  <c:v>3.9953713048934935E-4</c:v>
                </c:pt>
                <c:pt idx="601">
                  <c:v>3.9953499879749648E-4</c:v>
                </c:pt>
                <c:pt idx="602">
                  <c:v>3.9953308707524717E-4</c:v>
                </c:pt>
                <c:pt idx="603">
                  <c:v>3.9953136305557492E-4</c:v>
                </c:pt>
                <c:pt idx="604">
                  <c:v>3.9952979710660617E-4</c:v>
                </c:pt>
                <c:pt idx="605">
                  <c:v>3.9952836483921121E-4</c:v>
                </c:pt>
                <c:pt idx="606">
                  <c:v>3.9952704697425738E-4</c:v>
                </c:pt>
                <c:pt idx="607">
                  <c:v>3.9952582500653728E-4</c:v>
                </c:pt>
                <c:pt idx="608">
                  <c:v>3.9952468450766187E-4</c:v>
                </c:pt>
                <c:pt idx="609">
                  <c:v>3.9952361319340267E-4</c:v>
                </c:pt>
                <c:pt idx="610">
                  <c:v>3.9952260087453614E-4</c:v>
                </c:pt>
                <c:pt idx="611">
                  <c:v>3.9952163908132102E-4</c:v>
                </c:pt>
                <c:pt idx="612">
                  <c:v>3.9952072083588149E-4</c:v>
                </c:pt>
                <c:pt idx="613">
                  <c:v>3.9951984027995405E-4</c:v>
                </c:pt>
                <c:pt idx="614">
                  <c:v>3.9951899257880384E-4</c:v>
                </c:pt>
                <c:pt idx="615">
                  <c:v>3.9951817372569926E-4</c:v>
                </c:pt>
                <c:pt idx="616">
                  <c:v>3.9951738039116318E-4</c:v>
                </c:pt>
                <c:pt idx="617">
                  <c:v>3.9951660986434846E-4</c:v>
                </c:pt>
                <c:pt idx="618">
                  <c:v>3.9951585990660412E-4</c:v>
                </c:pt>
                <c:pt idx="619">
                  <c:v>3.9951512864405442E-4</c:v>
                </c:pt>
                <c:pt idx="620">
                  <c:v>3.9951441447522385E-4</c:v>
                </c:pt>
                <c:pt idx="621">
                  <c:v>3.9951371632010815E-4</c:v>
                </c:pt>
                <c:pt idx="622">
                  <c:v>3.995130331426929E-4</c:v>
                </c:pt>
                <c:pt idx="623">
                  <c:v>3.9951236400388241E-4</c:v>
                </c:pt>
                <c:pt idx="624">
                  <c:v>3.9951170825038989E-4</c:v>
                </c:pt>
                <c:pt idx="625">
                  <c:v>3.9951106542348007E-4</c:v>
                </c:pt>
                <c:pt idx="626">
                  <c:v>3.9951043510221137E-4</c:v>
                </c:pt>
                <c:pt idx="627">
                  <c:v>3.9950981695879492E-4</c:v>
                </c:pt>
                <c:pt idx="628">
                  <c:v>3.9950921074467474E-4</c:v>
                </c:pt>
                <c:pt idx="629">
                  <c:v>3.9950861639441177E-4</c:v>
                </c:pt>
                <c:pt idx="630">
                  <c:v>3.9950803390656318E-4</c:v>
                </c:pt>
                <c:pt idx="631">
                  <c:v>3.995074631038045E-4</c:v>
                </c:pt>
                <c:pt idx="632">
                  <c:v>3.9950690399306735E-4</c:v>
                </c:pt>
                <c:pt idx="633">
                  <c:v>3.9950635662086976E-4</c:v>
                </c:pt>
                <c:pt idx="634">
                  <c:v>3.9950582104552289E-4</c:v>
                </c:pt>
                <c:pt idx="635">
                  <c:v>3.9950529734960119E-4</c:v>
                </c:pt>
                <c:pt idx="636">
                  <c:v>3.9950478563282606E-4</c:v>
                </c:pt>
                <c:pt idx="637">
                  <c:v>3.9950428600604612E-4</c:v>
                </c:pt>
                <c:pt idx="638">
                  <c:v>3.9950379858561165E-4</c:v>
                </c:pt>
                <c:pt idx="639">
                  <c:v>3.9950332349604858E-4</c:v>
                </c:pt>
                <c:pt idx="640">
                  <c:v>3.995028608658861E-4</c:v>
                </c:pt>
                <c:pt idx="641">
                  <c:v>3.9950241082658454E-4</c:v>
                </c:pt>
                <c:pt idx="642">
                  <c:v>3.9950197351054748E-4</c:v>
                </c:pt>
                <c:pt idx="643">
                  <c:v>3.9950154904963618E-4</c:v>
                </c:pt>
                <c:pt idx="644">
                  <c:v>3.9950113757601115E-4</c:v>
                </c:pt>
                <c:pt idx="645">
                  <c:v>3.9950073921762825E-4</c:v>
                </c:pt>
                <c:pt idx="646">
                  <c:v>3.9950035409980656E-4</c:v>
                </c:pt>
                <c:pt idx="647">
                  <c:v>3.9949998234521591E-4</c:v>
                </c:pt>
                <c:pt idx="648">
                  <c:v>3.9949962406465557E-4</c:v>
                </c:pt>
                <c:pt idx="649">
                  <c:v>3.9949927936033916E-4</c:v>
                </c:pt>
                <c:pt idx="650">
                  <c:v>3.9949894832148035E-4</c:v>
                </c:pt>
                <c:pt idx="651">
                  <c:v>3.9949863102135288E-4</c:v>
                </c:pt>
                <c:pt idx="652">
                  <c:v>3.9949832750269323E-4</c:v>
                </c:pt>
                <c:pt idx="653">
                  <c:v>3.9949803778107859E-4</c:v>
                </c:pt>
                <c:pt idx="654">
                  <c:v>3.9949776183362116E-4</c:v>
                </c:pt>
                <c:pt idx="655">
                  <c:v>3.9949749958854248E-4</c:v>
                </c:pt>
                <c:pt idx="656">
                  <c:v>3.9949725091610751E-4</c:v>
                </c:pt>
                <c:pt idx="657">
                  <c:v>3.9949701561717445E-4</c:v>
                </c:pt>
                <c:pt idx="658">
                  <c:v>3.9949679340911255E-4</c:v>
                </c:pt>
                <c:pt idx="659">
                  <c:v>3.9949658391319796E-4</c:v>
                </c:pt>
                <c:pt idx="660">
                  <c:v>3.9949638663867084E-4</c:v>
                </c:pt>
                <c:pt idx="661">
                  <c:v>3.9949620096692826E-4</c:v>
                </c:pt>
                <c:pt idx="662">
                  <c:v>3.9949602613408854E-4</c:v>
                </c:pt>
                <c:pt idx="663">
                  <c:v>3.9949586121197205E-4</c:v>
                </c:pt>
                <c:pt idx="664">
                  <c:v>3.9949570508957698E-4</c:v>
                </c:pt>
                <c:pt idx="665">
                  <c:v>3.9949555645383097E-4</c:v>
                </c:pt>
                <c:pt idx="666">
                  <c:v>3.9949541376903275E-4</c:v>
                </c:pt>
                <c:pt idx="667">
                  <c:v>3.9949527525811506E-4</c:v>
                </c:pt>
                <c:pt idx="668">
                  <c:v>3.9949513888253447E-4</c:v>
                </c:pt>
                <c:pt idx="669">
                  <c:v>3.9949500232572109E-4</c:v>
                </c:pt>
                <c:pt idx="670">
                  <c:v>3.9949486297378214E-4</c:v>
                </c:pt>
                <c:pt idx="671">
                  <c:v>3.9949471790370758E-4</c:v>
                </c:pt>
                <c:pt idx="672">
                  <c:v>3.9949456386977002E-4</c:v>
                </c:pt>
                <c:pt idx="673">
                  <c:v>3.9949439729580993E-4</c:v>
                </c:pt>
                <c:pt idx="674">
                  <c:v>3.9949421427131425E-4</c:v>
                </c:pt>
                <c:pt idx="675">
                  <c:v>3.9949401055283586E-4</c:v>
                </c:pt>
                <c:pt idx="676">
                  <c:v>3.9949378156960613E-4</c:v>
                </c:pt>
                <c:pt idx="677">
                  <c:v>3.9949352243506022E-4</c:v>
                </c:pt>
                <c:pt idx="678">
                  <c:v>3.9949322796566328E-4</c:v>
                </c:pt>
                <c:pt idx="679">
                  <c:v>3.9949289270370386E-4</c:v>
                </c:pt>
                <c:pt idx="680">
                  <c:v>3.9949251094739056E-4</c:v>
                </c:pt>
                <c:pt idx="681">
                  <c:v>3.9949207678595253E-4</c:v>
                </c:pt>
                <c:pt idx="682">
                  <c:v>3.9949158413633183E-4</c:v>
                </c:pt>
                <c:pt idx="683">
                  <c:v>3.9949102678585492E-4</c:v>
                </c:pt>
                <c:pt idx="684">
                  <c:v>3.9949039843431371E-4</c:v>
                </c:pt>
                <c:pt idx="685">
                  <c:v>3.9948969273605493E-4</c:v>
                </c:pt>
                <c:pt idx="686">
                  <c:v>3.9948890334132956E-4</c:v>
                </c:pt>
                <c:pt idx="687">
                  <c:v>3.9948802393577728E-4</c:v>
                </c:pt>
                <c:pt idx="688">
                  <c:v>3.9948704827440961E-4</c:v>
                </c:pt>
                <c:pt idx="689">
                  <c:v>3.9948597021016399E-4</c:v>
                </c:pt>
                <c:pt idx="690">
                  <c:v>3.9948478371870297E-4</c:v>
                </c:pt>
                <c:pt idx="691">
                  <c:v>3.994834829126502E-4</c:v>
                </c:pt>
                <c:pt idx="692">
                  <c:v>3.9948206205444426E-4</c:v>
                </c:pt>
                <c:pt idx="693">
                  <c:v>3.9948051556010585E-4</c:v>
                </c:pt>
                <c:pt idx="694">
                  <c:v>3.9947883800105514E-4</c:v>
                </c:pt>
                <c:pt idx="695">
                  <c:v>3.994770240995434E-4</c:v>
                </c:pt>
                <c:pt idx="696">
                  <c:v>3.9947506872352074E-4</c:v>
                </c:pt>
                <c:pt idx="697">
                  <c:v>3.9947296688258783E-4</c:v>
                </c:pt>
                <c:pt idx="698">
                  <c:v>3.9947071372153177E-4</c:v>
                </c:pt>
                <c:pt idx="699">
                  <c:v>3.9946830451888032E-4</c:v>
                </c:pt>
                <c:pt idx="700">
                  <c:v>3.9946573468534105E-4</c:v>
                </c:pt>
                <c:pt idx="701">
                  <c:v>3.9946299977293486E-4</c:v>
                </c:pt>
                <c:pt idx="702">
                  <c:v>3.9946009546479446E-4</c:v>
                </c:pt>
                <c:pt idx="703">
                  <c:v>3.9945701759324905E-4</c:v>
                </c:pt>
                <c:pt idx="704">
                  <c:v>3.9945376215041518E-4</c:v>
                </c:pt>
                <c:pt idx="705">
                  <c:v>3.9945032528164703E-4</c:v>
                </c:pt>
                <c:pt idx="706">
                  <c:v>3.9944670328306852E-4</c:v>
                </c:pt>
                <c:pt idx="707">
                  <c:v>3.9944289259585906E-4</c:v>
                </c:pt>
                <c:pt idx="708">
                  <c:v>3.9943888978056634E-4</c:v>
                </c:pt>
                <c:pt idx="709">
                  <c:v>3.9943469148909222E-4</c:v>
                </c:pt>
                <c:pt idx="710">
                  <c:v>3.9943029441672314E-4</c:v>
                </c:pt>
                <c:pt idx="711">
                  <c:v>3.9942569524406649E-4</c:v>
                </c:pt>
                <c:pt idx="712">
                  <c:v>3.9942089056598093E-4</c:v>
                </c:pt>
                <c:pt idx="713">
                  <c:v>3.9941587681153237E-4</c:v>
                </c:pt>
                <c:pt idx="714">
                  <c:v>3.994106501549706E-4</c:v>
                </c:pt>
                <c:pt idx="715">
                  <c:v>3.9940520642605819E-4</c:v>
                </c:pt>
                <c:pt idx="716">
                  <c:v>3.993995410234965E-4</c:v>
                </c:pt>
                <c:pt idx="717">
                  <c:v>3.9939364883720337E-4</c:v>
                </c:pt>
                <c:pt idx="718">
                  <c:v>3.9938752418436401E-4</c:v>
                </c:pt>
                <c:pt idx="719">
                  <c:v>3.993811607706903E-4</c:v>
                </c:pt>
                <c:pt idx="720">
                  <c:v>3.9937455169530438E-4</c:v>
                </c:pt>
                <c:pt idx="721">
                  <c:v>3.9936768930983298E-4</c:v>
                </c:pt>
                <c:pt idx="722">
                  <c:v>3.9936056544716514E-4</c:v>
                </c:pt>
                <c:pt idx="723">
                  <c:v>3.9935317139361037E-4</c:v>
                </c:pt>
                <c:pt idx="724">
                  <c:v>3.9934549796853057E-4</c:v>
                </c:pt>
                <c:pt idx="725">
                  <c:v>3.9933753566748274E-4</c:v>
                </c:pt>
                <c:pt idx="726">
                  <c:v>3.9932927475134339E-4</c:v>
                </c:pt>
                <c:pt idx="727">
                  <c:v>3.9932070537670219E-4</c:v>
                </c:pt>
                <c:pt idx="728">
                  <c:v>3.9931181772688811E-4</c:v>
                </c:pt>
                <c:pt idx="729">
                  <c:v>3.9930260209598053E-4</c:v>
                </c:pt>
                <c:pt idx="730">
                  <c:v>3.9929304901525485E-4</c:v>
                </c:pt>
                <c:pt idx="731">
                  <c:v>3.9928314927667328E-4</c:v>
                </c:pt>
                <c:pt idx="732">
                  <c:v>3.9927289397827411E-4</c:v>
                </c:pt>
                <c:pt idx="733">
                  <c:v>3.9926227450870391E-4</c:v>
                </c:pt>
                <c:pt idx="734">
                  <c:v>3.9925128249572515E-4</c:v>
                </c:pt>
                <c:pt idx="735">
                  <c:v>3.9923990972664283E-4</c:v>
                </c:pt>
                <c:pt idx="736">
                  <c:v>3.9922814802782292E-4</c:v>
                </c:pt>
                <c:pt idx="737">
                  <c:v>3.9921598913098195E-4</c:v>
                </c:pt>
                <c:pt idx="738">
                  <c:v>3.9920342451673643E-4</c:v>
                </c:pt>
                <c:pt idx="739">
                  <c:v>3.9919044525311298E-4</c:v>
                </c:pt>
                <c:pt idx="740">
                  <c:v>3.9917704187888276E-4</c:v>
                </c:pt>
                <c:pt idx="741">
                  <c:v>3.9916320432818584E-4</c:v>
                </c:pt>
                <c:pt idx="742">
                  <c:v>3.9914892149946218E-4</c:v>
                </c:pt>
                <c:pt idx="743">
                  <c:v>3.9913418151592251E-4</c:v>
                </c:pt>
                <c:pt idx="744">
                  <c:v>3.9911897164363942E-4</c:v>
                </c:pt>
                <c:pt idx="745">
                  <c:v>3.9910327812462776E-4</c:v>
                </c:pt>
                <c:pt idx="746">
                  <c:v>3.9908708632178371E-4</c:v>
                </c:pt>
                <c:pt idx="747">
                  <c:v>3.9907038065783193E-4</c:v>
                </c:pt>
                <c:pt idx="748">
                  <c:v>3.9905314464907252E-4</c:v>
                </c:pt>
                <c:pt idx="749">
                  <c:v>3.990353608641966E-4</c:v>
                </c:pt>
                <c:pt idx="750">
                  <c:v>3.9901701093671485E-4</c:v>
                </c:pt>
                <c:pt idx="751">
                  <c:v>3.9899807541672621E-4</c:v>
                </c:pt>
                <c:pt idx="752">
                  <c:v>3.9897853364111277E-4</c:v>
                </c:pt>
                <c:pt idx="753">
                  <c:v>3.9895836347068875E-4</c:v>
                </c:pt>
                <c:pt idx="754">
                  <c:v>3.9893754098884495E-4</c:v>
                </c:pt>
                <c:pt idx="755">
                  <c:v>3.9891604006308114E-4</c:v>
                </c:pt>
                <c:pt idx="756">
                  <c:v>3.9889383182819887E-4</c:v>
                </c:pt>
                <c:pt idx="757">
                  <c:v>3.9887088414072283E-4</c:v>
                </c:pt>
                <c:pt idx="758">
                  <c:v>3.9884716098251554E-4</c:v>
                </c:pt>
                <c:pt idx="759">
                  <c:v>3.9882262178424883E-4</c:v>
                </c:pt>
                <c:pt idx="760">
                  <c:v>3.9879722082474705E-4</c:v>
                </c:pt>
                <c:pt idx="761">
                  <c:v>3.9877090666648219E-4</c:v>
                </c:pt>
                <c:pt idx="762">
                  <c:v>3.9874362177886593E-4</c:v>
                </c:pt>
                <c:pt idx="763">
                  <c:v>3.9871530173307641E-4</c:v>
                </c:pt>
                <c:pt idx="764">
                  <c:v>3.9868587499082358E-4</c:v>
                </c:pt>
                <c:pt idx="765">
                  <c:v>3.9865526341768289E-4</c:v>
                </c:pt>
                <c:pt idx="766">
                  <c:v>3.9862338173568914E-4</c:v>
                </c:pt>
                <c:pt idx="767">
                  <c:v>3.9859013806643089E-4</c:v>
                </c:pt>
                <c:pt idx="768">
                  <c:v>3.9855543425862237E-4</c:v>
                </c:pt>
                <c:pt idx="769">
                  <c:v>3.9851916625460927E-4</c:v>
                </c:pt>
                <c:pt idx="770">
                  <c:v>3.9848122469754395E-4</c:v>
                </c:pt>
                <c:pt idx="771">
                  <c:v>3.9844149550914492E-4</c:v>
                </c:pt>
                <c:pt idx="772">
                  <c:v>3.9839986048795885E-4</c:v>
                </c:pt>
                <c:pt idx="773">
                  <c:v>3.9835619763596526E-4</c:v>
                </c:pt>
                <c:pt idx="774">
                  <c:v>3.9831038166176103E-4</c:v>
                </c:pt>
                <c:pt idx="775">
                  <c:v>3.9826228391550756E-4</c:v>
                </c:pt>
                <c:pt idx="776">
                  <c:v>3.9821177234022811E-4</c:v>
                </c:pt>
                <c:pt idx="777">
                  <c:v>3.9815871121361363E-4</c:v>
                </c:pt>
                <c:pt idx="778">
                  <c:v>3.9810296044114231E-4</c:v>
                </c:pt>
                <c:pt idx="779">
                  <c:v>3.9804437477107654E-4</c:v>
                </c:pt>
                <c:pt idx="780">
                  <c:v>3.9798280281165414E-4</c:v>
                </c:pt>
                <c:pt idx="781">
                  <c:v>3.9791808580615893E-4</c:v>
                </c:pt>
                <c:pt idx="782">
                  <c:v>3.9785005667468729E-4</c:v>
                </c:pt>
                <c:pt idx="783">
                  <c:v>3.9777853896014328E-4</c:v>
                </c:pt>
                <c:pt idx="784">
                  <c:v>3.9770334575665899E-4</c:v>
                </c:pt>
                <c:pt idx="785">
                  <c:v>3.9762427711814978E-4</c:v>
                </c:pt>
                <c:pt idx="786">
                  <c:v>3.9754112283222568E-4</c:v>
                </c:pt>
                <c:pt idx="787">
                  <c:v>3.9745365983747457E-4</c:v>
                </c:pt>
                <c:pt idx="788">
                  <c:v>3.9736165330807815E-4</c:v>
                </c:pt>
                <c:pt idx="789">
                  <c:v>3.9726485693521602E-4</c:v>
                </c:pt>
                <c:pt idx="790">
                  <c:v>3.9716301361019827E-4</c:v>
                </c:pt>
                <c:pt idx="791">
                  <c:v>3.9705585620019137E-4</c:v>
                </c:pt>
                <c:pt idx="792">
                  <c:v>3.9694310876840566E-4</c:v>
                </c:pt>
                <c:pt idx="793">
                  <c:v>3.9682448728776417E-4</c:v>
                </c:pt>
                <c:pt idx="794">
                  <c:v>3.966997006609503E-4</c:v>
                </c:pt>
                <c:pt idx="795">
                  <c:v>3.965684509712467E-4</c:v>
                </c:pt>
                <c:pt idx="796">
                  <c:v>3.9643043329498125E-4</c:v>
                </c:pt>
                <c:pt idx="797">
                  <c:v>3.9628533538609841E-4</c:v>
                </c:pt>
                <c:pt idx="798">
                  <c:v>3.9613283632390498E-4</c:v>
                </c:pt>
                <c:pt idx="799">
                  <c:v>3.9597260419372741E-4</c:v>
                </c:pt>
                <c:pt idx="800">
                  <c:v>3.9580429431601815E-4</c:v>
                </c:pt>
                <c:pt idx="801">
                  <c:v>3.956275457864299E-4</c:v>
                </c:pt>
                <c:pt idx="802">
                  <c:v>3.9544197835654813E-4</c:v>
                </c:pt>
                <c:pt idx="803">
                  <c:v>3.9524718924895667E-4</c:v>
                </c:pt>
                <c:pt idx="804">
                  <c:v>3.9504275017480348E-4</c:v>
                </c:pt>
                <c:pt idx="805">
                  <c:v>3.9482820591169921E-4</c:v>
                </c:pt>
                <c:pt idx="806">
                  <c:v>3.9460306400402646E-4</c:v>
                </c:pt>
                <c:pt idx="807">
                  <c:v>3.9436680553262552E-4</c:v>
                </c:pt>
                <c:pt idx="808">
                  <c:v>3.9411887793654594E-4</c:v>
                </c:pt>
                <c:pt idx="809">
                  <c:v>3.9385869808889655E-4</c:v>
                </c:pt>
                <c:pt idx="810">
                  <c:v>3.9358565536882898E-4</c:v>
                </c:pt>
                <c:pt idx="811">
                  <c:v>3.9329911449732981E-4</c:v>
                </c:pt>
                <c:pt idx="812">
                  <c:v>3.9299842081998604E-4</c:v>
                </c:pt>
                <c:pt idx="813">
                  <c:v>3.9268290521138235E-4</c:v>
                </c:pt>
                <c:pt idx="814">
                  <c:v>3.923518898565793E-4</c:v>
                </c:pt>
                <c:pt idx="815">
                  <c:v>3.9200469429964604E-4</c:v>
                </c:pt>
                <c:pt idx="816">
                  <c:v>3.916406391017649E-4</c:v>
                </c:pt>
                <c:pt idx="817">
                  <c:v>3.9125905069697714E-4</c:v>
                </c:pt>
                <c:pt idx="818">
                  <c:v>3.9085926240061384E-4</c:v>
                </c:pt>
                <c:pt idx="819">
                  <c:v>3.9044061456480978E-4</c:v>
                </c:pt>
                <c:pt idx="820">
                  <c:v>3.9000245205607435E-4</c:v>
                </c:pt>
                <c:pt idx="821">
                  <c:v>3.8954411942819099E-4</c:v>
                </c:pt>
                <c:pt idx="822">
                  <c:v>3.8906495340302883E-4</c:v>
                </c:pt>
                <c:pt idx="823">
                  <c:v>3.8856427329106896E-4</c:v>
                </c:pt>
                <c:pt idx="824">
                  <c:v>3.8804136977398616E-4</c:v>
                </c:pt>
                <c:pt idx="825">
                  <c:v>3.8749549507439236E-4</c:v>
                </c:pt>
                <c:pt idx="826">
                  <c:v>3.8692585732595815E-4</c:v>
                </c:pt>
                <c:pt idx="827">
                  <c:v>3.8633157389527414E-4</c:v>
                </c:pt>
                <c:pt idx="828">
                  <c:v>3.857117016877589E-4</c:v>
                </c:pt>
                <c:pt idx="829">
                  <c:v>3.8506521759514814E-4</c:v>
                </c:pt>
                <c:pt idx="830">
                  <c:v>3.8439099941064129E-4</c:v>
                </c:pt>
                <c:pt idx="831">
                  <c:v>3.8368784720914189E-4</c:v>
                </c:pt>
                <c:pt idx="832">
                  <c:v>3.8295447175802616E-4</c:v>
                </c:pt>
                <c:pt idx="833">
                  <c:v>3.8218950927478267E-4</c:v>
                </c:pt>
                <c:pt idx="834">
                  <c:v>3.8139153198517154E-4</c:v>
                </c:pt>
                <c:pt idx="835">
                  <c:v>3.8055906867342625E-4</c:v>
                </c:pt>
                <c:pt idx="836">
                  <c:v>3.7969061831009384E-4</c:v>
                </c:pt>
                <c:pt idx="837">
                  <c:v>3.7878468442295322E-4</c:v>
                </c:pt>
                <c:pt idx="838">
                  <c:v>3.7783979040534842E-4</c:v>
                </c:pt>
                <c:pt idx="839">
                  <c:v>3.7685450961181475E-4</c:v>
                </c:pt>
                <c:pt idx="840">
                  <c:v>3.7582748924331407E-4</c:v>
                </c:pt>
                <c:pt idx="841">
                  <c:v>3.7475747392014009E-4</c:v>
                </c:pt>
                <c:pt idx="842">
                  <c:v>3.7364332262817401E-4</c:v>
                </c:pt>
                <c:pt idx="843">
                  <c:v>3.7248402753082156E-4</c:v>
                </c:pt>
                <c:pt idx="844">
                  <c:v>3.7127872574709421E-4</c:v>
                </c:pt>
                <c:pt idx="845">
                  <c:v>3.7002670628011162E-4</c:v>
                </c:pt>
                <c:pt idx="846">
                  <c:v>3.6872741013187248E-4</c:v>
                </c:pt>
                <c:pt idx="847">
                  <c:v>3.6738039008909958E-4</c:v>
                </c:pt>
                <c:pt idx="848">
                  <c:v>3.6598547231675687E-4</c:v>
                </c:pt>
                <c:pt idx="849">
                  <c:v>3.6454264241176114E-4</c:v>
                </c:pt>
                <c:pt idx="850">
                  <c:v>3.6305196593850402E-4</c:v>
                </c:pt>
                <c:pt idx="851">
                  <c:v>3.6151373045108394E-4</c:v>
                </c:pt>
                <c:pt idx="852">
                  <c:v>3.5992835418011815E-4</c:v>
                </c:pt>
                <c:pt idx="853">
                  <c:v>3.5829644839150418E-4</c:v>
                </c:pt>
                <c:pt idx="854">
                  <c:v>3.5661877771970223E-4</c:v>
                </c:pt>
                <c:pt idx="855">
                  <c:v>3.548962819931923E-4</c:v>
                </c:pt>
                <c:pt idx="856">
                  <c:v>3.5313005621082023E-4</c:v>
                </c:pt>
                <c:pt idx="857">
                  <c:v>3.5132134255359452E-4</c:v>
                </c:pt>
                <c:pt idx="858">
                  <c:v>3.4947148191338091E-4</c:v>
                </c:pt>
                <c:pt idx="859">
                  <c:v>3.4758189156791576E-4</c:v>
                </c:pt>
                <c:pt idx="860">
                  <c:v>3.456539458236938E-4</c:v>
                </c:pt>
                <c:pt idx="861">
                  <c:v>3.4368889343684478E-4</c:v>
                </c:pt>
                <c:pt idx="862">
                  <c:v>3.4168772340117682E-4</c:v>
                </c:pt>
                <c:pt idx="863">
                  <c:v>3.3965095015121274E-4</c:v>
                </c:pt>
                <c:pt idx="864">
                  <c:v>3.3757841199384496E-4</c:v>
                </c:pt>
                <c:pt idx="865">
                  <c:v>3.3546900650688452E-4</c:v>
                </c:pt>
                <c:pt idx="866">
                  <c:v>3.3332038719227858E-4</c:v>
                </c:pt>
                <c:pt idx="867">
                  <c:v>3.3112863868831055E-4</c:v>
                </c:pt>
                <c:pt idx="868">
                  <c:v>3.288879373855426E-4</c:v>
                </c:pt>
                <c:pt idx="869">
                  <c:v>3.2659020109598131E-4</c:v>
                </c:pt>
                <c:pt idx="870">
                  <c:v>3.242247062186785E-4</c:v>
                </c:pt>
                <c:pt idx="871">
                  <c:v>3.2177784477175752E-4</c:v>
                </c:pt>
                <c:pt idx="872">
                  <c:v>3.1923283330919896E-4</c:v>
                </c:pt>
                <c:pt idx="873">
                  <c:v>3.1656956434317234E-4</c:v>
                </c:pt>
                <c:pt idx="874">
                  <c:v>3.1376449838155598E-4</c:v>
                </c:pt>
                <c:pt idx="875">
                  <c:v>3.1079077632841884E-4</c:v>
                </c:pt>
                <c:pt idx="876">
                  <c:v>3.0761838025727381E-4</c:v>
                </c:pt>
                <c:pt idx="877">
                  <c:v>3.042145481153074E-4</c:v>
                </c:pt>
                <c:pt idx="878">
                  <c:v>3.0054434733241378E-4</c:v>
                </c:pt>
                <c:pt idx="879">
                  <c:v>2.965714127016988E-4</c:v>
                </c:pt>
                <c:pt idx="880">
                  <c:v>2.9225893165623593E-4</c:v>
                </c:pt>
                <c:pt idx="881">
                  <c:v>2.8757081174552205E-4</c:v>
                </c:pt>
                <c:pt idx="882">
                  <c:v>2.8247296156416963E-4</c:v>
                </c:pt>
                <c:pt idx="883">
                  <c:v>2.7693479907317449E-4</c:v>
                </c:pt>
                <c:pt idx="884">
                  <c:v>2.7093082106116384E-4</c:v>
                </c:pt>
                <c:pt idx="885">
                  <c:v>2.6444224863944019E-4</c:v>
                </c:pt>
                <c:pt idx="886">
                  <c:v>2.5745868055031815E-4</c:v>
                </c:pt>
                <c:pt idx="887">
                  <c:v>2.4997969203853753E-4</c:v>
                </c:pt>
                <c:pt idx="888">
                  <c:v>2.4201632415162284E-4</c:v>
                </c:pt>
                <c:pt idx="889">
                  <c:v>2.3359234568106545E-4</c:v>
                </c:pt>
                <c:pt idx="890">
                  <c:v>2.2474529640904427E-4</c:v>
                </c:pt>
                <c:pt idx="891">
                  <c:v>2.1552716589646779E-4</c:v>
                </c:pt>
                <c:pt idx="892">
                  <c:v>2.0600471292491203E-4</c:v>
                </c:pt>
                <c:pt idx="893">
                  <c:v>1.9625932281064541E-4</c:v>
                </c:pt>
                <c:pt idx="894">
                  <c:v>1.8638640361491504E-4</c:v>
                </c:pt>
                <c:pt idx="895">
                  <c:v>1.7649427785908141E-4</c:v>
                </c:pt>
                <c:pt idx="896">
                  <c:v>1.667025909850265E-4</c:v>
                </c:pt>
                <c:pt idx="897">
                  <c:v>1.5714023043688044E-4</c:v>
                </c:pt>
                <c:pt idx="898">
                  <c:v>1.4794282484691297E-4</c:v>
                </c:pt>
                <c:pt idx="899">
                  <c:v>1.3924985840073337E-4</c:v>
                </c:pt>
                <c:pt idx="900">
                  <c:v>1.312014938412504E-4</c:v>
                </c:pt>
                <c:pt idx="901">
                  <c:v>1.2393520673476213E-4</c:v>
                </c:pt>
                <c:pt idx="902">
                  <c:v>1.17582321804603E-4</c:v>
                </c:pt>
                <c:pt idx="903">
                  <c:v>1.1226458797212362E-4</c:v>
                </c:pt>
                <c:pt idx="904">
                  <c:v>1.0809089995982239E-4</c:v>
                </c:pt>
                <c:pt idx="905">
                  <c:v>1.0515429906947429E-4</c:v>
                </c:pt>
                <c:pt idx="906">
                  <c:v>1.0352934575326798E-4</c:v>
                </c:pt>
                <c:pt idx="907">
                  <c:v>1.0326998070368405E-4</c:v>
                </c:pt>
                <c:pt idx="908">
                  <c:v>1.0440794420622511E-4</c:v>
                </c:pt>
                <c:pt idx="909">
                  <c:v>1.0695181498061732E-4</c:v>
                </c:pt>
                <c:pt idx="910">
                  <c:v>1.1088670413198034E-4</c:v>
                </c:pt>
                <c:pt idx="911">
                  <c:v>1.1617461199693322E-4</c:v>
                </c:pt>
                <c:pt idx="912">
                  <c:v>1.2275542561080699E-4</c:v>
                </c:pt>
                <c:pt idx="913">
                  <c:v>1.3054853159062229E-4</c:v>
                </c:pt>
                <c:pt idx="914">
                  <c:v>1.3945495618093452E-4</c:v>
                </c:pt>
                <c:pt idx="915">
                  <c:v>1.4935996202866802E-4</c:v>
                </c:pt>
                <c:pt idx="916">
                  <c:v>1.6013600449197538E-4</c:v>
                </c:pt>
                <c:pt idx="917">
                  <c:v>1.7164593012159731E-4</c:v>
                </c:pt>
                <c:pt idx="918">
                  <c:v>1.8374631127714323E-4</c:v>
                </c:pt>
                <c:pt idx="919">
                  <c:v>1.9629079875413662E-4</c:v>
                </c:pt>
                <c:pt idx="920">
                  <c:v>2.0913338755180555E-4</c:v>
                </c:pt>
                <c:pt idx="921">
                  <c:v>2.221314923055724E-4</c:v>
                </c:pt>
                <c:pt idx="922">
                  <c:v>2.351487500758474E-4</c:v>
                </c:pt>
                <c:pt idx="923">
                  <c:v>2.4805747829164309E-4</c:v>
                </c:pt>
                <c:pt idx="924">
                  <c:v>2.6074073375956784E-4</c:v>
                </c:pt>
                <c:pt idx="925">
                  <c:v>2.7309393780816806E-4</c:v>
                </c:pt>
                <c:pt idx="926">
                  <c:v>2.8502605465692012E-4</c:v>
                </c:pt>
                <c:pt idx="927">
                  <c:v>2.9646030904911564E-4</c:v>
                </c:pt>
                <c:pt idx="928">
                  <c:v>3.0733448133500471E-4</c:v>
                </c:pt>
                <c:pt idx="929">
                  <c:v>3.1760079084570264E-4</c:v>
                </c:pt>
                <c:pt idx="930">
                  <c:v>3.2722541743633219E-4</c:v>
                </c:pt>
                <c:pt idx="931">
                  <c:v>3.3618771018402774E-4</c:v>
                </c:pt>
                <c:pt idx="932">
                  <c:v>3.4447913748743151E-4</c:v>
                </c:pt>
                <c:pt idx="933">
                  <c:v>3.5210203926668558E-4</c:v>
                </c:pt>
                <c:pt idx="934">
                  <c:v>3.5906824006840096E-4</c:v>
                </c:pt>
                <c:pt idx="935">
                  <c:v>3.6539758344479915E-4</c:v>
                </c:pt>
                <c:pt idx="936">
                  <c:v>3.7111644045684212E-4</c:v>
                </c:pt>
                <c:pt idx="937">
                  <c:v>3.7625624201870558E-4</c:v>
                </c:pt>
                <c:pt idx="938">
                  <c:v>3.8085208056696889E-4</c:v>
                </c:pt>
                <c:pt idx="939">
                  <c:v>3.8494141313891411E-4</c:v>
                </c:pt>
                <c:pt idx="940">
                  <c:v>3.8856289587012836E-4</c:v>
                </c:pt>
                <c:pt idx="941">
                  <c:v>3.9175536827352407E-4</c:v>
                </c:pt>
                <c:pt idx="942">
                  <c:v>3.9455699967957177E-4</c:v>
                </c:pt>
                <c:pt idx="943">
                  <c:v>3.9700460056186132E-4</c:v>
                </c:pt>
                <c:pt idx="944">
                  <c:v>3.9913309635962571E-4</c:v>
                </c:pt>
                <c:pt idx="945">
                  <c:v>4.0097515477045863E-4</c:v>
                </c:pt>
                <c:pt idx="946">
                  <c:v>4.0256095180360462E-4</c:v>
                </c:pt>
                <c:pt idx="947">
                  <c:v>4.0391808191268808E-4</c:v>
                </c:pt>
                <c:pt idx="948">
                  <c:v>4.0507152565955062E-4</c:v>
                </c:pt>
                <c:pt idx="949">
                  <c:v>4.0604374242011191E-4</c:v>
                </c:pt>
                <c:pt idx="950">
                  <c:v>4.0685482059299612E-4</c:v>
                </c:pt>
                <c:pt idx="951">
                  <c:v>4.0752264933965627E-4</c:v>
                </c:pt>
                <c:pt idx="952">
                  <c:v>4.0806314197072149E-4</c:v>
                </c:pt>
                <c:pt idx="953">
                  <c:v>4.0849045228332078E-4</c:v>
                </c:pt>
                <c:pt idx="954">
                  <c:v>4.0881719461957465E-4</c:v>
                </c:pt>
                <c:pt idx="955">
                  <c:v>4.0905464684486186E-4</c:v>
                </c:pt>
                <c:pt idx="956">
                  <c:v>4.0921294018870553E-4</c:v>
                </c:pt>
                <c:pt idx="957">
                  <c:v>4.0930121306774557E-4</c:v>
                </c:pt>
                <c:pt idx="958">
                  <c:v>4.093277530377305E-4</c:v>
                </c:pt>
                <c:pt idx="959">
                  <c:v>4.0930010280971449E-4</c:v>
                </c:pt>
                <c:pt idx="960">
                  <c:v>4.0922514747552397E-4</c:v>
                </c:pt>
                <c:pt idx="961">
                  <c:v>4.091091808552874E-4</c:v>
                </c:pt>
                <c:pt idx="962">
                  <c:v>4.0895795741942705E-4</c:v>
                </c:pt>
                <c:pt idx="963">
                  <c:v>4.087767294026281E-4</c:v>
                </c:pt>
                <c:pt idx="964">
                  <c:v>4.0857027800673891E-4</c:v>
                </c:pt>
                <c:pt idx="965">
                  <c:v>4.0834294023451385E-4</c:v>
                </c:pt>
                <c:pt idx="966">
                  <c:v>4.0809863526985969E-4</c:v>
                </c:pt>
                <c:pt idx="967">
                  <c:v>4.0784090533036235E-4</c:v>
                </c:pt>
                <c:pt idx="968">
                  <c:v>4.0757285468693904E-4</c:v>
                </c:pt>
                <c:pt idx="969">
                  <c:v>4.0729727558987155E-4</c:v>
                </c:pt>
                <c:pt idx="970">
                  <c:v>4.0701670144175815E-4</c:v>
                </c:pt>
                <c:pt idx="971">
                  <c:v>4.0673333918641772E-4</c:v>
                </c:pt>
                <c:pt idx="972">
                  <c:v>4.0644916831477333E-4</c:v>
                </c:pt>
                <c:pt idx="973">
                  <c:v>4.0616592746518484E-4</c:v>
                </c:pt>
                <c:pt idx="974">
                  <c:v>4.0588517035400546E-4</c:v>
                </c:pt>
                <c:pt idx="975">
                  <c:v>4.0560827085447926E-4</c:v>
                </c:pt>
                <c:pt idx="976">
                  <c:v>4.0533645068074967E-4</c:v>
                </c:pt>
                <c:pt idx="977">
                  <c:v>4.0507078743877125E-4</c:v>
                </c:pt>
                <c:pt idx="978">
                  <c:v>4.0481223365004403E-4</c:v>
                </c:pt>
                <c:pt idx="979">
                  <c:v>4.0456160516605513E-4</c:v>
                </c:pt>
                <c:pt idx="980">
                  <c:v>4.0431961037814331E-4</c:v>
                </c:pt>
                <c:pt idx="981">
                  <c:v>4.0408682953776151E-4</c:v>
                </c:pt>
                <c:pt idx="982">
                  <c:v>4.0386371348162856E-4</c:v>
                </c:pt>
                <c:pt idx="983">
                  <c:v>4.0365060266195829E-4</c:v>
                </c:pt>
                <c:pt idx="984">
                  <c:v>4.0344771035855684E-4</c:v>
                </c:pt>
                <c:pt idx="985">
                  <c:v>4.0325512859677373E-4</c:v>
                </c:pt>
                <c:pt idx="986">
                  <c:v>4.0307283570435617E-4</c:v>
                </c:pt>
                <c:pt idx="987">
                  <c:v>4.0290070136477283E-4</c:v>
                </c:pt>
                <c:pt idx="988">
                  <c:v>4.0273849365676258E-4</c:v>
                </c:pt>
                <c:pt idx="989">
                  <c:v>4.0258589365116783E-4</c:v>
                </c:pt>
                <c:pt idx="990">
                  <c:v>4.0244253088726712E-4</c:v>
                </c:pt>
                <c:pt idx="991">
                  <c:v>4.0230795663883067E-4</c:v>
                </c:pt>
                <c:pt idx="992">
                  <c:v>4.0218169151530605E-4</c:v>
                </c:pt>
                <c:pt idx="993">
                  <c:v>4.0206322636890255E-4</c:v>
                </c:pt>
                <c:pt idx="994">
                  <c:v>4.0195206071587473E-4</c:v>
                </c:pt>
                <c:pt idx="995">
                  <c:v>4.0184768340529128E-4</c:v>
                </c:pt>
                <c:pt idx="996">
                  <c:v>4.0174961914880532E-4</c:v>
                </c:pt>
                <c:pt idx="997">
                  <c:v>4.0165741340233405E-4</c:v>
                </c:pt>
                <c:pt idx="998">
                  <c:v>4.0157064163279666E-4</c:v>
                </c:pt>
                <c:pt idx="999">
                  <c:v>4.0148892921543184E-4</c:v>
                </c:pt>
                <c:pt idx="1000">
                  <c:v>4.0000000000000062E-4</c:v>
                </c:pt>
                <c:pt idx="1001">
                  <c:v>3.9999999985031718E-4</c:v>
                </c:pt>
                <c:pt idx="1002">
                  <c:v>3.9999999948866621E-4</c:v>
                </c:pt>
                <c:pt idx="1003">
                  <c:v>3.9999999871045191E-4</c:v>
                </c:pt>
                <c:pt idx="1004">
                  <c:v>3.9999999707994406E-4</c:v>
                </c:pt>
                <c:pt idx="1005">
                  <c:v>3.999999937602438E-4</c:v>
                </c:pt>
                <c:pt idx="1006">
                  <c:v>3.9999998718606451E-4</c:v>
                </c:pt>
                <c:pt idx="1007">
                  <c:v>3.9999997452090457E-4</c:v>
                </c:pt>
                <c:pt idx="1008">
                  <c:v>3.9999995079067222E-4</c:v>
                </c:pt>
                <c:pt idx="1009">
                  <c:v>3.9999990754269405E-4</c:v>
                </c:pt>
                <c:pt idx="1010">
                  <c:v>3.9999983087489607E-4</c:v>
                </c:pt>
                <c:pt idx="1011">
                  <c:v>3.9999969867582071E-4</c:v>
                </c:pt>
                <c:pt idx="1012">
                  <c:v>3.9999947694742963E-4</c:v>
                </c:pt>
                <c:pt idx="1013">
                  <c:v>3.9999911520832959E-4</c:v>
                </c:pt>
                <c:pt idx="1014">
                  <c:v>3.9999854115833471E-4</c:v>
                </c:pt>
                <c:pt idx="1015">
                  <c:v>3.9999765504784656E-4</c:v>
                </c:pt>
                <c:pt idx="1016">
                  <c:v>3.9999632455483522E-4</c:v>
                </c:pt>
                <c:pt idx="1017">
                  <c:v>3.9999438131106376E-4</c:v>
                </c:pt>
                <c:pt idx="1018">
                  <c:v>3.9999162051159885E-4</c:v>
                </c:pt>
                <c:pt idx="1019">
                  <c:v>3.9998780511545708E-4</c:v>
                </c:pt>
                <c:pt idx="1020">
                  <c:v>3.9998267595245678E-4</c:v>
                </c:pt>
                <c:pt idx="1021">
                  <c:v>3.9997596844917204E-4</c:v>
                </c:pt>
                <c:pt idx="1022">
                  <c:v>3.9996743568680276E-4</c:v>
                </c:pt>
                <c:pt idx="1023">
                  <c:v>3.9995687624417501E-4</c:v>
                </c:pt>
                <c:pt idx="1024">
                  <c:v>3.9994416392449714E-4</c:v>
                </c:pt>
                <c:pt idx="1025">
                  <c:v>3.9992927533907179E-4</c:v>
                </c:pt>
                <c:pt idx="1026">
                  <c:v>3.9991231079206612E-4</c:v>
                </c:pt>
                <c:pt idx="1027">
                  <c:v>3.9989350417198635E-4</c:v>
                </c:pt>
                <c:pt idx="1028">
                  <c:v>3.9987321876880816E-4</c:v>
                </c:pt>
                <c:pt idx="1029">
                  <c:v>3.99851927918192E-4</c:v>
                </c:pt>
                <c:pt idx="1030">
                  <c:v>3.9983018184919266E-4</c:v>
                </c:pt>
                <c:pt idx="1031">
                  <c:v>3.998085645027735E-4</c:v>
                </c:pt>
                <c:pt idx="1032">
                  <c:v>3.9978764592505202E-4</c:v>
                </c:pt>
                <c:pt idx="1033">
                  <c:v>3.9976793663794741E-4</c:v>
                </c:pt>
                <c:pt idx="1034">
                  <c:v>3.9974985002819803E-4</c:v>
                </c:pt>
                <c:pt idx="1035">
                  <c:v>3.9973367729180309E-4</c:v>
                </c:pt>
                <c:pt idx="1036">
                  <c:v>3.9971957724115899E-4</c:v>
                </c:pt>
                <c:pt idx="1037">
                  <c:v>3.997075807760141E-4</c:v>
                </c:pt>
                <c:pt idx="1038">
                  <c:v>3.9969760763466911E-4</c:v>
                </c:pt>
                <c:pt idx="1039">
                  <c:v>3.9968949151710659E-4</c:v>
                </c:pt>
                <c:pt idx="1040">
                  <c:v>3.9968300906220836E-4</c:v>
                </c:pt>
                <c:pt idx="1041">
                  <c:v>3.9967790843118632E-4</c:v>
                </c:pt>
                <c:pt idx="1042">
                  <c:v>3.9967393415861897E-4</c:v>
                </c:pt>
                <c:pt idx="1043">
                  <c:v>3.996708462322005E-4</c:v>
                </c:pt>
                <c:pt idx="1044">
                  <c:v>3.9966843266037015E-4</c:v>
                </c:pt>
                <c:pt idx="1045">
                  <c:v>3.9966651588441653E-4</c:v>
                </c:pt>
                <c:pt idx="1046">
                  <c:v>3.9966495412412269E-4</c:v>
                </c:pt>
                <c:pt idx="1047">
                  <c:v>3.9966363908910588E-4</c:v>
                </c:pt>
                <c:pt idx="1048">
                  <c:v>3.9966249151099804E-4</c:v>
                </c:pt>
                <c:pt idx="1049">
                  <c:v>3.99661455724899E-4</c:v>
                </c:pt>
                <c:pt idx="1050">
                  <c:v>3.9966049422790549E-4</c:v>
                </c:pt>
                <c:pt idx="1051">
                  <c:v>3.9965958279289306E-4</c:v>
                </c:pt>
                <c:pt idx="1052">
                  <c:v>3.9965870642921818E-4</c:v>
                </c:pt>
                <c:pt idx="1053">
                  <c:v>3.9965785626522445E-4</c:v>
                </c:pt>
                <c:pt idx="1054">
                  <c:v>3.9965702728894854E-4</c:v>
                </c:pt>
                <c:pt idx="1055">
                  <c:v>3.9965621681072033E-4</c:v>
                </c:pt>
                <c:pt idx="1056">
                  <c:v>3.9965542348624857E-4</c:v>
                </c:pt>
                <c:pt idx="1057">
                  <c:v>3.9965464674362414E-4</c:v>
                </c:pt>
                <c:pt idx="1058">
                  <c:v>3.9965388647868134E-4</c:v>
                </c:pt>
                <c:pt idx="1059">
                  <c:v>3.9965314291058888E-4</c:v>
                </c:pt>
                <c:pt idx="1060">
                  <c:v>3.9965241651812301E-4</c:v>
                </c:pt>
                <c:pt idx="1061">
                  <c:v>3.9965170803161451E-4</c:v>
                </c:pt>
                <c:pt idx="1062">
                  <c:v>3.9965101829795375E-4</c:v>
                </c:pt>
                <c:pt idx="1063">
                  <c:v>3.9965034833125456E-4</c:v>
                </c:pt>
                <c:pt idx="1064">
                  <c:v>3.9964969920988424E-4</c:v>
                </c:pt>
                <c:pt idx="1065">
                  <c:v>3.9964907199045052E-4</c:v>
                </c:pt>
                <c:pt idx="1066">
                  <c:v>3.9964846764481676E-4</c:v>
                </c:pt>
                <c:pt idx="1067">
                  <c:v>3.9964788701744402E-4</c:v>
                </c:pt>
                <c:pt idx="1068">
                  <c:v>3.9964733081696312E-4</c:v>
                </c:pt>
                <c:pt idx="1069">
                  <c:v>3.9964679964311385E-4</c:v>
                </c:pt>
                <c:pt idx="1070">
                  <c:v>3.9964629405116848E-4</c:v>
                </c:pt>
                <c:pt idx="1071">
                  <c:v>3.9964581463230878E-4</c:v>
                </c:pt>
                <c:pt idx="1072">
                  <c:v>3.996453620972689E-4</c:v>
                </c:pt>
                <c:pt idx="1073">
                  <c:v>3.9964493733660281E-4</c:v>
                </c:pt>
                <c:pt idx="1074">
                  <c:v>3.9964454143123887E-4</c:v>
                </c:pt>
                <c:pt idx="1075">
                  <c:v>3.9964417561469059E-4</c:v>
                </c:pt>
                <c:pt idx="1076">
                  <c:v>3.9964384117260275E-4</c:v>
                </c:pt>
                <c:pt idx="1077">
                  <c:v>3.996435393028735E-4</c:v>
                </c:pt>
                <c:pt idx="1078">
                  <c:v>3.996432709536163E-4</c:v>
                </c:pt>
                <c:pt idx="1079">
                  <c:v>3.99643036688459E-4</c:v>
                </c:pt>
                <c:pt idx="1080">
                  <c:v>3.9964283660157146E-4</c:v>
                </c:pt>
                <c:pt idx="1081">
                  <c:v>3.9964267030739831E-4</c:v>
                </c:pt>
                <c:pt idx="1082">
                  <c:v>3.9964253703000751E-4</c:v>
                </c:pt>
                <c:pt idx="1083">
                  <c:v>3.9964243577329263E-4</c:v>
                </c:pt>
                <c:pt idx="1084">
                  <c:v>3.9964236554660234E-4</c:v>
                </c:pt>
                <c:pt idx="1085">
                  <c:v>3.9964232562380236E-4</c:v>
                </c:pt>
                <c:pt idx="1086">
                  <c:v>3.9964231577222637E-4</c:v>
                </c:pt>
                <c:pt idx="1087">
                  <c:v>3.9964233643072363E-4</c:v>
                </c:pt>
                <c:pt idx="1088">
                  <c:v>3.9964238878689148E-4</c:v>
                </c:pt>
                <c:pt idx="1089">
                  <c:v>3.9964247475884169E-4</c:v>
                </c:pt>
                <c:pt idx="1090">
                  <c:v>3.9964259686277195E-4</c:v>
                </c:pt>
                <c:pt idx="1091">
                  <c:v>3.9964275800606088E-4</c:v>
                </c:pt>
                <c:pt idx="1092">
                  <c:v>3.9964296122026871E-4</c:v>
                </c:pt>
                <c:pt idx="1093">
                  <c:v>3.9964320939589741E-4</c:v>
                </c:pt>
                <c:pt idx="1094">
                  <c:v>3.9964350504066568E-4</c:v>
                </c:pt>
                <c:pt idx="1095">
                  <c:v>3.9964385010744595E-4</c:v>
                </c:pt>
                <c:pt idx="1096">
                  <c:v>3.9964424591351671E-4</c:v>
                </c:pt>
                <c:pt idx="1097">
                  <c:v>3.996446931509823E-4</c:v>
                </c:pt>
                <c:pt idx="1098">
                  <c:v>3.9964519198134555E-4</c:v>
                </c:pt>
                <c:pt idx="1099">
                  <c:v>3.9964574219634519E-4</c:v>
                </c:pt>
                <c:pt idx="1100">
                  <c:v>3.9964634340377159E-4</c:v>
                </c:pt>
                <c:pt idx="1101">
                  <c:v>3.9964699521356296E-4</c:v>
                </c:pt>
                <c:pt idx="1102">
                  <c:v>3.9964769739601441E-4</c:v>
                </c:pt>
                <c:pt idx="1103">
                  <c:v>3.9964844998681512E-4</c:v>
                </c:pt>
                <c:pt idx="1104">
                  <c:v>3.9964925333898143E-4</c:v>
                </c:pt>
                <c:pt idx="1105">
                  <c:v>3.9965010811136603E-4</c:v>
                </c:pt>
                <c:pt idx="1106">
                  <c:v>3.9965101521201215E-4</c:v>
                </c:pt>
                <c:pt idx="1107">
                  <c:v>3.9965197570980342E-4</c:v>
                </c:pt>
                <c:pt idx="1108">
                  <c:v>3.996529907295801E-4</c:v>
                </c:pt>
                <c:pt idx="1109">
                  <c:v>3.99654061355222E-4</c:v>
                </c:pt>
                <c:pt idx="1110">
                  <c:v>3.9965518855041406E-4</c:v>
                </c:pt>
                <c:pt idx="1111">
                  <c:v>3.996563731126228E-4</c:v>
                </c:pt>
                <c:pt idx="1112">
                  <c:v>3.9965761566427448E-4</c:v>
                </c:pt>
                <c:pt idx="1113">
                  <c:v>3.9965891668071609E-4</c:v>
                </c:pt>
                <c:pt idx="1114">
                  <c:v>3.9966027654721555E-4</c:v>
                </c:pt>
                <c:pt idx="1115">
                  <c:v>3.9966169563198365E-4</c:v>
                </c:pt>
                <c:pt idx="1116">
                  <c:v>3.9966317436007751E-4</c:v>
                </c:pt>
                <c:pt idx="1117">
                  <c:v>3.9966471327222935E-4</c:v>
                </c:pt>
                <c:pt idx="1118">
                  <c:v>3.9966631305778349E-4</c:v>
                </c:pt>
                <c:pt idx="1119">
                  <c:v>3.9966797455348211E-4</c:v>
                </c:pt>
                <c:pt idx="1120">
                  <c:v>3.9966969871146793E-4</c:v>
                </c:pt>
                <c:pt idx="1121">
                  <c:v>3.9967148655001896E-4</c:v>
                </c:pt>
                <c:pt idx="1122">
                  <c:v>3.9967333909004046E-4</c:v>
                </c:pt>
                <c:pt idx="1123">
                  <c:v>3.9967525729531618E-4</c:v>
                </c:pt>
                <c:pt idx="1124">
                  <c:v>3.9967724203166698E-4</c:v>
                </c:pt>
                <c:pt idx="1125">
                  <c:v>3.9967929404801262E-4</c:v>
                </c:pt>
                <c:pt idx="1126">
                  <c:v>3.9968141397723426E-4</c:v>
                </c:pt>
                <c:pt idx="1127">
                  <c:v>3.9968360234238426E-4</c:v>
                </c:pt>
                <c:pt idx="1128">
                  <c:v>3.9968585954482718E-4</c:v>
                </c:pt>
                <c:pt idx="1129">
                  <c:v>3.9968818580169747E-4</c:v>
                </c:pt>
                <c:pt idx="1130">
                  <c:v>3.9969058099135845E-4</c:v>
                </c:pt>
                <c:pt idx="1131">
                  <c:v>3.9969304437289914E-4</c:v>
                </c:pt>
                <c:pt idx="1132">
                  <c:v>3.9969557414693934E-4</c:v>
                </c:pt>
                <c:pt idx="1133">
                  <c:v>3.9969816684276284E-4</c:v>
                </c:pt>
                <c:pt idx="1134">
                  <c:v>3.9970081654577139E-4</c:v>
                </c:pt>
                <c:pt idx="1135">
                  <c:v>3.9970351400808447E-4</c:v>
                </c:pt>
                <c:pt idx="1136">
                  <c:v>3.9970624573402107E-4</c:v>
                </c:pt>
                <c:pt idx="1137">
                  <c:v>3.9970899316887882E-4</c:v>
                </c:pt>
                <c:pt idx="1138">
                  <c:v>3.9971173215650163E-4</c:v>
                </c:pt>
                <c:pt idx="1139">
                  <c:v>3.9971443284182539E-4</c:v>
                </c:pt>
                <c:pt idx="1140">
                  <c:v>3.9971706018833284E-4</c:v>
                </c:pt>
                <c:pt idx="1141">
                  <c:v>3.9971957522147379E-4</c:v>
                </c:pt>
                <c:pt idx="1142">
                  <c:v>3.9972193701750175E-4</c:v>
                </c:pt>
                <c:pt idx="1143">
                  <c:v>3.9972410534187206E-4</c:v>
                </c:pt>
                <c:pt idx="1144">
                  <c:v>3.997260437021241E-4</c:v>
                </c:pt>
                <c:pt idx="1145">
                  <c:v>3.9972772245923941E-4</c:v>
                </c:pt>
                <c:pt idx="1146">
                  <c:v>3.9972912157655951E-4</c:v>
                </c:pt>
                <c:pt idx="1147">
                  <c:v>3.9973023256751212E-4</c:v>
                </c:pt>
                <c:pt idx="1148">
                  <c:v>3.9973105929236432E-4</c:v>
                </c:pt>
                <c:pt idx="1149">
                  <c:v>3.9973161739242111E-4</c:v>
                </c:pt>
                <c:pt idx="1150">
                  <c:v>3.9973193235927189E-4</c:v>
                </c:pt>
                <c:pt idx="1151">
                  <c:v>3.9973203645829464E-4</c:v>
                </c:pt>
                <c:pt idx="1152">
                  <c:v>3.9973196481369054E-4</c:v>
                </c:pt>
                <c:pt idx="1153">
                  <c:v>3.9973175141007599E-4</c:v>
                </c:pt>
                <c:pt idx="1154">
                  <c:v>3.9973142523447823E-4</c:v>
                </c:pt>
                <c:pt idx="1155">
                  <c:v>3.9973100725047465E-4</c:v>
                </c:pt>
                <c:pt idx="1156">
                  <c:v>3.99730508499408E-4</c:v>
                </c:pt>
                <c:pt idx="1157">
                  <c:v>3.9972992949048391E-4</c:v>
                </c:pt>
                <c:pt idx="1158">
                  <c:v>3.9972926084860008E-4</c:v>
                </c:pt>
                <c:pt idx="1159">
                  <c:v>3.9972848500509107E-4</c:v>
                </c:pt>
                <c:pt idx="1160">
                  <c:v>3.9972757860914725E-4</c:v>
                </c:pt>
                <c:pt idx="1161">
                  <c:v>3.9972651520235163E-4</c:v>
                </c:pt>
                <c:pt idx="1162">
                  <c:v>3.9972526773516528E-4</c:v>
                </c:pt>
                <c:pt idx="1163">
                  <c:v>3.9972381049645787E-4</c:v>
                </c:pt>
                <c:pt idx="1164">
                  <c:v>3.9972212014330457E-4</c:v>
                </c:pt>
                <c:pt idx="1165">
                  <c:v>3.9972017563777077E-4</c:v>
                </c:pt>
                <c:pt idx="1166">
                  <c:v>3.99717957093395E-4</c:v>
                </c:pt>
                <c:pt idx="1167">
                  <c:v>3.9971544372892012E-4</c:v>
                </c:pt>
                <c:pt idx="1168">
                  <c:v>3.9971261132706252E-4</c:v>
                </c:pt>
                <c:pt idx="1169">
                  <c:v>3.9970942980384745E-4</c:v>
                </c:pt>
                <c:pt idx="1170">
                  <c:v>3.9970586157542942E-4</c:v>
                </c:pt>
                <c:pt idx="1171">
                  <c:v>3.997018614298165E-4</c:v>
                </c:pt>
                <c:pt idx="1172">
                  <c:v>3.9969737846910449E-4</c:v>
                </c:pt>
                <c:pt idx="1173">
                  <c:v>3.996923603987898E-4</c:v>
                </c:pt>
                <c:pt idx="1174">
                  <c:v>3.9968676000565759E-4</c:v>
                </c:pt>
                <c:pt idx="1175">
                  <c:v>3.9968054321911386E-4</c:v>
                </c:pt>
                <c:pt idx="1176">
                  <c:v>3.9967369758798794E-4</c:v>
                </c:pt>
                <c:pt idx="1177">
                  <c:v>3.9966623951376355E-4</c:v>
                </c:pt>
                <c:pt idx="1178">
                  <c:v>3.9965821963917967E-4</c:v>
                </c:pt>
                <c:pt idx="1179">
                  <c:v>3.9964972396214693E-4</c:v>
                </c:pt>
                <c:pt idx="1180">
                  <c:v>3.9964087073926481E-4</c:v>
                </c:pt>
                <c:pt idx="1181">
                  <c:v>3.9963180305598186E-4</c:v>
                </c:pt>
                <c:pt idx="1182">
                  <c:v>3.9962267798288211E-4</c:v>
                </c:pt>
                <c:pt idx="1183">
                  <c:v>3.9961365405699649E-4</c:v>
                </c:pt>
                <c:pt idx="1184">
                  <c:v>3.9960487912744528E-4</c:v>
                </c:pt>
                <c:pt idx="1185">
                  <c:v>3.9959648081853413E-4</c:v>
                </c:pt>
                <c:pt idx="1186">
                  <c:v>3.9958856143625809E-4</c:v>
                </c:pt>
                <c:pt idx="1187">
                  <c:v>3.9958119811419089E-4</c:v>
                </c:pt>
                <c:pt idx="1188">
                  <c:v>3.9957444824423457E-4</c:v>
                </c:pt>
                <c:pt idx="1189">
                  <c:v>3.9956835903639452E-4</c:v>
                </c:pt>
                <c:pt idx="1190">
                  <c:v>3.9956297891111656E-4</c:v>
                </c:pt>
                <c:pt idx="1191">
                  <c:v>3.9955836802195568E-4</c:v>
                </c:pt>
                <c:pt idx="1192">
                  <c:v>3.995546049068581E-4</c:v>
                </c:pt>
                <c:pt idx="1193">
                  <c:v>3.9955178664085369E-4</c:v>
                </c:pt>
                <c:pt idx="1194">
                  <c:v>3.9955002094050934E-4</c:v>
                </c:pt>
                <c:pt idx="1195">
                  <c:v>3.9954940991599245E-4</c:v>
                </c:pt>
                <c:pt idx="1196">
                  <c:v>3.9955002707200553E-4</c:v>
                </c:pt>
                <c:pt idx="1197">
                  <c:v>3.995518907063979E-4</c:v>
                </c:pt>
                <c:pt idx="1198">
                  <c:v>3.995549383366942E-4</c:v>
                </c:pt>
                <c:pt idx="1199">
                  <c:v>3.9955900737508748E-4</c:v>
                </c:pt>
                <c:pt idx="1200">
                  <c:v>3.9956382695218508E-4</c:v>
                </c:pt>
                <c:pt idx="1201">
                  <c:v>3.9956902436080874E-4</c:v>
                </c:pt>
                <c:pt idx="1202">
                  <c:v>3.9957414726573832E-4</c:v>
                </c:pt>
                <c:pt idx="1203">
                  <c:v>3.9957869993003428E-4</c:v>
                </c:pt>
                <c:pt idx="1204">
                  <c:v>3.9958218898258202E-4</c:v>
                </c:pt>
                <c:pt idx="1205">
                  <c:v>3.9958417206817387E-4</c:v>
                </c:pt>
                <c:pt idx="1206">
                  <c:v>3.9958430207017392E-4</c:v>
                </c:pt>
                <c:pt idx="1207">
                  <c:v>3.9958236015000986E-4</c:v>
                </c:pt>
                <c:pt idx="1208">
                  <c:v>3.9957827232285767E-4</c:v>
                </c:pt>
                <c:pt idx="1209">
                  <c:v>3.9957210802407515E-4</c:v>
                </c:pt>
                <c:pt idx="1210">
                  <c:v>3.9956406269194559E-4</c:v>
                </c:pt>
                <c:pt idx="1211">
                  <c:v>3.9955442645764593E-4</c:v>
                </c:pt>
                <c:pt idx="1212">
                  <c:v>3.9954354611515622E-4</c:v>
                </c:pt>
                <c:pt idx="1213">
                  <c:v>3.995317859373856E-4</c:v>
                </c:pt>
                <c:pt idx="1214">
                  <c:v>3.9951949346241121E-4</c:v>
                </c:pt>
                <c:pt idx="1215">
                  <c:v>3.9950697438250761E-4</c:v>
                </c:pt>
                <c:pt idx="1216">
                  <c:v>3.994944787149066E-4</c:v>
                </c:pt>
                <c:pt idx="1217">
                  <c:v>3.9948219991061995E-4</c:v>
                </c:pt>
                <c:pt idx="1218">
                  <c:v>3.9947028481971249E-4</c:v>
                </c:pt>
                <c:pt idx="1219">
                  <c:v>3.9945885280281274E-4</c:v>
                </c:pt>
                <c:pt idx="1220">
                  <c:v>3.9944802050353821E-4</c:v>
                </c:pt>
                <c:pt idx="1221">
                  <c:v>3.9943792815125013E-4</c:v>
                </c:pt>
                <c:pt idx="1222">
                  <c:v>3.9942876273518974E-4</c:v>
                </c:pt>
                <c:pt idx="1223">
                  <c:v>3.9942077317751073E-4</c:v>
                </c:pt>
                <c:pt idx="1224">
                  <c:v>3.9941427279021946E-4</c:v>
                </c:pt>
                <c:pt idx="1225">
                  <c:v>3.994096254392827E-4</c:v>
                </c:pt>
                <c:pt idx="1226">
                  <c:v>3.9940721353788991E-4</c:v>
                </c:pt>
                <c:pt idx="1227">
                  <c:v>3.9940738884843691E-4</c:v>
                </c:pt>
                <c:pt idx="1228">
                  <c:v>3.9941041060068794E-4</c:v>
                </c:pt>
                <c:pt idx="1229">
                  <c:v>3.9941637882456643E-4</c:v>
                </c:pt>
                <c:pt idx="1230">
                  <c:v>3.9942517365844783E-4</c:v>
                </c:pt>
                <c:pt idx="1231">
                  <c:v>3.9943641262034157E-4</c:v>
                </c:pt>
                <c:pt idx="1232">
                  <c:v>3.9944943671797717E-4</c:v>
                </c:pt>
                <c:pt idx="1233">
                  <c:v>3.9946333272739991E-4</c:v>
                </c:pt>
                <c:pt idx="1234">
                  <c:v>3.9947699329425355E-4</c:v>
                </c:pt>
                <c:pt idx="1235">
                  <c:v>3.9948920969631738E-4</c:v>
                </c:pt>
                <c:pt idx="1236">
                  <c:v>3.9949878573249917E-4</c:v>
                </c:pt>
                <c:pt idx="1237">
                  <c:v>3.9950465648187831E-4</c:v>
                </c:pt>
                <c:pt idx="1238">
                  <c:v>3.9950599396344414E-4</c:v>
                </c:pt>
                <c:pt idx="1239">
                  <c:v>3.9950228470121831E-4</c:v>
                </c:pt>
                <c:pt idx="1240">
                  <c:v>3.99493365560442E-4</c:v>
                </c:pt>
                <c:pt idx="1241">
                  <c:v>3.9947941764429686E-4</c:v>
                </c:pt>
                <c:pt idx="1242">
                  <c:v>3.9946092013872007E-4</c:v>
                </c:pt>
                <c:pt idx="1243">
                  <c:v>3.9943857277220597E-4</c:v>
                </c:pt>
                <c:pt idx="1244">
                  <c:v>3.9941320223037339E-4</c:v>
                </c:pt>
                <c:pt idx="1245">
                  <c:v>3.9938566779978009E-4</c:v>
                </c:pt>
                <c:pt idx="1246">
                  <c:v>3.9935677910131408E-4</c:v>
                </c:pt>
                <c:pt idx="1247">
                  <c:v>3.9932723738826236E-4</c:v>
                </c:pt>
                <c:pt idx="1248">
                  <c:v>3.9929760538922449E-4</c:v>
                </c:pt>
                <c:pt idx="1249">
                  <c:v>3.9926830878398215E-4</c:v>
                </c:pt>
                <c:pt idx="1250">
                  <c:v>3.9923966556134949E-4</c:v>
                </c:pt>
                <c:pt idx="1251">
                  <c:v>3.9921193761354297E-4</c:v>
                </c:pt>
                <c:pt idx="1252">
                  <c:v>3.9918539609318492E-4</c:v>
                </c:pt>
                <c:pt idx="1253">
                  <c:v>3.99160389550348E-4</c:v>
                </c:pt>
                <c:pt idx="1254">
                  <c:v>3.9913740237938956E-4</c:v>
                </c:pt>
                <c:pt idx="1255">
                  <c:v>3.9911709153488448E-4</c:v>
                </c:pt>
                <c:pt idx="1256">
                  <c:v>3.9910028877433067E-4</c:v>
                </c:pt>
                <c:pt idx="1257">
                  <c:v>3.9908796014168161E-4</c:v>
                </c:pt>
                <c:pt idx="1258">
                  <c:v>3.9908111862711954E-4</c:v>
                </c:pt>
                <c:pt idx="1259">
                  <c:v>3.990806935636141E-4</c:v>
                </c:pt>
                <c:pt idx="1260">
                  <c:v>3.990873691730043E-4</c:v>
                </c:pt>
                <c:pt idx="1261">
                  <c:v>3.9910141350003842E-4</c:v>
                </c:pt>
                <c:pt idx="1262">
                  <c:v>3.9912252538762589E-4</c:v>
                </c:pt>
                <c:pt idx="1263">
                  <c:v>3.9914972985826417E-4</c:v>
                </c:pt>
                <c:pt idx="1264">
                  <c:v>3.991813486243608E-4</c:v>
                </c:pt>
                <c:pt idx="1265">
                  <c:v>3.9921506290139575E-4</c:v>
                </c:pt>
                <c:pt idx="1266">
                  <c:v>3.9924807085684247E-4</c:v>
                </c:pt>
                <c:pt idx="1267">
                  <c:v>3.9927732500922815E-4</c:v>
                </c:pt>
                <c:pt idx="1268">
                  <c:v>3.9929981907444015E-4</c:v>
                </c:pt>
                <c:pt idx="1269">
                  <c:v>3.9931288266921054E-4</c:v>
                </c:pt>
                <c:pt idx="1270">
                  <c:v>3.9931443956141234E-4</c:v>
                </c:pt>
                <c:pt idx="1271">
                  <c:v>3.9930319288032255E-4</c:v>
                </c:pt>
                <c:pt idx="1272">
                  <c:v>3.9927870384027581E-4</c:v>
                </c:pt>
                <c:pt idx="1273">
                  <c:v>3.9924136983899986E-4</c:v>
                </c:pt>
                <c:pt idx="1274">
                  <c:v>3.9919230311190188E-4</c:v>
                </c:pt>
                <c:pt idx="1275">
                  <c:v>3.9913313740608415E-4</c:v>
                </c:pt>
                <c:pt idx="1276">
                  <c:v>3.9906579937898774E-4</c:v>
                </c:pt>
                <c:pt idx="1277">
                  <c:v>3.9899228183861281E-4</c:v>
                </c:pt>
                <c:pt idx="1278">
                  <c:v>3.9891445058804024E-4</c:v>
                </c:pt>
                <c:pt idx="1279">
                  <c:v>3.988339114346449E-4</c:v>
                </c:pt>
                <c:pt idx="1280">
                  <c:v>3.9875194675979017E-4</c:v>
                </c:pt>
                <c:pt idx="1281">
                  <c:v>3.9866952965809867E-4</c:v>
                </c:pt>
                <c:pt idx="1282">
                  <c:v>3.9858740599392397E-4</c:v>
                </c:pt>
                <c:pt idx="1283">
                  <c:v>3.9850622879203607E-4</c:v>
                </c:pt>
                <c:pt idx="1284">
                  <c:v>3.9842672649999456E-4</c:v>
                </c:pt>
                <c:pt idx="1285">
                  <c:v>3.9834987697382059E-4</c:v>
                </c:pt>
                <c:pt idx="1286">
                  <c:v>3.9827705686953322E-4</c:v>
                </c:pt>
                <c:pt idx="1287">
                  <c:v>3.982101344733428E-4</c:v>
                </c:pt>
                <c:pt idx="1288">
                  <c:v>3.9815147422784386E-4</c:v>
                </c:pt>
                <c:pt idx="1289">
                  <c:v>3.9810382881140484E-4</c:v>
                </c:pt>
                <c:pt idx="1290">
                  <c:v>3.9807010725676585E-4</c:v>
                </c:pt>
                <c:pt idx="1291">
                  <c:v>3.9805302666433989E-4</c:v>
                </c:pt>
                <c:pt idx="1292">
                  <c:v>3.980546788450274E-4</c:v>
                </c:pt>
                <c:pt idx="1293">
                  <c:v>3.9807606710648419E-4</c:v>
                </c:pt>
                <c:pt idx="1294">
                  <c:v>3.9811668606548004E-4</c:v>
                </c:pt>
                <c:pt idx="1295">
                  <c:v>3.9817422528048649E-4</c:v>
                </c:pt>
                <c:pt idx="1296">
                  <c:v>3.9824446841160992E-4</c:v>
                </c:pt>
                <c:pt idx="1297">
                  <c:v>3.983214348769355E-4</c:v>
                </c:pt>
                <c:pt idx="1298">
                  <c:v>3.9839777193993145E-4</c:v>
                </c:pt>
                <c:pt idx="1299">
                  <c:v>3.9846536030214579E-4</c:v>
                </c:pt>
                <c:pt idx="1300">
                  <c:v>3.9851605490308345E-4</c:v>
                </c:pt>
                <c:pt idx="1301">
                  <c:v>3.9854245279565134E-4</c:v>
                </c:pt>
                <c:pt idx="1302">
                  <c:v>3.9853857436588757E-4</c:v>
                </c:pt>
                <c:pt idx="1303">
                  <c:v>3.9850036230618991E-4</c:v>
                </c:pt>
                <c:pt idx="1304">
                  <c:v>3.9842590963023907E-4</c:v>
                </c:pt>
                <c:pt idx="1305">
                  <c:v>3.983154331444578E-4</c:v>
                </c:pt>
                <c:pt idx="1306">
                  <c:v>3.9817099534052456E-4</c:v>
                </c:pt>
                <c:pt idx="1307">
                  <c:v>3.9799603678066403E-4</c:v>
                </c:pt>
                <c:pt idx="1308">
                  <c:v>3.9779481447973857E-4</c:v>
                </c:pt>
                <c:pt idx="1309">
                  <c:v>3.9757183773867036E-4</c:v>
                </c:pt>
                <c:pt idx="1310">
                  <c:v>3.9733137891265717E-4</c:v>
                </c:pt>
                <c:pt idx="1311">
                  <c:v>3.97077131061314E-4</c:v>
                </c:pt>
                <c:pt idx="1312">
                  <c:v>3.9681203462825282E-4</c:v>
                </c:pt>
                <c:pt idx="1313">
                  <c:v>3.9653830930800048E-4</c:v>
                </c:pt>
                <c:pt idx="1314">
                  <c:v>3.962576671573623E-4</c:v>
                </c:pt>
                <c:pt idx="1315">
                  <c:v>3.9597168312414287E-4</c:v>
                </c:pt>
                <c:pt idx="1316">
                  <c:v>3.9568227762778069E-4</c:v>
                </c:pt>
                <c:pt idx="1317">
                  <c:v>3.9539224595516894E-4</c:v>
                </c:pt>
                <c:pt idx="1318">
                  <c:v>3.9510574412642235E-4</c:v>
                </c:pt>
                <c:pt idx="1319">
                  <c:v>3.9482863679496816E-4</c:v>
                </c:pt>
                <c:pt idx="1320">
                  <c:v>3.9456860150910748E-4</c:v>
                </c:pt>
                <c:pt idx="1321">
                  <c:v>3.9433489991805802E-4</c:v>
                </c:pt>
                <c:pt idx="1322">
                  <c:v>3.9413776215474396E-4</c:v>
                </c:pt>
                <c:pt idx="1323">
                  <c:v>3.939873850709365E-4</c:v>
                </c:pt>
                <c:pt idx="1324">
                  <c:v>3.9389262285658485E-4</c:v>
                </c:pt>
                <c:pt idx="1325">
                  <c:v>3.9385952381074319E-4</c:v>
                </c:pt>
                <c:pt idx="1326">
                  <c:v>3.9388993130570418E-4</c:v>
                </c:pt>
                <c:pt idx="1327">
                  <c:v>3.9398039912241962E-4</c:v>
                </c:pt>
                <c:pt idx="1328">
                  <c:v>3.9412165321841972E-4</c:v>
                </c:pt>
                <c:pt idx="1329">
                  <c:v>3.9429876313959271E-4</c:v>
                </c:pt>
                <c:pt idx="1330">
                  <c:v>3.944920730969002E-4</c:v>
                </c:pt>
                <c:pt idx="1331">
                  <c:v>3.9467880457475353E-4</c:v>
                </c:pt>
                <c:pt idx="1332">
                  <c:v>3.948351185802395E-4</c:v>
                </c:pt>
                <c:pt idx="1333">
                  <c:v>3.9493832203164956E-4</c:v>
                </c:pt>
                <c:pt idx="1334">
                  <c:v>3.9496888685213843E-4</c:v>
                </c:pt>
                <c:pt idx="1335">
                  <c:v>3.9491199167453466E-4</c:v>
                </c:pt>
                <c:pt idx="1336">
                  <c:v>3.9475831895368024E-4</c:v>
                </c:pt>
                <c:pt idx="1337">
                  <c:v>3.9450409121612596E-4</c:v>
                </c:pt>
                <c:pt idx="1338">
                  <c:v>3.9415045324177865E-4</c:v>
                </c:pt>
                <c:pt idx="1339">
                  <c:v>3.9370223939388959E-4</c:v>
                </c:pt>
                <c:pt idx="1340">
                  <c:v>3.931664742149643E-4</c:v>
                </c:pt>
                <c:pt idx="1341">
                  <c:v>3.9255083026367354E-4</c:v>
                </c:pt>
                <c:pt idx="1342">
                  <c:v>3.9186229605079649E-4</c:v>
                </c:pt>
                <c:pt idx="1343">
                  <c:v>3.9110622784712968E-4</c:v>
                </c:pt>
                <c:pt idx="1344">
                  <c:v>3.9028590479815164E-4</c:v>
                </c:pt>
                <c:pt idx="1345">
                  <c:v>3.8940269337721248E-4</c:v>
                </c:pt>
                <c:pt idx="1346">
                  <c:v>3.8845678637926793E-4</c:v>
                </c:pt>
                <c:pt idx="1347">
                  <c:v>3.8744847659144218E-4</c:v>
                </c:pt>
                <c:pt idx="1348">
                  <c:v>3.8637986379654602E-4</c:v>
                </c:pt>
                <c:pt idx="1349">
                  <c:v>3.8525679977813998E-4</c:v>
                </c:pt>
                <c:pt idx="1350">
                  <c:v>3.8409080390003212E-4</c:v>
                </c:pt>
                <c:pt idx="1351">
                  <c:v>3.8290060820055636E-4</c:v>
                </c:pt>
                <c:pt idx="1352">
                  <c:v>3.8171294802413297E-4</c:v>
                </c:pt>
                <c:pt idx="1353">
                  <c:v>3.8056221541825071E-4</c:v>
                </c:pt>
                <c:pt idx="1354">
                  <c:v>3.7948872977369279E-4</c:v>
                </c:pt>
                <c:pt idx="1355">
                  <c:v>3.7853551223168019E-4</c:v>
                </c:pt>
                <c:pt idx="1356">
                  <c:v>3.7774378173329387E-4</c:v>
                </c:pt>
                <c:pt idx="1357">
                  <c:v>3.7714763278343496E-4</c:v>
                </c:pt>
                <c:pt idx="1358">
                  <c:v>3.7676865576987409E-4</c:v>
                </c:pt>
                <c:pt idx="1359">
                  <c:v>3.7661139659041768E-4</c:v>
                </c:pt>
                <c:pt idx="1360">
                  <c:v>3.7666053932499608E-4</c:v>
                </c:pt>
                <c:pt idx="1361">
                  <c:v>3.7688047784218738E-4</c:v>
                </c:pt>
                <c:pt idx="1362">
                  <c:v>3.7721755467094996E-4</c:v>
                </c:pt>
                <c:pt idx="1363">
                  <c:v>3.7760474871486081E-4</c:v>
                </c:pt>
                <c:pt idx="1364">
                  <c:v>3.7796812716704557E-4</c:v>
                </c:pt>
                <c:pt idx="1365">
                  <c:v>3.7823398471257191E-4</c:v>
                </c:pt>
                <c:pt idx="1366">
                  <c:v>3.7833551255222515E-4</c:v>
                </c:pt>
                <c:pt idx="1367">
                  <c:v>3.7821783509749287E-4</c:v>
                </c:pt>
                <c:pt idx="1368">
                  <c:v>3.778408589975981E-4</c:v>
                </c:pt>
                <c:pt idx="1369">
                  <c:v>3.7717976444226893E-4</c:v>
                </c:pt>
                <c:pt idx="1370">
                  <c:v>3.7622217157581557E-4</c:v>
                </c:pt>
                <c:pt idx="1371">
                  <c:v>3.7496414425643469E-4</c:v>
                </c:pt>
                <c:pt idx="1372">
                  <c:v>3.7340457134650161E-4</c:v>
                </c:pt>
                <c:pt idx="1373">
                  <c:v>3.7153885899086388E-4</c:v>
                </c:pt>
                <c:pt idx="1374">
                  <c:v>3.693525148897105E-4</c:v>
                </c:pt>
                <c:pt idx="1375">
                  <c:v>3.6681478077661483E-4</c:v>
                </c:pt>
                <c:pt idx="1376">
                  <c:v>3.638726054644029E-4</c:v>
                </c:pt>
                <c:pt idx="1377">
                  <c:v>3.6044502823910337E-4</c:v>
                </c:pt>
                <c:pt idx="1378">
                  <c:v>3.5641784739483186E-4</c:v>
                </c:pt>
                <c:pt idx="1379">
                  <c:v>3.5163951984058578E-4</c:v>
                </c:pt>
                <c:pt idx="1380">
                  <c:v>3.4591877058595005E-4</c:v>
                </c:pt>
                <c:pt idx="1381">
                  <c:v>3.3902528624790891E-4</c:v>
                </c:pt>
                <c:pt idx="1382">
                  <c:v>3.3069501728424499E-4</c:v>
                </c:pt>
                <c:pt idx="1383">
                  <c:v>3.2064177983932764E-4</c:v>
                </c:pt>
                <c:pt idx="1384">
                  <c:v>3.0857649794544396E-4</c:v>
                </c:pt>
                <c:pt idx="1385">
                  <c:v>2.9423476244596605E-4</c:v>
                </c:pt>
                <c:pt idx="1386">
                  <c:v>2.7741195678315507E-4</c:v>
                </c:pt>
                <c:pt idx="1387">
                  <c:v>2.5800359823983861E-4</c:v>
                </c:pt>
                <c:pt idx="1388">
                  <c:v>2.3604649325377949E-4</c:v>
                </c:pt>
                <c:pt idx="1389">
                  <c:v>2.1175475190972955E-4</c:v>
                </c:pt>
                <c:pt idx="1390">
                  <c:v>1.8554358368264945E-4</c:v>
                </c:pt>
                <c:pt idx="1391">
                  <c:v>1.580341660232573E-4</c:v>
                </c:pt>
                <c:pt idx="1392">
                  <c:v>1.3003454577611723E-4</c:v>
                </c:pt>
                <c:pt idx="1393">
                  <c:v>1.0249475620916439E-4</c:v>
                </c:pt>
                <c:pt idx="1394">
                  <c:v>7.6438566414481184E-5</c:v>
                </c:pt>
                <c:pt idx="1395">
                  <c:v>5.2878765884393128E-5</c:v>
                </c:pt>
                <c:pt idx="1396">
                  <c:v>3.2726627931247002E-5</c:v>
                </c:pt>
                <c:pt idx="1397">
                  <c:v>1.6708037834711042E-5</c:v>
                </c:pt>
                <c:pt idx="1398">
                  <c:v>5.2986071681800514E-6</c:v>
                </c:pt>
                <c:pt idx="1399">
                  <c:v>-1.3127825571410038E-6</c:v>
                </c:pt>
                <c:pt idx="1400">
                  <c:v>-3.2272354716219922E-6</c:v>
                </c:pt>
                <c:pt idx="1401">
                  <c:v>-8.0671167933997939E-7</c:v>
                </c:pt>
                <c:pt idx="1402">
                  <c:v>5.3819024102040309E-6</c:v>
                </c:pt>
                <c:pt idx="1403">
                  <c:v>1.4639326484340046E-5</c:v>
                </c:pt>
                <c:pt idx="1404">
                  <c:v>2.6212113932674099E-5</c:v>
                </c:pt>
                <c:pt idx="1405">
                  <c:v>3.9365513678239118E-5</c:v>
                </c:pt>
                <c:pt idx="1406">
                  <c:v>5.3442907471877049E-5</c:v>
                </c:pt>
                <c:pt idx="1407">
                  <c:v>6.7906883877739212E-5</c:v>
                </c:pt>
                <c:pt idx="1408">
                  <c:v>8.2360656981749105E-5</c:v>
                </c:pt>
                <c:pt idx="1409">
                  <c:v>9.6551827662623365E-5</c:v>
                </c:pt>
                <c:pt idx="1410">
                  <c:v>1.10362118665544E-4</c:v>
                </c:pt>
                <c:pt idx="1411">
                  <c:v>1.2378762828304892E-4</c:v>
                </c:pt>
                <c:pt idx="1412">
                  <c:v>1.3691389242358353E-4</c:v>
                </c:pt>
                <c:pt idx="1413">
                  <c:v>1.4988915426084002E-4</c:v>
                </c:pt>
                <c:pt idx="1414">
                  <c:v>1.6289811418584933E-4</c:v>
                </c:pt>
                <c:pt idx="1415">
                  <c:v>1.7613741577615329E-4</c:v>
                </c:pt>
                <c:pt idx="1416">
                  <c:v>1.8979336048199121E-4</c:v>
                </c:pt>
                <c:pt idx="1417">
                  <c:v>2.0402201004303579E-4</c:v>
                </c:pt>
                <c:pt idx="1418">
                  <c:v>2.1893181209914055E-4</c:v>
                </c:pt>
                <c:pt idx="1419">
                  <c:v>2.3456914854886511E-4</c:v>
                </c:pt>
                <c:pt idx="1420">
                  <c:v>2.5090754751086399E-4</c:v>
                </c:pt>
                <c:pt idx="1421">
                  <c:v>2.6784163979677968E-4</c:v>
                </c:pt>
                <c:pt idx="1422">
                  <c:v>2.851870303573971E-4</c:v>
                </c:pt>
                <c:pt idx="1423">
                  <c:v>3.0268706937508749E-4</c:v>
                </c:pt>
                <c:pt idx="1424">
                  <c:v>3.2002694680673989E-4</c:v>
                </c:pt>
                <c:pt idx="1425">
                  <c:v>3.3685466388391972E-4</c:v>
                </c:pt>
                <c:pt idx="1426">
                  <c:v>3.5280736420038959E-4</c:v>
                </c:pt>
                <c:pt idx="1427">
                  <c:v>3.6754050188714607E-4</c:v>
                </c:pt>
                <c:pt idx="1428">
                  <c:v>3.8075648607217941E-4</c:v>
                </c:pt>
                <c:pt idx="1429">
                  <c:v>3.9222927697558056E-4</c:v>
                </c:pt>
                <c:pt idx="1430">
                  <c:v>4.0182201207757524E-4</c:v>
                </c:pt>
                <c:pt idx="1431">
                  <c:v>4.0949475264524457E-4</c:v>
                </c:pt>
                <c:pt idx="1432">
                  <c:v>4.1530216266457857E-4</c:v>
                </c:pt>
                <c:pt idx="1433">
                  <c:v>4.1938159553728325E-4</c:v>
                </c:pt>
                <c:pt idx="1434">
                  <c:v>4.2193374830440432E-4</c:v>
                </c:pt>
                <c:pt idx="1435">
                  <c:v>4.2319907970400655E-4</c:v>
                </c:pt>
                <c:pt idx="1436">
                  <c:v>4.2343343068629871E-4</c:v>
                </c:pt>
                <c:pt idx="1437">
                  <c:v>4.2288611093466822E-4</c:v>
                </c:pt>
                <c:pt idx="1438">
                  <c:v>4.2178293115557593E-4</c:v>
                </c:pt>
                <c:pt idx="1439">
                  <c:v>4.2031526765240923E-4</c:v>
                </c:pt>
                <c:pt idx="1440">
                  <c:v>4.186354783528494E-4</c:v>
                </c:pt>
                <c:pt idx="1441">
                  <c:v>4.1685770258671935E-4</c:v>
                </c:pt>
                <c:pt idx="1442">
                  <c:v>4.1506256491625988E-4</c:v>
                </c:pt>
                <c:pt idx="1443">
                  <c:v>4.1330401789389164E-4</c:v>
                </c:pt>
                <c:pt idx="1444">
                  <c:v>4.1161670268591186E-4</c:v>
                </c:pt>
                <c:pt idx="1445">
                  <c:v>4.1002254309380442E-4</c:v>
                </c:pt>
                <c:pt idx="1446">
                  <c:v>4.0853584152685684E-4</c:v>
                </c:pt>
                <c:pt idx="1447">
                  <c:v>4.0716658761942625E-4</c:v>
                </c:pt>
                <c:pt idx="1448">
                  <c:v>4.0592215295428674E-4</c:v>
                </c:pt>
                <c:pt idx="1449">
                  <c:v>4.0480774830110714E-4</c:v>
                </c:pt>
                <c:pt idx="1450">
                  <c:v>4.0382618779692621E-4</c:v>
                </c:pt>
                <c:pt idx="1451">
                  <c:v>4.0297741308383461E-4</c:v>
                </c:pt>
                <c:pt idx="1452">
                  <c:v>4.0225815376808492E-4</c:v>
                </c:pt>
                <c:pt idx="1453">
                  <c:v>4.0166192735015434E-4</c:v>
                </c:pt>
                <c:pt idx="1454">
                  <c:v>4.0117942662480069E-4</c:v>
                </c:pt>
                <c:pt idx="1455">
                  <c:v>4.0079921764749402E-4</c:v>
                </c:pt>
                <c:pt idx="1456">
                  <c:v>4.0050860301184781E-4</c:v>
                </c:pt>
                <c:pt idx="1457">
                  <c:v>4.0029451035008005E-4</c:v>
                </c:pt>
                <c:pt idx="1458">
                  <c:v>4.0014423449214842E-4</c:v>
                </c:pt>
                <c:pt idx="1459">
                  <c:v>4.0004598178927539E-4</c:v>
                </c:pt>
                <c:pt idx="1460">
                  <c:v>3.9998917291517801E-4</c:v>
                </c:pt>
                <c:pt idx="1461">
                  <c:v>3.9996455288290758E-4</c:v>
                </c:pt>
                <c:pt idx="1462">
                  <c:v>3.9996406524526654E-4</c:v>
                </c:pt>
                <c:pt idx="1463">
                  <c:v>3.9998076598775405E-4</c:v>
                </c:pt>
                <c:pt idx="1464">
                  <c:v>4.0000863318634183E-4</c:v>
                </c:pt>
                <c:pt idx="1465">
                  <c:v>4.0004247736101847E-4</c:v>
                </c:pt>
                <c:pt idx="1466">
                  <c:v>4.0007786653202331E-4</c:v>
                </c:pt>
                <c:pt idx="1467">
                  <c:v>4.0011113341754712E-4</c:v>
                </c:pt>
                <c:pt idx="1468">
                  <c:v>4.0013944610808947E-4</c:v>
                </c:pt>
                <c:pt idx="1469">
                  <c:v>4.0016083962558682E-4</c:v>
                </c:pt>
                <c:pt idx="1470">
                  <c:v>4.0017424570861485E-4</c:v>
                </c:pt>
                <c:pt idx="1471">
                  <c:v>4.0017946646591474E-4</c:v>
                </c:pt>
                <c:pt idx="1472">
                  <c:v>4.0017707817594417E-4</c:v>
                </c:pt>
                <c:pt idx="1473">
                  <c:v>4.0016827310210008E-4</c:v>
                </c:pt>
                <c:pt idx="1474">
                  <c:v>4.0015465441092113E-4</c:v>
                </c:pt>
                <c:pt idx="1475">
                  <c:v>4.001380097654142E-4</c:v>
                </c:pt>
                <c:pt idx="1476">
                  <c:v>4.0012009116845214E-4</c:v>
                </c:pt>
                <c:pt idx="1477">
                  <c:v>4.0010242703744333E-4</c:v>
                </c:pt>
                <c:pt idx="1478">
                  <c:v>4.0008618634896286E-4</c:v>
                </c:pt>
                <c:pt idx="1479">
                  <c:v>4.0007210425574381E-4</c:v>
                </c:pt>
                <c:pt idx="1480">
                  <c:v>4.0006047347116428E-4</c:v>
                </c:pt>
                <c:pt idx="1481">
                  <c:v>4.0005118662973446E-4</c:v>
                </c:pt>
                <c:pt idx="1482">
                  <c:v>4.0004382023939717E-4</c:v>
                </c:pt>
                <c:pt idx="1483">
                  <c:v>4.0003774031114822E-4</c:v>
                </c:pt>
                <c:pt idx="1484">
                  <c:v>4.000322111686405E-4</c:v>
                </c:pt>
                <c:pt idx="1485">
                  <c:v>4.0002649064569909E-4</c:v>
                </c:pt>
                <c:pt idx="1486">
                  <c:v>4.0001990054016153E-4</c:v>
                </c:pt>
                <c:pt idx="1487">
                  <c:v>4.0001186597970085E-4</c:v>
                </c:pt>
                <c:pt idx="1488">
                  <c:v>4.0000192472037962E-4</c:v>
                </c:pt>
                <c:pt idx="1489">
                  <c:v>3.9998971162720547E-4</c:v>
                </c:pt>
                <c:pt idx="1490">
                  <c:v>3.9997492219694082E-4</c:v>
                </c:pt>
                <c:pt idx="1491">
                  <c:v>3.9995728246386045E-4</c:v>
                </c:pt>
                <c:pt idx="1492">
                  <c:v>3.9993651603969344E-4</c:v>
                </c:pt>
                <c:pt idx="1493">
                  <c:v>3.9991232953066311E-4</c:v>
                </c:pt>
                <c:pt idx="1494">
                  <c:v>3.9988441810655446E-4</c:v>
                </c:pt>
                <c:pt idx="1495">
                  <c:v>3.9985249469924974E-4</c:v>
                </c:pt>
                <c:pt idx="1496">
                  <c:v>3.998163404178089E-4</c:v>
                </c:pt>
                <c:pt idx="1497">
                  <c:v>3.9977587280123157E-4</c:v>
                </c:pt>
                <c:pt idx="1498">
                  <c:v>3.9973122645550844E-4</c:v>
                </c:pt>
                <c:pt idx="1499">
                  <c:v>3.9968283910943791E-4</c:v>
                </c:pt>
                <c:pt idx="1500">
                  <c:v>3.9963153278266148E-4</c:v>
                </c:pt>
                <c:pt idx="1501">
                  <c:v>3.995785845716786E-4</c:v>
                </c:pt>
                <c:pt idx="1502">
                  <c:v>3.9952577406087103E-4</c:v>
                </c:pt>
                <c:pt idx="1503">
                  <c:v>3.9947539539627458E-4</c:v>
                </c:pt>
                <c:pt idx="1504">
                  <c:v>3.9943022110401535E-4</c:v>
                </c:pt>
                <c:pt idx="1505">
                  <c:v>3.9939340156800937E-4</c:v>
                </c:pt>
                <c:pt idx="1506">
                  <c:v>3.9936829115991209E-4</c:v>
                </c:pt>
                <c:pt idx="1507">
                  <c:v>3.9935819466532357E-4</c:v>
                </c:pt>
                <c:pt idx="1508">
                  <c:v>3.9936604176558802E-4</c:v>
                </c:pt>
                <c:pt idx="1509">
                  <c:v>3.9939401188434845E-4</c:v>
                </c:pt>
                <c:pt idx="1510">
                  <c:v>3.9944315107697513E-4</c:v>
                </c:pt>
                <c:pt idx="1511">
                  <c:v>3.9951303649396328E-4</c:v>
                </c:pt>
                <c:pt idx="1512">
                  <c:v>3.9960155237653511E-4</c:v>
                </c:pt>
                <c:pt idx="1513">
                  <c:v>3.9970483754331895E-4</c:v>
                </c:pt>
                <c:pt idx="1514">
                  <c:v>3.998174465132649E-4</c:v>
                </c:pt>
                <c:pt idx="1515">
                  <c:v>3.9993273544194685E-4</c:v>
                </c:pt>
                <c:pt idx="1516">
                  <c:v>4.0004344478407485E-4</c:v>
                </c:pt>
                <c:pt idx="1517">
                  <c:v>4.0014241277894945E-4</c:v>
                </c:pt>
                <c:pt idx="1518">
                  <c:v>4.002233227154144E-4</c:v>
                </c:pt>
                <c:pt idx="1519">
                  <c:v>4.0028137475863807E-4</c:v>
                </c:pt>
                <c:pt idx="1520">
                  <c:v>4.0031377964372812E-4</c:v>
                </c:pt>
                <c:pt idx="1521">
                  <c:v>4.003200009477032E-4</c:v>
                </c:pt>
                <c:pt idx="1522">
                  <c:v>4.0030171240160932E-4</c:v>
                </c:pt>
                <c:pt idx="1523">
                  <c:v>4.0026248629964896E-4</c:v>
                </c:pt>
                <c:pt idx="1524">
                  <c:v>4.0020726944626654E-4</c:v>
                </c:pt>
                <c:pt idx="1525">
                  <c:v>4.0014173499564515E-4</c:v>
                </c:pt>
                <c:pt idx="1526">
                  <c:v>4.0007160839038614E-4</c:v>
                </c:pt>
                <c:pt idx="1527">
                  <c:v>4.0000206199969525E-4</c:v>
                </c:pt>
                <c:pt idx="1528">
                  <c:v>3.9993725112038089E-4</c:v>
                </c:pt>
                <c:pt idx="1529">
                  <c:v>3.9988003501300852E-4</c:v>
                </c:pt>
                <c:pt idx="1530">
                  <c:v>3.9983189385119007E-4</c:v>
                </c:pt>
                <c:pt idx="1531">
                  <c:v>3.9979302291946609E-4</c:v>
                </c:pt>
                <c:pt idx="1532">
                  <c:v>3.9976256237091444E-4</c:v>
                </c:pt>
                <c:pt idx="1533">
                  <c:v>3.9973890750539512E-4</c:v>
                </c:pt>
                <c:pt idx="1534">
                  <c:v>3.9972004075562441E-4</c:v>
                </c:pt>
                <c:pt idx="1535">
                  <c:v>3.9970383265026282E-4</c:v>
                </c:pt>
                <c:pt idx="1536">
                  <c:v>3.9968827063225504E-4</c:v>
                </c:pt>
                <c:pt idx="1537">
                  <c:v>3.9967159336879495E-4</c:v>
                </c:pt>
                <c:pt idx="1538">
                  <c:v>3.99652327464219E-4</c:v>
                </c:pt>
                <c:pt idx="1539">
                  <c:v>3.9962924102897589E-4</c:v>
                </c:pt>
                <c:pt idx="1540">
                  <c:v>3.9960124032595648E-4</c:v>
                </c:pt>
                <c:pt idx="1541">
                  <c:v>3.9956723021339086E-4</c:v>
                </c:pt>
                <c:pt idx="1542">
                  <c:v>3.9952602050618831E-4</c:v>
                </c:pt>
                <c:pt idx="1543">
                  <c:v>3.9947624975336736E-4</c:v>
                </c:pt>
                <c:pt idx="1544">
                  <c:v>3.994163843511685E-4</c:v>
                </c:pt>
                <c:pt idx="1545">
                  <c:v>3.9934479054791987E-4</c:v>
                </c:pt>
                <c:pt idx="1546">
                  <c:v>3.9925988013309423E-4</c:v>
                </c:pt>
                <c:pt idx="1547">
                  <c:v>3.9916031260738146E-4</c:v>
                </c:pt>
                <c:pt idx="1548">
                  <c:v>3.9904524293821745E-4</c:v>
                </c:pt>
                <c:pt idx="1549">
                  <c:v>3.9891458678903153E-4</c:v>
                </c:pt>
                <c:pt idx="1550">
                  <c:v>3.9876928608902833E-4</c:v>
                </c:pt>
                <c:pt idx="1551">
                  <c:v>3.986115467812617E-4</c:v>
                </c:pt>
                <c:pt idx="1552">
                  <c:v>3.9844503374392002E-4</c:v>
                </c:pt>
                <c:pt idx="1553">
                  <c:v>3.9827498930899291E-4</c:v>
                </c:pt>
                <c:pt idx="1554">
                  <c:v>3.9810824463305263E-4</c:v>
                </c:pt>
                <c:pt idx="1555">
                  <c:v>3.9795308707585991E-4</c:v>
                </c:pt>
                <c:pt idx="1556">
                  <c:v>3.9781893802795406E-4</c:v>
                </c:pt>
                <c:pt idx="1557">
                  <c:v>3.9771581326612787E-4</c:v>
                </c:pt>
                <c:pt idx="1558">
                  <c:v>3.9765355291982346E-4</c:v>
                </c:pt>
                <c:pt idx="1559">
                  <c:v>3.9764083537180205E-4</c:v>
                </c:pt>
                <c:pt idx="1560">
                  <c:v>3.9768405308453491E-4</c:v>
                </c:pt>
                <c:pt idx="1561">
                  <c:v>3.9778617298964769E-4</c:v>
                </c:pt>
                <c:pt idx="1562">
                  <c:v>3.979457532377882E-4</c:v>
                </c:pt>
                <c:pt idx="1563">
                  <c:v>3.9815631131540855E-4</c:v>
                </c:pt>
                <c:pt idx="1564">
                  <c:v>3.9840622493696415E-4</c:v>
                </c:pt>
                <c:pt idx="1565">
                  <c:v>3.9867929121779395E-4</c:v>
                </c:pt>
                <c:pt idx="1566">
                  <c:v>3.9895597120762251E-4</c:v>
                </c:pt>
                <c:pt idx="1567">
                  <c:v>3.9921522814942846E-4</c:v>
                </c:pt>
                <c:pt idx="1568">
                  <c:v>3.9943674651196387E-4</c:v>
                </c:pt>
                <c:pt idx="1569">
                  <c:v>3.9960322867050636E-4</c:v>
                </c:pt>
                <c:pt idx="1570">
                  <c:v>3.9970242453092977E-4</c:v>
                </c:pt>
                <c:pt idx="1571">
                  <c:v>3.9972857860142634E-4</c:v>
                </c:pt>
                <c:pt idx="1572">
                  <c:v>3.9968306769130966E-4</c:v>
                </c:pt>
                <c:pt idx="1573">
                  <c:v>3.9957413086736358E-4</c:v>
                </c:pt>
                <c:pt idx="1574">
                  <c:v>3.9941574962388518E-4</c:v>
                </c:pt>
                <c:pt idx="1575">
                  <c:v>3.992258637884814E-4</c:v>
                </c:pt>
                <c:pt idx="1576">
                  <c:v>3.9902420907252795E-4</c:v>
                </c:pt>
                <c:pt idx="1577">
                  <c:v>3.9883009593287414E-4</c:v>
                </c:pt>
                <c:pt idx="1578">
                  <c:v>3.9866043731751793E-4</c:v>
                </c:pt>
                <c:pt idx="1579">
                  <c:v>3.9852826261742991E-4</c:v>
                </c:pt>
                <c:pt idx="1580">
                  <c:v>3.9844186317227349E-4</c:v>
                </c:pt>
                <c:pt idx="1581">
                  <c:v>3.984046074286775E-4</c:v>
                </c:pt>
                <c:pt idx="1582">
                  <c:v>3.9841536638633419E-4</c:v>
                </c:pt>
                <c:pt idx="1583">
                  <c:v>3.9846941291250511E-4</c:v>
                </c:pt>
                <c:pt idx="1584">
                  <c:v>3.9855961204966859E-4</c:v>
                </c:pt>
                <c:pt idx="1585">
                  <c:v>3.9867770443277422E-4</c:v>
                </c:pt>
                <c:pt idx="1586">
                  <c:v>3.9881550303657616E-4</c:v>
                </c:pt>
                <c:pt idx="1587">
                  <c:v>3.9896585778831367E-4</c:v>
                </c:pt>
                <c:pt idx="1588">
                  <c:v>3.9912330327703161E-4</c:v>
                </c:pt>
                <c:pt idx="1589">
                  <c:v>3.9928436042508438E-4</c:v>
                </c:pt>
                <c:pt idx="1590">
                  <c:v>3.994475203034359E-4</c:v>
                </c:pt>
                <c:pt idx="1591">
                  <c:v>3.9961297440960957E-4</c:v>
                </c:pt>
                <c:pt idx="1592">
                  <c:v>3.9978209134322959E-4</c:v>
                </c:pt>
                <c:pt idx="1593">
                  <c:v>3.9995699327234353E-4</c:v>
                </c:pt>
                <c:pt idx="1594">
                  <c:v>4.0013996577571936E-4</c:v>
                </c:pt>
                <c:pt idx="1595">
                  <c:v>4.0033300603348014E-4</c:v>
                </c:pt>
                <c:pt idx="1596">
                  <c:v>4.0053747104187154E-4</c:v>
                </c:pt>
                <c:pt idx="1597">
                  <c:v>4.0075387425122459E-4</c:v>
                </c:pt>
                <c:pt idx="1598">
                  <c:v>4.009818333359144E-4</c:v>
                </c:pt>
                <c:pt idx="1599">
                  <c:v>4.012201980959847E-4</c:v>
                </c:pt>
                <c:pt idx="1600">
                  <c:v>4.0146736954365032E-4</c:v>
                </c:pt>
                <c:pt idx="1601">
                  <c:v>4.0172179452048137E-4</c:v>
                </c:pt>
                <c:pt idx="1602">
                  <c:v>4.0198261248712433E-4</c:v>
                </c:pt>
                <c:pt idx="1603">
                  <c:v>4.0225041425280886E-4</c:v>
                </c:pt>
                <c:pt idx="1604">
                  <c:v>4.0252798764137294E-4</c:v>
                </c:pt>
                <c:pt idx="1605">
                  <c:v>4.0282090633147056E-4</c:v>
                </c:pt>
                <c:pt idx="1606">
                  <c:v>4.0313777089311288E-4</c:v>
                </c:pt>
                <c:pt idx="1607">
                  <c:v>4.0348990660032708E-4</c:v>
                </c:pt>
                <c:pt idx="1608">
                  <c:v>4.0389035600100332E-4</c:v>
                </c:pt>
                <c:pt idx="1609">
                  <c:v>4.0435210435065547E-4</c:v>
                </c:pt>
                <c:pt idx="1610">
                  <c:v>4.0488561759548176E-4</c:v>
                </c:pt>
                <c:pt idx="1611">
                  <c:v>4.0549595654982353E-4</c:v>
                </c:pt>
                <c:pt idx="1612">
                  <c:v>4.0617990676420946E-4</c:v>
                </c:pt>
                <c:pt idx="1613">
                  <c:v>4.0692368786369705E-4</c:v>
                </c:pt>
                <c:pt idx="1614">
                  <c:v>4.0770183046419373E-4</c:v>
                </c:pt>
                <c:pt idx="1615">
                  <c:v>4.0847769807522694E-4</c:v>
                </c:pt>
                <c:pt idx="1616">
                  <c:v>4.0920588909375982E-4</c:v>
                </c:pt>
                <c:pt idx="1617">
                  <c:v>4.0983640513248822E-4</c:v>
                </c:pt>
                <c:pt idx="1618">
                  <c:v>4.1032010229738865E-4</c:v>
                </c:pt>
                <c:pt idx="1619">
                  <c:v>4.1061462982545233E-4</c:v>
                </c:pt>
                <c:pt idx="1620">
                  <c:v>4.1068988569392391E-4</c:v>
                </c:pt>
                <c:pt idx="1621">
                  <c:v>4.1053205477674056E-4</c:v>
                </c:pt>
                <c:pt idx="1622">
                  <c:v>4.1014552480156478E-4</c:v>
                </c:pt>
                <c:pt idx="1623">
                  <c:v>4.0955236605737905E-4</c:v>
                </c:pt>
                <c:pt idx="1624">
                  <c:v>4.0878950805623945E-4</c:v>
                </c:pt>
                <c:pt idx="1625">
                  <c:v>4.0790415892892975E-4</c:v>
                </c:pt>
                <c:pt idx="1626">
                  <c:v>4.0694828869535833E-4</c:v>
                </c:pt>
                <c:pt idx="1627">
                  <c:v>4.0597308771560405E-4</c:v>
                </c:pt>
                <c:pt idx="1628">
                  <c:v>4.0502421327090287E-4</c:v>
                </c:pt>
                <c:pt idx="1629">
                  <c:v>4.0413839370571328E-4</c:v>
                </c:pt>
                <c:pt idx="1630">
                  <c:v>4.0334164633774021E-4</c:v>
                </c:pt>
                <c:pt idx="1631">
                  <c:v>4.026490549565173E-4</c:v>
                </c:pt>
                <c:pt idx="1632">
                  <c:v>4.0206581590228341E-4</c:v>
                </c:pt>
                <c:pt idx="1633">
                  <c:v>4.0158912790454855E-4</c:v>
                </c:pt>
                <c:pt idx="1634">
                  <c:v>4.0121047120900822E-4</c:v>
                </c:pt>
                <c:pt idx="1635">
                  <c:v>4.0091788314949904E-4</c:v>
                </c:pt>
                <c:pt idx="1636">
                  <c:v>4.0069794390195225E-4</c:v>
                </c:pt>
                <c:pt idx="1637">
                  <c:v>4.0053731339774722E-4</c:v>
                </c:pt>
                <c:pt idx="1638">
                  <c:v>4.0042377009942933E-4</c:v>
                </c:pt>
                <c:pt idx="1639">
                  <c:v>4.0034678794602076E-4</c:v>
                </c:pt>
                <c:pt idx="1640">
                  <c:v>4.0029773586297015E-4</c:v>
                </c:pt>
                <c:pt idx="1641">
                  <c:v>4.0026980480466434E-4</c:v>
                </c:pt>
                <c:pt idx="1642">
                  <c:v>4.0025776587051062E-4</c:v>
                </c:pt>
                <c:pt idx="1643">
                  <c:v>4.0025764814106485E-4</c:v>
                </c:pt>
                <c:pt idx="1644">
                  <c:v>4.0026640508167424E-4</c:v>
                </c:pt>
                <c:pt idx="1645">
                  <c:v>4.0028161720300783E-4</c:v>
                </c:pt>
                <c:pt idx="1646">
                  <c:v>4.0030125922502614E-4</c:v>
                </c:pt>
                <c:pt idx="1647">
                  <c:v>4.0032354495096501E-4</c:v>
                </c:pt>
                <c:pt idx="1648">
                  <c:v>4.0034684725721777E-4</c:v>
                </c:pt>
                <c:pt idx="1649">
                  <c:v>4.0036968226845975E-4</c:v>
                </c:pt>
                <c:pt idx="1650">
                  <c:v>4.0039073861572715E-4</c:v>
                </c:pt>
                <c:pt idx="1651">
                  <c:v>4.00408931263084E-4</c:v>
                </c:pt>
                <c:pt idx="1652">
                  <c:v>4.0042347504707878E-4</c:v>
                </c:pt>
                <c:pt idx="1653">
                  <c:v>4.0043388108694717E-4</c:v>
                </c:pt>
                <c:pt idx="1654">
                  <c:v>4.0044000796394147E-4</c:v>
                </c:pt>
                <c:pt idx="1655">
                  <c:v>4.0044202970034937E-4</c:v>
                </c:pt>
                <c:pt idx="1656">
                  <c:v>4.0044038539639406E-4</c:v>
                </c:pt>
                <c:pt idx="1657">
                  <c:v>4.0043570543165714E-4</c:v>
                </c:pt>
                <c:pt idx="1658">
                  <c:v>4.0042873081991894E-4</c:v>
                </c:pt>
                <c:pt idx="1659">
                  <c:v>4.0042022967428341E-4</c:v>
                </c:pt>
                <c:pt idx="1660">
                  <c:v>4.0041092334172152E-4</c:v>
                </c:pt>
                <c:pt idx="1661">
                  <c:v>4.0040143390215606E-4</c:v>
                </c:pt>
                <c:pt idx="1662">
                  <c:v>4.0039224874513816E-4</c:v>
                </c:pt>
                <c:pt idx="1663">
                  <c:v>4.0038370622763484E-4</c:v>
                </c:pt>
                <c:pt idx="1664">
                  <c:v>4.0037599904054719E-4</c:v>
                </c:pt>
                <c:pt idx="1665">
                  <c:v>4.0036919014958176E-4</c:v>
                </c:pt>
                <c:pt idx="1666">
                  <c:v>4.003632371596039E-4</c:v>
                </c:pt>
                <c:pt idx="1667">
                  <c:v>4.0035802042441695E-4</c:v>
                </c:pt>
                <c:pt idx="1668">
                  <c:v>4.0035337145254032E-4</c:v>
                </c:pt>
                <c:pt idx="1669">
                  <c:v>4.0034909913577472E-4</c:v>
                </c:pt>
                <c:pt idx="1670">
                  <c:v>4.0034501237479523E-4</c:v>
                </c:pt>
                <c:pt idx="1671">
                  <c:v>4.0034093846279343E-4</c:v>
                </c:pt>
                <c:pt idx="1672">
                  <c:v>4.0033673721336874E-4</c:v>
                </c:pt>
                <c:pt idx="1673">
                  <c:v>4.0033231109553436E-4</c:v>
                </c:pt>
                <c:pt idx="1674">
                  <c:v>4.0032761173221091E-4</c:v>
                </c:pt>
                <c:pt idx="1675">
                  <c:v>4.0032264308712895E-4</c:v>
                </c:pt>
                <c:pt idx="1676">
                  <c:v>4.0031746150862962E-4</c:v>
                </c:pt>
                <c:pt idx="1677">
                  <c:v>4.0031217260939683E-4</c:v>
                </c:pt>
                <c:pt idx="1678">
                  <c:v>4.0030692489618548E-4</c:v>
                </c:pt>
                <c:pt idx="1679">
                  <c:v>4.0030189998744133E-4</c:v>
                </c:pt>
                <c:pt idx="1680">
                  <c:v>4.0029729944207946E-4</c:v>
                </c:pt>
                <c:pt idx="1681">
                  <c:v>4.0029332850284762E-4</c:v>
                </c:pt>
                <c:pt idx="1682">
                  <c:v>4.0029017783679876E-4</c:v>
                </c:pt>
                <c:pt idx="1683">
                  <c:v>4.0028800396390071E-4</c:v>
                </c:pt>
                <c:pt idx="1684">
                  <c:v>4.0028691129130188E-4</c:v>
                </c:pt>
                <c:pt idx="1685">
                  <c:v>4.0028693747756148E-4</c:v>
                </c:pt>
                <c:pt idx="1686">
                  <c:v>4.0028804457527533E-4</c:v>
                </c:pt>
                <c:pt idx="1687">
                  <c:v>4.0029011784006342E-4</c:v>
                </c:pt>
                <c:pt idx="1688">
                  <c:v>4.0029297308381341E-4</c:v>
                </c:pt>
                <c:pt idx="1689">
                  <c:v>4.0029637232752842E-4</c:v>
                </c:pt>
                <c:pt idx="1690">
                  <c:v>4.0030004580760573E-4</c:v>
                </c:pt>
                <c:pt idx="1691">
                  <c:v>4.0030371768137724E-4</c:v>
                </c:pt>
                <c:pt idx="1692">
                  <c:v>4.0030713163658512E-4</c:v>
                </c:pt>
                <c:pt idx="1693">
                  <c:v>4.0031007289825825E-4</c:v>
                </c:pt>
                <c:pt idx="1694">
                  <c:v>4.0031238369621461E-4</c:v>
                </c:pt>
                <c:pt idx="1695">
                  <c:v>4.0031397050087109E-4</c:v>
                </c:pt>
                <c:pt idx="1696">
                  <c:v>4.0031480285167336E-4</c:v>
                </c:pt>
                <c:pt idx="1697">
                  <c:v>4.0031490495106821E-4</c:v>
                </c:pt>
                <c:pt idx="1698">
                  <c:v>4.0031434227853351E-4</c:v>
                </c:pt>
                <c:pt idx="1699">
                  <c:v>4.0031320593471992E-4</c:v>
                </c:pt>
                <c:pt idx="1700">
                  <c:v>4.0031159732882316E-4</c:v>
                </c:pt>
                <c:pt idx="1701">
                  <c:v>4.0030961526420824E-4</c:v>
                </c:pt>
                <c:pt idx="1702">
                  <c:v>4.0030734658639915E-4</c:v>
                </c:pt>
                <c:pt idx="1703">
                  <c:v>4.0030486080398564E-4</c:v>
                </c:pt>
                <c:pt idx="1704">
                  <c:v>4.003022082694619E-4</c:v>
                </c:pt>
                <c:pt idx="1705">
                  <c:v>4.0029942102856169E-4</c:v>
                </c:pt>
                <c:pt idx="1706">
                  <c:v>4.0029651546524532E-4</c:v>
                </c:pt>
                <c:pt idx="1707">
                  <c:v>4.0029349556941696E-4</c:v>
                </c:pt>
                <c:pt idx="1708">
                  <c:v>4.0029035630230545E-4</c:v>
                </c:pt>
                <c:pt idx="1709">
                  <c:v>4.0028708638415394E-4</c:v>
                </c:pt>
                <c:pt idx="1710">
                  <c:v>4.0028367046883711E-4</c:v>
                </c:pt>
                <c:pt idx="1711">
                  <c:v>4.0028009048756507E-4</c:v>
                </c:pt>
                <c:pt idx="1712">
                  <c:v>4.0027632647911406E-4</c:v>
                </c:pt>
                <c:pt idx="1713">
                  <c:v>4.0027235687803528E-4</c:v>
                </c:pt>
                <c:pt idx="1714">
                  <c:v>4.0026815853671832E-4</c:v>
                </c:pt>
                <c:pt idx="1715">
                  <c:v>4.0026370660483154E-4</c:v>
                </c:pt>
                <c:pt idx="1716">
                  <c:v>4.0025897440400281E-4</c:v>
                </c:pt>
                <c:pt idx="1717">
                  <c:v>4.0025393337147526E-4</c:v>
                </c:pt>
                <c:pt idx="1718">
                  <c:v>4.0024855313323406E-4</c:v>
                </c:pt>
                <c:pt idx="1719">
                  <c:v>4.0024280170965492E-4</c:v>
                </c:pt>
                <c:pt idx="1720">
                  <c:v>4.0023664581012933E-4</c:v>
                </c:pt>
                <c:pt idx="1721">
                  <c:v>4.0023005117336883E-4</c:v>
                </c:pt>
                <c:pt idx="1722">
                  <c:v>4.0022298272918719E-4</c:v>
                </c:pt>
                <c:pt idx="1723">
                  <c:v>4.0021540461594035E-4</c:v>
                </c:pt>
                <c:pt idx="1724">
                  <c:v>4.0020727961325228E-4</c:v>
                </c:pt>
                <c:pt idx="1725">
                  <c:v>4.0019856839974794E-4</c:v>
                </c:pt>
                <c:pt idx="1726">
                  <c:v>4.0018922861699113E-4</c:v>
                </c:pt>
                <c:pt idx="1727">
                  <c:v>4.001792125871031E-4</c:v>
                </c:pt>
                <c:pt idx="1728">
                  <c:v>4.0016846591463181E-4</c:v>
                </c:pt>
                <c:pt idx="1729">
                  <c:v>4.0015692753526819E-4</c:v>
                </c:pt>
                <c:pt idx="1730">
                  <c:v>4.0014452953176984E-4</c:v>
                </c:pt>
                <c:pt idx="1731">
                  <c:v>4.0013119966908776E-4</c:v>
                </c:pt>
                <c:pt idx="1732">
                  <c:v>4.0011686670593847E-4</c:v>
                </c:pt>
                <c:pt idx="1733">
                  <c:v>4.0010146984918932E-4</c:v>
                </c:pt>
                <c:pt idx="1734">
                  <c:v>4.0008497257802879E-4</c:v>
                </c:pt>
                <c:pt idx="1735">
                  <c:v>4.0006738255968184E-4</c:v>
                </c:pt>
                <c:pt idx="1736">
                  <c:v>4.0004877692435272E-4</c:v>
                </c:pt>
                <c:pt idx="1737">
                  <c:v>4.0002933278583967E-4</c:v>
                </c:pt>
                <c:pt idx="1738">
                  <c:v>4.0000936111525993E-4</c:v>
                </c:pt>
                <c:pt idx="1739">
                  <c:v>3.9998934049869419E-4</c:v>
                </c:pt>
                <c:pt idx="1740">
                  <c:v>3.9996994551947442E-4</c:v>
                </c:pt>
                <c:pt idx="1741">
                  <c:v>3.9995206278196015E-4</c:v>
                </c:pt>
                <c:pt idx="1742">
                  <c:v>3.9993678643473443E-4</c:v>
                </c:pt>
                <c:pt idx="1743">
                  <c:v>3.9992538518966904E-4</c:v>
                </c:pt>
                <c:pt idx="1744">
                  <c:v>3.9991923471394787E-4</c:v>
                </c:pt>
                <c:pt idx="1745">
                  <c:v>3.9991971335503958E-4</c:v>
                </c:pt>
                <c:pt idx="1746">
                  <c:v>3.9992806529229124E-4</c:v>
                </c:pt>
                <c:pt idx="1747">
                  <c:v>3.9994524262906015E-4</c:v>
                </c:pt>
                <c:pt idx="1748">
                  <c:v>3.9997174534973435E-4</c:v>
                </c:pt>
                <c:pt idx="1749">
                  <c:v>4.0000748360846314E-4</c:v>
                </c:pt>
                <c:pt idx="1750">
                  <c:v>4.0005168855863893E-4</c:v>
                </c:pt>
                <c:pt idx="1751">
                  <c:v>4.0010289460209103E-4</c:v>
                </c:pt>
                <c:pt idx="1752">
                  <c:v>4.0015900717340285E-4</c:v>
                </c:pt>
                <c:pt idx="1753">
                  <c:v>4.0021745757050207E-4</c:v>
                </c:pt>
                <c:pt idx="1754">
                  <c:v>4.0027542964843208E-4</c:v>
                </c:pt>
                <c:pt idx="1755">
                  <c:v>4.0033013092404034E-4</c:v>
                </c:pt>
                <c:pt idx="1756">
                  <c:v>4.0037906992368129E-4</c:v>
                </c:pt>
                <c:pt idx="1757">
                  <c:v>4.0042029919313632E-4</c:v>
                </c:pt>
                <c:pt idx="1758">
                  <c:v>4.0045258845812726E-4</c:v>
                </c:pt>
                <c:pt idx="1759">
                  <c:v>4.004755042919853E-4</c:v>
                </c:pt>
                <c:pt idx="1760">
                  <c:v>4.0048938868873096E-4</c:v>
                </c:pt>
                <c:pt idx="1761">
                  <c:v>4.004952456254256E-4</c:v>
                </c:pt>
                <c:pt idx="1762">
                  <c:v>4.0049455853241839E-4</c:v>
                </c:pt>
                <c:pt idx="1763">
                  <c:v>4.004890699662031E-4</c:v>
                </c:pt>
                <c:pt idx="1764">
                  <c:v>4.0048055678979004E-4</c:v>
                </c:pt>
                <c:pt idx="1765">
                  <c:v>4.0047063020142153E-4</c:v>
                </c:pt>
                <c:pt idx="1766">
                  <c:v>4.0046058183116192E-4</c:v>
                </c:pt>
                <c:pt idx="1767">
                  <c:v>4.0045128738473566E-4</c:v>
                </c:pt>
                <c:pt idx="1768">
                  <c:v>4.0044316973093406E-4</c:v>
                </c:pt>
                <c:pt idx="1769">
                  <c:v>4.0043621610043518E-4</c:v>
                </c:pt>
                <c:pt idx="1770">
                  <c:v>4.0043003917989583E-4</c:v>
                </c:pt>
                <c:pt idx="1771">
                  <c:v>4.0042396987448878E-4</c:v>
                </c:pt>
                <c:pt idx="1772">
                  <c:v>4.0041716905308373E-4</c:v>
                </c:pt>
                <c:pt idx="1773">
                  <c:v>4.0040874648074684E-4</c:v>
                </c:pt>
                <c:pt idx="1774">
                  <c:v>4.0039787608626938E-4</c:v>
                </c:pt>
                <c:pt idx="1775">
                  <c:v>4.0038389790296404E-4</c:v>
                </c:pt>
                <c:pt idx="1776">
                  <c:v>4.0036639819620825E-4</c:v>
                </c:pt>
                <c:pt idx="1777">
                  <c:v>4.0034526088685832E-4</c:v>
                </c:pt>
                <c:pt idx="1778">
                  <c:v>4.003206856848718E-4</c:v>
                </c:pt>
                <c:pt idx="1779">
                  <c:v>4.0029317149432912E-4</c:v>
                </c:pt>
                <c:pt idx="1780">
                  <c:v>4.0026346750199115E-4</c:v>
                </c:pt>
                <c:pt idx="1781">
                  <c:v>4.0023249832318451E-4</c:v>
                </c:pt>
                <c:pt idx="1782">
                  <c:v>4.0020127303227923E-4</c:v>
                </c:pt>
                <c:pt idx="1783">
                  <c:v>4.0017078986035034E-4</c:v>
                </c:pt>
                <c:pt idx="1784">
                  <c:v>4.0014194873146033E-4</c:v>
                </c:pt>
                <c:pt idx="1785">
                  <c:v>4.0011548191655315E-4</c:v>
                </c:pt>
                <c:pt idx="1786">
                  <c:v>4.0009190976714014E-4</c:v>
                </c:pt>
                <c:pt idx="1787">
                  <c:v>4.0007152460485695E-4</c:v>
                </c:pt>
                <c:pt idx="1788">
                  <c:v>4.0005440025831911E-4</c:v>
                </c:pt>
                <c:pt idx="1789">
                  <c:v>4.0004042250103513E-4</c:v>
                </c:pt>
                <c:pt idx="1790">
                  <c:v>4.0002933363155114E-4</c:v>
                </c:pt>
                <c:pt idx="1791">
                  <c:v>4.0002078205329523E-4</c:v>
                </c:pt>
                <c:pt idx="1792">
                  <c:v>4.0001437026165914E-4</c:v>
                </c:pt>
                <c:pt idx="1793">
                  <c:v>4.0000969569234092E-4</c:v>
                </c:pt>
                <c:pt idx="1794">
                  <c:v>4.0000638157082182E-4</c:v>
                </c:pt>
                <c:pt idx="1795">
                  <c:v>4.000040965011882E-4</c:v>
                </c:pt>
                <c:pt idx="1796">
                  <c:v>4.0000256414179382E-4</c:v>
                </c:pt>
                <c:pt idx="1797">
                  <c:v>4.0000156466705176E-4</c:v>
                </c:pt>
                <c:pt idx="1798">
                  <c:v>4.0000093057764518E-4</c:v>
                </c:pt>
                <c:pt idx="1799">
                  <c:v>4.0000053927626304E-4</c:v>
                </c:pt>
                <c:pt idx="1800">
                  <c:v>4.0000030438591878E-4</c:v>
                </c:pt>
                <c:pt idx="1801">
                  <c:v>4.0000016722707124E-4</c:v>
                </c:pt>
                <c:pt idx="1802">
                  <c:v>4.0000008931701929E-4</c:v>
                </c:pt>
                <c:pt idx="1803">
                  <c:v>4.0000004626581493E-4</c:v>
                </c:pt>
                <c:pt idx="1804">
                  <c:v>4.0000002312291148E-4</c:v>
                </c:pt>
                <c:pt idx="1805">
                  <c:v>4.0000001101977436E-4</c:v>
                </c:pt>
                <c:pt idx="1806">
                  <c:v>4.0000000486101845E-4</c:v>
                </c:pt>
                <c:pt idx="1807">
                  <c:v>4.0000000181150404E-4</c:v>
                </c:pt>
                <c:pt idx="1808">
                  <c:v>4.0000000034409153E-4</c:v>
                </c:pt>
                <c:pt idx="1809">
                  <c:v>3.9999999965826351E-4</c:v>
                </c:pt>
                <c:pt idx="1810">
                  <c:v>3.9999999934675916E-4</c:v>
                </c:pt>
                <c:pt idx="1811">
                  <c:v>3.9999999921665566E-4</c:v>
                </c:pt>
                <c:pt idx="1812">
                  <c:v>3.9999999919988495E-4</c:v>
                </c:pt>
                <c:pt idx="1813">
                  <c:v>3.9999999919988495E-4</c:v>
                </c:pt>
                <c:pt idx="1814">
                  <c:v>3.9999999919988495E-4</c:v>
                </c:pt>
                <c:pt idx="1815">
                  <c:v>3.9999999919988495E-4</c:v>
                </c:pt>
                <c:pt idx="1816">
                  <c:v>3.9999999919988495E-4</c:v>
                </c:pt>
                <c:pt idx="1817">
                  <c:v>3.9999999919988495E-4</c:v>
                </c:pt>
                <c:pt idx="1818">
                  <c:v>3.9999999919988495E-4</c:v>
                </c:pt>
                <c:pt idx="1819">
                  <c:v>3.9999999919988495E-4</c:v>
                </c:pt>
                <c:pt idx="1820">
                  <c:v>3.9999999919988495E-4</c:v>
                </c:pt>
                <c:pt idx="1821">
                  <c:v>3.9999999919988495E-4</c:v>
                </c:pt>
                <c:pt idx="1822">
                  <c:v>3.9999999919988495E-4</c:v>
                </c:pt>
                <c:pt idx="1823">
                  <c:v>3.9999999919988495E-4</c:v>
                </c:pt>
                <c:pt idx="1824">
                  <c:v>3.9999999919988495E-4</c:v>
                </c:pt>
                <c:pt idx="1825">
                  <c:v>3.9999999919988495E-4</c:v>
                </c:pt>
                <c:pt idx="1826">
                  <c:v>3.9999999919988495E-4</c:v>
                </c:pt>
                <c:pt idx="1827">
                  <c:v>3.9999999919988495E-4</c:v>
                </c:pt>
                <c:pt idx="1828">
                  <c:v>3.9999999919988495E-4</c:v>
                </c:pt>
                <c:pt idx="1829">
                  <c:v>3.9999999919988495E-4</c:v>
                </c:pt>
                <c:pt idx="1830">
                  <c:v>3.9999999919988495E-4</c:v>
                </c:pt>
                <c:pt idx="1831">
                  <c:v>3.9999999919988495E-4</c:v>
                </c:pt>
                <c:pt idx="1832">
                  <c:v>3.9999999919988495E-4</c:v>
                </c:pt>
                <c:pt idx="1833">
                  <c:v>3.9999999919988495E-4</c:v>
                </c:pt>
                <c:pt idx="1834">
                  <c:v>3.9999999919988495E-4</c:v>
                </c:pt>
                <c:pt idx="1835">
                  <c:v>3.9999999919988495E-4</c:v>
                </c:pt>
                <c:pt idx="1836">
                  <c:v>3.9999999919988495E-4</c:v>
                </c:pt>
                <c:pt idx="1837">
                  <c:v>3.9999999919988495E-4</c:v>
                </c:pt>
                <c:pt idx="1838">
                  <c:v>3.9999999919988495E-4</c:v>
                </c:pt>
                <c:pt idx="1839">
                  <c:v>3.9999999919988495E-4</c:v>
                </c:pt>
                <c:pt idx="1840">
                  <c:v>3.9999999919988495E-4</c:v>
                </c:pt>
                <c:pt idx="1841">
                  <c:v>3.9999999919988495E-4</c:v>
                </c:pt>
                <c:pt idx="1842">
                  <c:v>3.9999999919988495E-4</c:v>
                </c:pt>
                <c:pt idx="1843">
                  <c:v>3.9999999919988495E-4</c:v>
                </c:pt>
                <c:pt idx="1844">
                  <c:v>3.9999999919988495E-4</c:v>
                </c:pt>
                <c:pt idx="1845">
                  <c:v>3.9999999919988495E-4</c:v>
                </c:pt>
                <c:pt idx="1846">
                  <c:v>3.9999999919988495E-4</c:v>
                </c:pt>
                <c:pt idx="1847">
                  <c:v>3.9999999919988495E-4</c:v>
                </c:pt>
                <c:pt idx="1848">
                  <c:v>3.9999999919988495E-4</c:v>
                </c:pt>
                <c:pt idx="1849">
                  <c:v>3.9999999919988495E-4</c:v>
                </c:pt>
                <c:pt idx="1850">
                  <c:v>3.9999999919988495E-4</c:v>
                </c:pt>
                <c:pt idx="1851">
                  <c:v>3.9999999919988511E-4</c:v>
                </c:pt>
                <c:pt idx="1852">
                  <c:v>3.9999999919988581E-4</c:v>
                </c:pt>
                <c:pt idx="1853">
                  <c:v>3.9999999919988619E-4</c:v>
                </c:pt>
                <c:pt idx="1854">
                  <c:v>3.9999999919988809E-4</c:v>
                </c:pt>
                <c:pt idx="1855">
                  <c:v>3.999999991998915E-4</c:v>
                </c:pt>
                <c:pt idx="1856">
                  <c:v>3.9999999919989796E-4</c:v>
                </c:pt>
                <c:pt idx="1857">
                  <c:v>3.9999999919991004E-4</c:v>
                </c:pt>
                <c:pt idx="1858">
                  <c:v>3.9999999919993298E-4</c:v>
                </c:pt>
                <c:pt idx="1859">
                  <c:v>3.9999999919997428E-4</c:v>
                </c:pt>
                <c:pt idx="1860">
                  <c:v>3.9999999920004812E-4</c:v>
                </c:pt>
                <c:pt idx="1861">
                  <c:v>3.9999999920017426E-4</c:v>
                </c:pt>
                <c:pt idx="1862">
                  <c:v>3.9999999920038482E-4</c:v>
                </c:pt>
                <c:pt idx="1863">
                  <c:v>3.9999999920072845E-4</c:v>
                </c:pt>
                <c:pt idx="1864">
                  <c:v>3.9999999920127131E-4</c:v>
                </c:pt>
                <c:pt idx="1865">
                  <c:v>3.9999999920210615E-4</c:v>
                </c:pt>
                <c:pt idx="1866">
                  <c:v>3.9999999920335472E-4</c:v>
                </c:pt>
                <c:pt idx="1867">
                  <c:v>3.99999999205172E-4</c:v>
                </c:pt>
                <c:pt idx="1868">
                  <c:v>3.9999999920774357E-4</c:v>
                </c:pt>
                <c:pt idx="1869">
                  <c:v>3.999999992112824E-4</c:v>
                </c:pt>
                <c:pt idx="1870">
                  <c:v>3.999999992160201E-4</c:v>
                </c:pt>
                <c:pt idx="1871">
                  <c:v>3.9999999922218834E-4</c:v>
                </c:pt>
                <c:pt idx="1872">
                  <c:v>3.9999999922999985E-4</c:v>
                </c:pt>
                <c:pt idx="1873">
                  <c:v>3.9999999923962014E-4</c:v>
                </c:pt>
                <c:pt idx="1874">
                  <c:v>3.9999999925114445E-4</c:v>
                </c:pt>
                <c:pt idx="1875">
                  <c:v>3.999999992645704E-4</c:v>
                </c:pt>
                <c:pt idx="1876">
                  <c:v>3.9999999927978447E-4</c:v>
                </c:pt>
                <c:pt idx="1877">
                  <c:v>3.9999999929655219E-4</c:v>
                </c:pt>
                <c:pt idx="1878">
                  <c:v>3.9999999931452458E-4</c:v>
                </c:pt>
                <c:pt idx="1879">
                  <c:v>3.9999999933326274E-4</c:v>
                </c:pt>
                <c:pt idx="1880">
                  <c:v>3.9999999935226268E-4</c:v>
                </c:pt>
                <c:pt idx="1881">
                  <c:v>3.9999999937100051E-4</c:v>
                </c:pt>
                <c:pt idx="1882">
                  <c:v>3.9999999938897392E-4</c:v>
                </c:pt>
                <c:pt idx="1883">
                  <c:v>3.9999999940574182E-4</c:v>
                </c:pt>
                <c:pt idx="1884">
                  <c:v>3.9999999942095534E-4</c:v>
                </c:pt>
                <c:pt idx="1885">
                  <c:v>3.999999994343815E-4</c:v>
                </c:pt>
                <c:pt idx="1886">
                  <c:v>3.9999999944590592E-4</c:v>
                </c:pt>
                <c:pt idx="1887">
                  <c:v>3.999999994555261E-4</c:v>
                </c:pt>
                <c:pt idx="1888">
                  <c:v>3.9999999946333745E-4</c:v>
                </c:pt>
                <c:pt idx="1889">
                  <c:v>3.9999999946950597E-4</c:v>
                </c:pt>
                <c:pt idx="1890">
                  <c:v>3.9999999947424382E-4</c:v>
                </c:pt>
                <c:pt idx="1891">
                  <c:v>3.9999999947778255E-4</c:v>
                </c:pt>
                <c:pt idx="1892">
                  <c:v>3.9999999948035401E-4</c:v>
                </c:pt>
                <c:pt idx="1893">
                  <c:v>3.9999999948217108E-4</c:v>
                </c:pt>
                <c:pt idx="1894">
                  <c:v>3.9999999948341991E-4</c:v>
                </c:pt>
                <c:pt idx="1895">
                  <c:v>3.999999994842548E-4</c:v>
                </c:pt>
                <c:pt idx="1896">
                  <c:v>3.9999999948479783E-4</c:v>
                </c:pt>
                <c:pt idx="1897">
                  <c:v>3.9999999948514081E-4</c:v>
                </c:pt>
                <c:pt idx="1898">
                  <c:v>3.9999999948535185E-4</c:v>
                </c:pt>
                <c:pt idx="1899">
                  <c:v>3.99999999485478E-4</c:v>
                </c:pt>
                <c:pt idx="1900">
                  <c:v>3.9999999948555156E-4</c:v>
                </c:pt>
                <c:pt idx="1901">
                  <c:v>3.9999999948559314E-4</c:v>
                </c:pt>
                <c:pt idx="1902">
                  <c:v>3.9999999948561597E-4</c:v>
                </c:pt>
                <c:pt idx="1903">
                  <c:v>3.9999999948562805E-4</c:v>
                </c:pt>
                <c:pt idx="1904">
                  <c:v>3.9999999948563478E-4</c:v>
                </c:pt>
                <c:pt idx="1905">
                  <c:v>3.9999999948563808E-4</c:v>
                </c:pt>
                <c:pt idx="1906">
                  <c:v>3.9999999948563955E-4</c:v>
                </c:pt>
                <c:pt idx="1907">
                  <c:v>3.9999999948564036E-4</c:v>
                </c:pt>
                <c:pt idx="1908">
                  <c:v>3.9999999948564063E-4</c:v>
                </c:pt>
                <c:pt idx="1909">
                  <c:v>3.9999999948564074E-4</c:v>
                </c:pt>
                <c:pt idx="1910">
                  <c:v>3.9999999948564085E-4</c:v>
                </c:pt>
                <c:pt idx="1911">
                  <c:v>3.9999999948564085E-4</c:v>
                </c:pt>
                <c:pt idx="1912">
                  <c:v>3.9999999948564085E-4</c:v>
                </c:pt>
                <c:pt idx="1913">
                  <c:v>3.9999999948564085E-4</c:v>
                </c:pt>
                <c:pt idx="1914">
                  <c:v>3.9999999948564085E-4</c:v>
                </c:pt>
                <c:pt idx="1915">
                  <c:v>3.9999999948564085E-4</c:v>
                </c:pt>
                <c:pt idx="1916">
                  <c:v>3.9999999948564085E-4</c:v>
                </c:pt>
                <c:pt idx="1917">
                  <c:v>3.9999999948564085E-4</c:v>
                </c:pt>
                <c:pt idx="1918">
                  <c:v>3.9999999948564085E-4</c:v>
                </c:pt>
                <c:pt idx="1919">
                  <c:v>3.9999999948564085E-4</c:v>
                </c:pt>
                <c:pt idx="1920">
                  <c:v>3.9999999948564085E-4</c:v>
                </c:pt>
                <c:pt idx="1921">
                  <c:v>3.9999999948564085E-4</c:v>
                </c:pt>
                <c:pt idx="1922">
                  <c:v>3.9999999948564085E-4</c:v>
                </c:pt>
                <c:pt idx="1923">
                  <c:v>3.9999999948564085E-4</c:v>
                </c:pt>
                <c:pt idx="1924">
                  <c:v>3.9999999948564085E-4</c:v>
                </c:pt>
                <c:pt idx="1925">
                  <c:v>3.9999999948564085E-4</c:v>
                </c:pt>
                <c:pt idx="1926">
                  <c:v>3.9999999948564085E-4</c:v>
                </c:pt>
                <c:pt idx="1927">
                  <c:v>3.9999999948564085E-4</c:v>
                </c:pt>
                <c:pt idx="1928">
                  <c:v>3.9999999948564085E-4</c:v>
                </c:pt>
                <c:pt idx="1929">
                  <c:v>3.9999999948564085E-4</c:v>
                </c:pt>
                <c:pt idx="1930">
                  <c:v>3.9999999948564085E-4</c:v>
                </c:pt>
                <c:pt idx="1931">
                  <c:v>3.9999999948564085E-4</c:v>
                </c:pt>
                <c:pt idx="1932">
                  <c:v>3.9999999948564085E-4</c:v>
                </c:pt>
                <c:pt idx="1933">
                  <c:v>3.9999999948564085E-4</c:v>
                </c:pt>
                <c:pt idx="1934">
                  <c:v>3.9999999948564085E-4</c:v>
                </c:pt>
                <c:pt idx="1935">
                  <c:v>3.9999999948564085E-4</c:v>
                </c:pt>
                <c:pt idx="1936">
                  <c:v>3.9999999948564085E-4</c:v>
                </c:pt>
                <c:pt idx="1937">
                  <c:v>3.9999999948564085E-4</c:v>
                </c:pt>
                <c:pt idx="1938">
                  <c:v>3.9999999948564085E-4</c:v>
                </c:pt>
                <c:pt idx="1939">
                  <c:v>3.9999999948564085E-4</c:v>
                </c:pt>
                <c:pt idx="1940">
                  <c:v>3.9999999948564085E-4</c:v>
                </c:pt>
                <c:pt idx="1941">
                  <c:v>3.9999999948564085E-4</c:v>
                </c:pt>
                <c:pt idx="1942">
                  <c:v>3.9999999948564085E-4</c:v>
                </c:pt>
                <c:pt idx="1943">
                  <c:v>3.9999999948564085E-4</c:v>
                </c:pt>
                <c:pt idx="1944">
                  <c:v>3.9999999948564085E-4</c:v>
                </c:pt>
                <c:pt idx="1945">
                  <c:v>3.9999999948564085E-4</c:v>
                </c:pt>
                <c:pt idx="1946">
                  <c:v>3.9999999948564085E-4</c:v>
                </c:pt>
                <c:pt idx="1947">
                  <c:v>3.9999999948564085E-4</c:v>
                </c:pt>
                <c:pt idx="1948">
                  <c:v>3.9999999948564085E-4</c:v>
                </c:pt>
                <c:pt idx="1949">
                  <c:v>3.9999999948564085E-4</c:v>
                </c:pt>
                <c:pt idx="1950">
                  <c:v>3.9999999948564085E-4</c:v>
                </c:pt>
              </c:numCache>
            </c:numRef>
          </c:yVal>
        </c:ser>
        <c:ser>
          <c:idx val="9"/>
          <c:order val="9"/>
          <c:tx>
            <c:strRef>
              <c:f>'Y signal'!$X$4</c:f>
              <c:strCache>
                <c:ptCount val="1"/>
                <c:pt idx="0">
                  <c:v>ch  10</c:v>
                </c:pt>
              </c:strCache>
            </c:strRef>
          </c:tx>
          <c:marker>
            <c:symbol val="none"/>
          </c:marker>
          <c:xVal>
            <c:numRef>
              <c:f>'Y signal'!$N$5:$N$1955</c:f>
              <c:numCache>
                <c:formatCode>General</c:formatCode>
                <c:ptCount val="1951"/>
                <c:pt idx="0">
                  <c:v>0</c:v>
                </c:pt>
                <c:pt idx="1">
                  <c:v>5.0000000000000024E-2</c:v>
                </c:pt>
                <c:pt idx="2">
                  <c:v>0.1</c:v>
                </c:pt>
                <c:pt idx="3">
                  <c:v>0.15000000000000022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0.30000000000000032</c:v>
                </c:pt>
                <c:pt idx="7">
                  <c:v>0.35000000000000031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0.60000000000000064</c:v>
                </c:pt>
                <c:pt idx="13">
                  <c:v>0.65000000000000113</c:v>
                </c:pt>
                <c:pt idx="14">
                  <c:v>0.70000000000000062</c:v>
                </c:pt>
                <c:pt idx="15">
                  <c:v>0.750000000000001</c:v>
                </c:pt>
                <c:pt idx="16">
                  <c:v>0.8</c:v>
                </c:pt>
                <c:pt idx="17">
                  <c:v>0.85000000000000064</c:v>
                </c:pt>
                <c:pt idx="18">
                  <c:v>0.9</c:v>
                </c:pt>
                <c:pt idx="19">
                  <c:v>0.95000000000000062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1.1499999999999981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1.7500000000000002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1.9500000000000015</c:v>
                </c:pt>
                <c:pt idx="40">
                  <c:v>2</c:v>
                </c:pt>
                <c:pt idx="41">
                  <c:v>2.0499999999999998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2.3499999999999988</c:v>
                </c:pt>
                <c:pt idx="48">
                  <c:v>2.4</c:v>
                </c:pt>
                <c:pt idx="49">
                  <c:v>2.4499999999999997</c:v>
                </c:pt>
                <c:pt idx="50">
                  <c:v>2.5</c:v>
                </c:pt>
                <c:pt idx="51">
                  <c:v>2.5499999999999998</c:v>
                </c:pt>
                <c:pt idx="52">
                  <c:v>2.6</c:v>
                </c:pt>
                <c:pt idx="53">
                  <c:v>2.65</c:v>
                </c:pt>
                <c:pt idx="54">
                  <c:v>2.7</c:v>
                </c:pt>
                <c:pt idx="55">
                  <c:v>2.75</c:v>
                </c:pt>
                <c:pt idx="56">
                  <c:v>2.8</c:v>
                </c:pt>
                <c:pt idx="57">
                  <c:v>2.8499999999999988</c:v>
                </c:pt>
                <c:pt idx="58">
                  <c:v>2.9</c:v>
                </c:pt>
                <c:pt idx="59">
                  <c:v>2.9499999999999997</c:v>
                </c:pt>
                <c:pt idx="60">
                  <c:v>3</c:v>
                </c:pt>
                <c:pt idx="61">
                  <c:v>3.05</c:v>
                </c:pt>
                <c:pt idx="62">
                  <c:v>3.1</c:v>
                </c:pt>
                <c:pt idx="63">
                  <c:v>3.15</c:v>
                </c:pt>
                <c:pt idx="64">
                  <c:v>3.2</c:v>
                </c:pt>
                <c:pt idx="65">
                  <c:v>3.25</c:v>
                </c:pt>
                <c:pt idx="66">
                  <c:v>3.3</c:v>
                </c:pt>
                <c:pt idx="67">
                  <c:v>3.3499999999999988</c:v>
                </c:pt>
                <c:pt idx="68">
                  <c:v>3.4</c:v>
                </c:pt>
                <c:pt idx="69">
                  <c:v>3.4499999999999997</c:v>
                </c:pt>
                <c:pt idx="70">
                  <c:v>3.5</c:v>
                </c:pt>
                <c:pt idx="71">
                  <c:v>3.55</c:v>
                </c:pt>
                <c:pt idx="72">
                  <c:v>3.6</c:v>
                </c:pt>
                <c:pt idx="73">
                  <c:v>3.65</c:v>
                </c:pt>
                <c:pt idx="74">
                  <c:v>3.7</c:v>
                </c:pt>
                <c:pt idx="75">
                  <c:v>3.75</c:v>
                </c:pt>
                <c:pt idx="76">
                  <c:v>3.8</c:v>
                </c:pt>
                <c:pt idx="77">
                  <c:v>3.8499999999999988</c:v>
                </c:pt>
                <c:pt idx="78">
                  <c:v>3.9</c:v>
                </c:pt>
                <c:pt idx="79">
                  <c:v>3.9499999999999997</c:v>
                </c:pt>
                <c:pt idx="80">
                  <c:v>4</c:v>
                </c:pt>
                <c:pt idx="81">
                  <c:v>4.05</c:v>
                </c:pt>
                <c:pt idx="82">
                  <c:v>4.0999999999999996</c:v>
                </c:pt>
                <c:pt idx="83">
                  <c:v>4.1499999999999995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4.3499999999999996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4.5999999999999996</c:v>
                </c:pt>
                <c:pt idx="93">
                  <c:v>4.6499999999999995</c:v>
                </c:pt>
                <c:pt idx="94">
                  <c:v>4.7</c:v>
                </c:pt>
                <c:pt idx="95">
                  <c:v>4.75</c:v>
                </c:pt>
                <c:pt idx="96">
                  <c:v>4.8</c:v>
                </c:pt>
                <c:pt idx="97">
                  <c:v>4.8499999999999996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</c:v>
                </c:pt>
                <c:pt idx="102">
                  <c:v>5.0999999999999996</c:v>
                </c:pt>
                <c:pt idx="103">
                  <c:v>5.1499999999999995</c:v>
                </c:pt>
                <c:pt idx="104">
                  <c:v>5.2</c:v>
                </c:pt>
                <c:pt idx="105">
                  <c:v>5.25</c:v>
                </c:pt>
                <c:pt idx="106">
                  <c:v>5.3</c:v>
                </c:pt>
                <c:pt idx="107">
                  <c:v>5.35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</c:v>
                </c:pt>
                <c:pt idx="112">
                  <c:v>5.6</c:v>
                </c:pt>
                <c:pt idx="113">
                  <c:v>5.6499999999999995</c:v>
                </c:pt>
                <c:pt idx="114">
                  <c:v>5.7</c:v>
                </c:pt>
                <c:pt idx="115">
                  <c:v>5.75</c:v>
                </c:pt>
                <c:pt idx="116">
                  <c:v>5.8</c:v>
                </c:pt>
                <c:pt idx="117">
                  <c:v>5.85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</c:v>
                </c:pt>
                <c:pt idx="122">
                  <c:v>6.1</c:v>
                </c:pt>
                <c:pt idx="123">
                  <c:v>6.1499999999999995</c:v>
                </c:pt>
                <c:pt idx="124">
                  <c:v>6.2</c:v>
                </c:pt>
                <c:pt idx="125">
                  <c:v>6.25</c:v>
                </c:pt>
                <c:pt idx="126">
                  <c:v>6.3</c:v>
                </c:pt>
                <c:pt idx="127">
                  <c:v>6.35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</c:v>
                </c:pt>
                <c:pt idx="132">
                  <c:v>6.6</c:v>
                </c:pt>
                <c:pt idx="133">
                  <c:v>6.6499999999999995</c:v>
                </c:pt>
                <c:pt idx="134">
                  <c:v>6.7</c:v>
                </c:pt>
                <c:pt idx="135">
                  <c:v>6.75</c:v>
                </c:pt>
                <c:pt idx="136">
                  <c:v>6.8</c:v>
                </c:pt>
                <c:pt idx="137">
                  <c:v>6.85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</c:v>
                </c:pt>
                <c:pt idx="142">
                  <c:v>7.1</c:v>
                </c:pt>
                <c:pt idx="143">
                  <c:v>7.1499999999999995</c:v>
                </c:pt>
                <c:pt idx="144">
                  <c:v>7.2</c:v>
                </c:pt>
                <c:pt idx="145">
                  <c:v>7.25</c:v>
                </c:pt>
                <c:pt idx="146">
                  <c:v>7.3</c:v>
                </c:pt>
                <c:pt idx="147">
                  <c:v>7.35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</c:v>
                </c:pt>
                <c:pt idx="152">
                  <c:v>7.6</c:v>
                </c:pt>
                <c:pt idx="153">
                  <c:v>7.6499999999999995</c:v>
                </c:pt>
                <c:pt idx="154">
                  <c:v>7.7</c:v>
                </c:pt>
                <c:pt idx="155">
                  <c:v>7.75</c:v>
                </c:pt>
                <c:pt idx="156">
                  <c:v>7.8</c:v>
                </c:pt>
                <c:pt idx="157">
                  <c:v>7.85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8.3500000000000068</c:v>
                </c:pt>
                <c:pt idx="168">
                  <c:v>8.4</c:v>
                </c:pt>
                <c:pt idx="169">
                  <c:v>8.4500000000000028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8.8500000000000068</c:v>
                </c:pt>
                <c:pt idx="178">
                  <c:v>8.9</c:v>
                </c:pt>
                <c:pt idx="179">
                  <c:v>8.9500000000000028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9.3500000000000068</c:v>
                </c:pt>
                <c:pt idx="188">
                  <c:v>9.4</c:v>
                </c:pt>
                <c:pt idx="189">
                  <c:v>9.4500000000000028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9.8500000000000068</c:v>
                </c:pt>
                <c:pt idx="198">
                  <c:v>9.9</c:v>
                </c:pt>
                <c:pt idx="199">
                  <c:v>9.9500000000000028</c:v>
                </c:pt>
                <c:pt idx="200">
                  <c:v>10</c:v>
                </c:pt>
                <c:pt idx="201">
                  <c:v>10.050000000000002</c:v>
                </c:pt>
                <c:pt idx="202">
                  <c:v>10.1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10.350000000000014</c:v>
                </c:pt>
                <c:pt idx="208">
                  <c:v>10.4</c:v>
                </c:pt>
                <c:pt idx="209">
                  <c:v>10.450000000000006</c:v>
                </c:pt>
                <c:pt idx="210">
                  <c:v>10.5</c:v>
                </c:pt>
                <c:pt idx="211">
                  <c:v>10.55</c:v>
                </c:pt>
                <c:pt idx="212">
                  <c:v>10.6</c:v>
                </c:pt>
                <c:pt idx="213">
                  <c:v>10.65</c:v>
                </c:pt>
                <c:pt idx="214">
                  <c:v>10.7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10.850000000000014</c:v>
                </c:pt>
                <c:pt idx="218">
                  <c:v>10.9</c:v>
                </c:pt>
                <c:pt idx="219">
                  <c:v>10.950000000000006</c:v>
                </c:pt>
                <c:pt idx="220">
                  <c:v>11</c:v>
                </c:pt>
                <c:pt idx="221">
                  <c:v>11.05</c:v>
                </c:pt>
                <c:pt idx="222">
                  <c:v>11.1</c:v>
                </c:pt>
                <c:pt idx="223">
                  <c:v>11.15</c:v>
                </c:pt>
                <c:pt idx="224">
                  <c:v>11.2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11.350000000000014</c:v>
                </c:pt>
                <c:pt idx="228">
                  <c:v>11.4</c:v>
                </c:pt>
                <c:pt idx="229">
                  <c:v>11.450000000000006</c:v>
                </c:pt>
                <c:pt idx="230">
                  <c:v>11.5</c:v>
                </c:pt>
                <c:pt idx="231">
                  <c:v>11.55</c:v>
                </c:pt>
                <c:pt idx="232">
                  <c:v>11.6</c:v>
                </c:pt>
                <c:pt idx="233">
                  <c:v>11.65</c:v>
                </c:pt>
                <c:pt idx="234">
                  <c:v>11.7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11.850000000000014</c:v>
                </c:pt>
                <c:pt idx="238">
                  <c:v>11.9</c:v>
                </c:pt>
                <c:pt idx="239">
                  <c:v>11.950000000000006</c:v>
                </c:pt>
                <c:pt idx="240">
                  <c:v>12</c:v>
                </c:pt>
                <c:pt idx="241">
                  <c:v>12.05</c:v>
                </c:pt>
                <c:pt idx="242">
                  <c:v>12.1</c:v>
                </c:pt>
                <c:pt idx="243">
                  <c:v>12.15</c:v>
                </c:pt>
                <c:pt idx="244">
                  <c:v>12.2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12.350000000000014</c:v>
                </c:pt>
                <c:pt idx="248">
                  <c:v>12.4</c:v>
                </c:pt>
                <c:pt idx="249">
                  <c:v>12.450000000000006</c:v>
                </c:pt>
                <c:pt idx="250">
                  <c:v>12.5</c:v>
                </c:pt>
                <c:pt idx="251">
                  <c:v>12.55</c:v>
                </c:pt>
                <c:pt idx="252">
                  <c:v>12.6</c:v>
                </c:pt>
                <c:pt idx="253">
                  <c:v>12.65</c:v>
                </c:pt>
                <c:pt idx="254">
                  <c:v>12.7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12.850000000000014</c:v>
                </c:pt>
                <c:pt idx="258">
                  <c:v>12.9</c:v>
                </c:pt>
                <c:pt idx="259">
                  <c:v>12.950000000000006</c:v>
                </c:pt>
                <c:pt idx="260">
                  <c:v>13</c:v>
                </c:pt>
                <c:pt idx="261">
                  <c:v>13.05</c:v>
                </c:pt>
                <c:pt idx="262">
                  <c:v>13.1</c:v>
                </c:pt>
                <c:pt idx="263">
                  <c:v>13.15</c:v>
                </c:pt>
                <c:pt idx="264">
                  <c:v>13.2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13.350000000000014</c:v>
                </c:pt>
                <c:pt idx="268">
                  <c:v>13.4</c:v>
                </c:pt>
                <c:pt idx="269">
                  <c:v>13.450000000000006</c:v>
                </c:pt>
                <c:pt idx="270">
                  <c:v>13.5</c:v>
                </c:pt>
                <c:pt idx="271">
                  <c:v>13.55</c:v>
                </c:pt>
                <c:pt idx="272">
                  <c:v>13.6</c:v>
                </c:pt>
                <c:pt idx="273">
                  <c:v>13.65</c:v>
                </c:pt>
                <c:pt idx="274">
                  <c:v>13.7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13.850000000000014</c:v>
                </c:pt>
                <c:pt idx="278">
                  <c:v>13.9</c:v>
                </c:pt>
                <c:pt idx="279">
                  <c:v>13.950000000000006</c:v>
                </c:pt>
                <c:pt idx="280">
                  <c:v>14</c:v>
                </c:pt>
                <c:pt idx="281">
                  <c:v>14.05</c:v>
                </c:pt>
                <c:pt idx="282">
                  <c:v>14.1</c:v>
                </c:pt>
                <c:pt idx="283">
                  <c:v>14.15</c:v>
                </c:pt>
                <c:pt idx="284">
                  <c:v>14.2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14.350000000000014</c:v>
                </c:pt>
                <c:pt idx="288">
                  <c:v>14.4</c:v>
                </c:pt>
                <c:pt idx="289">
                  <c:v>14.450000000000006</c:v>
                </c:pt>
                <c:pt idx="290">
                  <c:v>14.5</c:v>
                </c:pt>
                <c:pt idx="291">
                  <c:v>14.55</c:v>
                </c:pt>
                <c:pt idx="292">
                  <c:v>14.6</c:v>
                </c:pt>
                <c:pt idx="293">
                  <c:v>14.65</c:v>
                </c:pt>
                <c:pt idx="294">
                  <c:v>14.7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14.850000000000014</c:v>
                </c:pt>
                <c:pt idx="298">
                  <c:v>14.9</c:v>
                </c:pt>
                <c:pt idx="299">
                  <c:v>14.950000000000006</c:v>
                </c:pt>
                <c:pt idx="300">
                  <c:v>15</c:v>
                </c:pt>
                <c:pt idx="301">
                  <c:v>15.05</c:v>
                </c:pt>
                <c:pt idx="302">
                  <c:v>15.1</c:v>
                </c:pt>
                <c:pt idx="303">
                  <c:v>15.15</c:v>
                </c:pt>
                <c:pt idx="304">
                  <c:v>15.2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15.350000000000014</c:v>
                </c:pt>
                <c:pt idx="308">
                  <c:v>15.4</c:v>
                </c:pt>
                <c:pt idx="309">
                  <c:v>15.450000000000006</c:v>
                </c:pt>
                <c:pt idx="310">
                  <c:v>15.5</c:v>
                </c:pt>
                <c:pt idx="311">
                  <c:v>15.55</c:v>
                </c:pt>
                <c:pt idx="312">
                  <c:v>15.6</c:v>
                </c:pt>
                <c:pt idx="313">
                  <c:v>15.65</c:v>
                </c:pt>
                <c:pt idx="314">
                  <c:v>15.7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15.850000000000014</c:v>
                </c:pt>
                <c:pt idx="318">
                  <c:v>15.9</c:v>
                </c:pt>
                <c:pt idx="319">
                  <c:v>15.950000000000006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16.149999999999999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16.399999999999999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16.649999999999999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16.899999999999999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17.149999999999999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17.399999999999999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17.649999999999999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17.899999999999999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18.149999999999999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18.399999999999999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18.649999999999999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18.899999999999999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19.149999999999999</c:v>
                </c:pt>
                <c:pt idx="384">
                  <c:v>19.2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19.399999999999999</c:v>
                </c:pt>
                <c:pt idx="389">
                  <c:v>19.45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19.649999999999999</c:v>
                </c:pt>
                <c:pt idx="394">
                  <c:v>19.7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19.899999999999999</c:v>
                </c:pt>
                <c:pt idx="399">
                  <c:v>19.95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20.149999999999999</c:v>
                </c:pt>
                <c:pt idx="404">
                  <c:v>20.2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20.399999999999999</c:v>
                </c:pt>
                <c:pt idx="409">
                  <c:v>20.45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20.650000000000027</c:v>
                </c:pt>
                <c:pt idx="414">
                  <c:v>20.7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</c:v>
                </c:pt>
                <c:pt idx="419">
                  <c:v>20.95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21.150000000000027</c:v>
                </c:pt>
                <c:pt idx="424">
                  <c:v>21.2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</c:v>
                </c:pt>
                <c:pt idx="429">
                  <c:v>21.45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21.650000000000027</c:v>
                </c:pt>
                <c:pt idx="434">
                  <c:v>21.7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</c:v>
                </c:pt>
                <c:pt idx="439">
                  <c:v>21.95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22.150000000000027</c:v>
                </c:pt>
                <c:pt idx="444">
                  <c:v>22.2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</c:v>
                </c:pt>
                <c:pt idx="449">
                  <c:v>22.45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22.650000000000027</c:v>
                </c:pt>
                <c:pt idx="454">
                  <c:v>22.7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</c:v>
                </c:pt>
                <c:pt idx="459">
                  <c:v>22.95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23.150000000000027</c:v>
                </c:pt>
                <c:pt idx="464">
                  <c:v>23.2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</c:v>
                </c:pt>
                <c:pt idx="469">
                  <c:v>23.45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23.650000000000027</c:v>
                </c:pt>
                <c:pt idx="474">
                  <c:v>23.7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</c:v>
                </c:pt>
                <c:pt idx="479">
                  <c:v>23.95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24.150000000000027</c:v>
                </c:pt>
                <c:pt idx="484">
                  <c:v>24.2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</c:v>
                </c:pt>
                <c:pt idx="489">
                  <c:v>24.45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24.650000000000027</c:v>
                </c:pt>
                <c:pt idx="494">
                  <c:v>24.7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</c:v>
                </c:pt>
                <c:pt idx="499">
                  <c:v>24.95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25.150000000000027</c:v>
                </c:pt>
                <c:pt idx="504">
                  <c:v>25.2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</c:v>
                </c:pt>
                <c:pt idx="509">
                  <c:v>25.45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25.650000000000027</c:v>
                </c:pt>
                <c:pt idx="514">
                  <c:v>25.7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</c:v>
                </c:pt>
                <c:pt idx="519">
                  <c:v>25.95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26.150000000000027</c:v>
                </c:pt>
                <c:pt idx="524">
                  <c:v>26.2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</c:v>
                </c:pt>
                <c:pt idx="529">
                  <c:v>26.45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26.650000000000027</c:v>
                </c:pt>
                <c:pt idx="534">
                  <c:v>26.7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</c:v>
                </c:pt>
                <c:pt idx="539">
                  <c:v>26.95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27.150000000000027</c:v>
                </c:pt>
                <c:pt idx="544">
                  <c:v>27.2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</c:v>
                </c:pt>
                <c:pt idx="549">
                  <c:v>27.45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27.650000000000027</c:v>
                </c:pt>
                <c:pt idx="554">
                  <c:v>27.7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</c:v>
                </c:pt>
                <c:pt idx="559">
                  <c:v>27.95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28.150000000000027</c:v>
                </c:pt>
                <c:pt idx="564">
                  <c:v>28.2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</c:v>
                </c:pt>
                <c:pt idx="569">
                  <c:v>28.45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28.650000000000027</c:v>
                </c:pt>
                <c:pt idx="574">
                  <c:v>28.7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</c:v>
                </c:pt>
                <c:pt idx="579">
                  <c:v>28.95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29.150000000000027</c:v>
                </c:pt>
                <c:pt idx="584">
                  <c:v>29.2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</c:v>
                </c:pt>
                <c:pt idx="589">
                  <c:v>29.45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29.650000000000027</c:v>
                </c:pt>
                <c:pt idx="594">
                  <c:v>29.7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</c:v>
                </c:pt>
                <c:pt idx="599">
                  <c:v>29.95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30.150000000000027</c:v>
                </c:pt>
                <c:pt idx="604">
                  <c:v>30.2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</c:v>
                </c:pt>
                <c:pt idx="609">
                  <c:v>30.45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30.650000000000027</c:v>
                </c:pt>
                <c:pt idx="614">
                  <c:v>30.7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</c:v>
                </c:pt>
                <c:pt idx="619">
                  <c:v>30.95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31.150000000000027</c:v>
                </c:pt>
                <c:pt idx="624">
                  <c:v>31.2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</c:v>
                </c:pt>
                <c:pt idx="629">
                  <c:v>31.45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31.650000000000027</c:v>
                </c:pt>
                <c:pt idx="634">
                  <c:v>31.7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</c:v>
                </c:pt>
                <c:pt idx="639">
                  <c:v>31.95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</c:v>
                </c:pt>
                <c:pt idx="822">
                  <c:v>41.1</c:v>
                </c:pt>
                <c:pt idx="823">
                  <c:v>41.15</c:v>
                </c:pt>
                <c:pt idx="824">
                  <c:v>41.2</c:v>
                </c:pt>
                <c:pt idx="825">
                  <c:v>41.25</c:v>
                </c:pt>
                <c:pt idx="826">
                  <c:v>41.3</c:v>
                </c:pt>
                <c:pt idx="827">
                  <c:v>41.35</c:v>
                </c:pt>
                <c:pt idx="828">
                  <c:v>41.4</c:v>
                </c:pt>
                <c:pt idx="829">
                  <c:v>41.45</c:v>
                </c:pt>
                <c:pt idx="830">
                  <c:v>41.5</c:v>
                </c:pt>
                <c:pt idx="831">
                  <c:v>41.55</c:v>
                </c:pt>
                <c:pt idx="832">
                  <c:v>41.6</c:v>
                </c:pt>
                <c:pt idx="833">
                  <c:v>41.65</c:v>
                </c:pt>
                <c:pt idx="834">
                  <c:v>41.7</c:v>
                </c:pt>
                <c:pt idx="835">
                  <c:v>41.75</c:v>
                </c:pt>
                <c:pt idx="836">
                  <c:v>41.8</c:v>
                </c:pt>
                <c:pt idx="837">
                  <c:v>41.85</c:v>
                </c:pt>
                <c:pt idx="838">
                  <c:v>41.9</c:v>
                </c:pt>
                <c:pt idx="839">
                  <c:v>41.95</c:v>
                </c:pt>
                <c:pt idx="840">
                  <c:v>42</c:v>
                </c:pt>
                <c:pt idx="841">
                  <c:v>42.05</c:v>
                </c:pt>
                <c:pt idx="842">
                  <c:v>42.1</c:v>
                </c:pt>
                <c:pt idx="843">
                  <c:v>42.15</c:v>
                </c:pt>
                <c:pt idx="844">
                  <c:v>42.2</c:v>
                </c:pt>
                <c:pt idx="845">
                  <c:v>42.25</c:v>
                </c:pt>
                <c:pt idx="846">
                  <c:v>42.3</c:v>
                </c:pt>
                <c:pt idx="847">
                  <c:v>42.35</c:v>
                </c:pt>
                <c:pt idx="848">
                  <c:v>42.4</c:v>
                </c:pt>
                <c:pt idx="849">
                  <c:v>42.45</c:v>
                </c:pt>
                <c:pt idx="850">
                  <c:v>42.5</c:v>
                </c:pt>
                <c:pt idx="851">
                  <c:v>42.55</c:v>
                </c:pt>
                <c:pt idx="852">
                  <c:v>42.6</c:v>
                </c:pt>
                <c:pt idx="853">
                  <c:v>42.65</c:v>
                </c:pt>
                <c:pt idx="854">
                  <c:v>42.7</c:v>
                </c:pt>
                <c:pt idx="855">
                  <c:v>42.75</c:v>
                </c:pt>
                <c:pt idx="856">
                  <c:v>42.8</c:v>
                </c:pt>
                <c:pt idx="857">
                  <c:v>42.85</c:v>
                </c:pt>
                <c:pt idx="858">
                  <c:v>42.9</c:v>
                </c:pt>
                <c:pt idx="859">
                  <c:v>42.95</c:v>
                </c:pt>
                <c:pt idx="860">
                  <c:v>43</c:v>
                </c:pt>
                <c:pt idx="861">
                  <c:v>43.05</c:v>
                </c:pt>
                <c:pt idx="862">
                  <c:v>43.1</c:v>
                </c:pt>
                <c:pt idx="863">
                  <c:v>43.15</c:v>
                </c:pt>
                <c:pt idx="864">
                  <c:v>43.2</c:v>
                </c:pt>
                <c:pt idx="865">
                  <c:v>43.25</c:v>
                </c:pt>
                <c:pt idx="866">
                  <c:v>43.3</c:v>
                </c:pt>
                <c:pt idx="867">
                  <c:v>43.35</c:v>
                </c:pt>
                <c:pt idx="868">
                  <c:v>43.4</c:v>
                </c:pt>
                <c:pt idx="869">
                  <c:v>43.45</c:v>
                </c:pt>
                <c:pt idx="870">
                  <c:v>43.5</c:v>
                </c:pt>
                <c:pt idx="871">
                  <c:v>43.55</c:v>
                </c:pt>
                <c:pt idx="872">
                  <c:v>43.6</c:v>
                </c:pt>
                <c:pt idx="873">
                  <c:v>43.65</c:v>
                </c:pt>
                <c:pt idx="874">
                  <c:v>43.7</c:v>
                </c:pt>
                <c:pt idx="875">
                  <c:v>43.75</c:v>
                </c:pt>
                <c:pt idx="876">
                  <c:v>43.8</c:v>
                </c:pt>
                <c:pt idx="877">
                  <c:v>43.85</c:v>
                </c:pt>
                <c:pt idx="878">
                  <c:v>43.9</c:v>
                </c:pt>
                <c:pt idx="879">
                  <c:v>43.95</c:v>
                </c:pt>
                <c:pt idx="880">
                  <c:v>44</c:v>
                </c:pt>
                <c:pt idx="881">
                  <c:v>44.05</c:v>
                </c:pt>
                <c:pt idx="882">
                  <c:v>44.1</c:v>
                </c:pt>
                <c:pt idx="883">
                  <c:v>44.15</c:v>
                </c:pt>
                <c:pt idx="884">
                  <c:v>44.2</c:v>
                </c:pt>
                <c:pt idx="885">
                  <c:v>44.25</c:v>
                </c:pt>
                <c:pt idx="886">
                  <c:v>44.3</c:v>
                </c:pt>
                <c:pt idx="887">
                  <c:v>44.35</c:v>
                </c:pt>
                <c:pt idx="888">
                  <c:v>44.4</c:v>
                </c:pt>
                <c:pt idx="889">
                  <c:v>44.45</c:v>
                </c:pt>
                <c:pt idx="890">
                  <c:v>44.5</c:v>
                </c:pt>
                <c:pt idx="891">
                  <c:v>44.55</c:v>
                </c:pt>
                <c:pt idx="892">
                  <c:v>44.6</c:v>
                </c:pt>
                <c:pt idx="893">
                  <c:v>44.65</c:v>
                </c:pt>
                <c:pt idx="894">
                  <c:v>44.7</c:v>
                </c:pt>
                <c:pt idx="895">
                  <c:v>44.75</c:v>
                </c:pt>
                <c:pt idx="896">
                  <c:v>44.8</c:v>
                </c:pt>
                <c:pt idx="897">
                  <c:v>44.85</c:v>
                </c:pt>
                <c:pt idx="898">
                  <c:v>44.9</c:v>
                </c:pt>
                <c:pt idx="899">
                  <c:v>44.95</c:v>
                </c:pt>
                <c:pt idx="900">
                  <c:v>45</c:v>
                </c:pt>
                <c:pt idx="901">
                  <c:v>45.05</c:v>
                </c:pt>
                <c:pt idx="902">
                  <c:v>45.1</c:v>
                </c:pt>
                <c:pt idx="903">
                  <c:v>45.15</c:v>
                </c:pt>
                <c:pt idx="904">
                  <c:v>45.2</c:v>
                </c:pt>
                <c:pt idx="905">
                  <c:v>45.25</c:v>
                </c:pt>
                <c:pt idx="906">
                  <c:v>45.3</c:v>
                </c:pt>
                <c:pt idx="907">
                  <c:v>45.35</c:v>
                </c:pt>
                <c:pt idx="908">
                  <c:v>45.4</c:v>
                </c:pt>
                <c:pt idx="909">
                  <c:v>45.45</c:v>
                </c:pt>
                <c:pt idx="910">
                  <c:v>45.5</c:v>
                </c:pt>
                <c:pt idx="911">
                  <c:v>45.55</c:v>
                </c:pt>
                <c:pt idx="912">
                  <c:v>45.6</c:v>
                </c:pt>
                <c:pt idx="913">
                  <c:v>45.65</c:v>
                </c:pt>
                <c:pt idx="914">
                  <c:v>45.7</c:v>
                </c:pt>
                <c:pt idx="915">
                  <c:v>45.75</c:v>
                </c:pt>
                <c:pt idx="916">
                  <c:v>45.8</c:v>
                </c:pt>
                <c:pt idx="917">
                  <c:v>45.85</c:v>
                </c:pt>
                <c:pt idx="918">
                  <c:v>45.899999999999913</c:v>
                </c:pt>
                <c:pt idx="919">
                  <c:v>45.949999999999903</c:v>
                </c:pt>
                <c:pt idx="920">
                  <c:v>45.999999999999957</c:v>
                </c:pt>
                <c:pt idx="921">
                  <c:v>46.049999999999912</c:v>
                </c:pt>
                <c:pt idx="922">
                  <c:v>46.099999999999966</c:v>
                </c:pt>
                <c:pt idx="923">
                  <c:v>46.149999999999913</c:v>
                </c:pt>
                <c:pt idx="924">
                  <c:v>46.199999999999974</c:v>
                </c:pt>
                <c:pt idx="925">
                  <c:v>46.249999999999957</c:v>
                </c:pt>
                <c:pt idx="926">
                  <c:v>46.29999999999999</c:v>
                </c:pt>
                <c:pt idx="927">
                  <c:v>46.349999999999902</c:v>
                </c:pt>
                <c:pt idx="928">
                  <c:v>46.399999999999913</c:v>
                </c:pt>
                <c:pt idx="929">
                  <c:v>46.449999999999903</c:v>
                </c:pt>
                <c:pt idx="930">
                  <c:v>46.499999999999957</c:v>
                </c:pt>
                <c:pt idx="931">
                  <c:v>46.549999999999912</c:v>
                </c:pt>
                <c:pt idx="932">
                  <c:v>46.599999999999966</c:v>
                </c:pt>
                <c:pt idx="933">
                  <c:v>46.649999999999913</c:v>
                </c:pt>
                <c:pt idx="934">
                  <c:v>46.699999999999974</c:v>
                </c:pt>
                <c:pt idx="935">
                  <c:v>46.749999999999957</c:v>
                </c:pt>
                <c:pt idx="936">
                  <c:v>46.79999999999999</c:v>
                </c:pt>
                <c:pt idx="937">
                  <c:v>46.849999999999902</c:v>
                </c:pt>
                <c:pt idx="938">
                  <c:v>46.899999999999913</c:v>
                </c:pt>
                <c:pt idx="939">
                  <c:v>46.949999999999903</c:v>
                </c:pt>
                <c:pt idx="940">
                  <c:v>46.999999999999957</c:v>
                </c:pt>
                <c:pt idx="941">
                  <c:v>47.049999999999912</c:v>
                </c:pt>
                <c:pt idx="942">
                  <c:v>47.099999999999966</c:v>
                </c:pt>
                <c:pt idx="943">
                  <c:v>47.149999999999913</c:v>
                </c:pt>
                <c:pt idx="944">
                  <c:v>47.199999999999974</c:v>
                </c:pt>
                <c:pt idx="945">
                  <c:v>47.249999999999957</c:v>
                </c:pt>
                <c:pt idx="946">
                  <c:v>47.29999999999999</c:v>
                </c:pt>
                <c:pt idx="947">
                  <c:v>47.349999999999902</c:v>
                </c:pt>
                <c:pt idx="948">
                  <c:v>47.399999999999913</c:v>
                </c:pt>
                <c:pt idx="949">
                  <c:v>47.449999999999903</c:v>
                </c:pt>
                <c:pt idx="950">
                  <c:v>47.499999999999957</c:v>
                </c:pt>
                <c:pt idx="951">
                  <c:v>47.549999999999912</c:v>
                </c:pt>
                <c:pt idx="952">
                  <c:v>47.599999999999966</c:v>
                </c:pt>
                <c:pt idx="953">
                  <c:v>47.649999999999856</c:v>
                </c:pt>
                <c:pt idx="954">
                  <c:v>47.699999999999875</c:v>
                </c:pt>
                <c:pt idx="955">
                  <c:v>47.749999999999865</c:v>
                </c:pt>
                <c:pt idx="956">
                  <c:v>47.799999999999891</c:v>
                </c:pt>
                <c:pt idx="957">
                  <c:v>47.849999999999802</c:v>
                </c:pt>
                <c:pt idx="958">
                  <c:v>47.899999999999856</c:v>
                </c:pt>
                <c:pt idx="959">
                  <c:v>47.949999999999811</c:v>
                </c:pt>
                <c:pt idx="960">
                  <c:v>47.999999999999865</c:v>
                </c:pt>
                <c:pt idx="961">
                  <c:v>48.049999999999812</c:v>
                </c:pt>
                <c:pt idx="962">
                  <c:v>48.099999999999874</c:v>
                </c:pt>
                <c:pt idx="963">
                  <c:v>48.149999999999856</c:v>
                </c:pt>
                <c:pt idx="964">
                  <c:v>48.199999999999875</c:v>
                </c:pt>
                <c:pt idx="965">
                  <c:v>48.249999999999865</c:v>
                </c:pt>
                <c:pt idx="966">
                  <c:v>48.299999999999891</c:v>
                </c:pt>
                <c:pt idx="967">
                  <c:v>48.349999999999802</c:v>
                </c:pt>
                <c:pt idx="968">
                  <c:v>48.399999999999856</c:v>
                </c:pt>
                <c:pt idx="969">
                  <c:v>48.449999999999811</c:v>
                </c:pt>
                <c:pt idx="970">
                  <c:v>48.499999999999865</c:v>
                </c:pt>
                <c:pt idx="971">
                  <c:v>48.549999999999812</c:v>
                </c:pt>
                <c:pt idx="972">
                  <c:v>48.599999999999874</c:v>
                </c:pt>
                <c:pt idx="973">
                  <c:v>48.649999999999856</c:v>
                </c:pt>
                <c:pt idx="974">
                  <c:v>48.699999999999875</c:v>
                </c:pt>
                <c:pt idx="975">
                  <c:v>48.749999999999865</c:v>
                </c:pt>
                <c:pt idx="976">
                  <c:v>48.799999999999891</c:v>
                </c:pt>
                <c:pt idx="977">
                  <c:v>48.849999999999802</c:v>
                </c:pt>
                <c:pt idx="978">
                  <c:v>48.899999999999856</c:v>
                </c:pt>
                <c:pt idx="979">
                  <c:v>48.949999999999811</c:v>
                </c:pt>
                <c:pt idx="980">
                  <c:v>48.999999999999865</c:v>
                </c:pt>
                <c:pt idx="981">
                  <c:v>49.049999999999812</c:v>
                </c:pt>
                <c:pt idx="982">
                  <c:v>49.099999999999874</c:v>
                </c:pt>
                <c:pt idx="983">
                  <c:v>49.149999999999856</c:v>
                </c:pt>
                <c:pt idx="984">
                  <c:v>49.199999999999875</c:v>
                </c:pt>
                <c:pt idx="985">
                  <c:v>49.249999999999865</c:v>
                </c:pt>
                <c:pt idx="986">
                  <c:v>49.299999999999891</c:v>
                </c:pt>
                <c:pt idx="987">
                  <c:v>49.349999999999802</c:v>
                </c:pt>
                <c:pt idx="988">
                  <c:v>49.399999999999757</c:v>
                </c:pt>
                <c:pt idx="989">
                  <c:v>49.449999999999697</c:v>
                </c:pt>
                <c:pt idx="990">
                  <c:v>49.499999999999766</c:v>
                </c:pt>
                <c:pt idx="991">
                  <c:v>49.549999999999699</c:v>
                </c:pt>
                <c:pt idx="992">
                  <c:v>49.599999999999774</c:v>
                </c:pt>
                <c:pt idx="993">
                  <c:v>49.649999999999757</c:v>
                </c:pt>
                <c:pt idx="994">
                  <c:v>49.69999999999979</c:v>
                </c:pt>
                <c:pt idx="995">
                  <c:v>49.749999999999766</c:v>
                </c:pt>
                <c:pt idx="996">
                  <c:v>49.799999999999798</c:v>
                </c:pt>
                <c:pt idx="997">
                  <c:v>49.849999999999703</c:v>
                </c:pt>
                <c:pt idx="998">
                  <c:v>49.899999999999757</c:v>
                </c:pt>
                <c:pt idx="999">
                  <c:v>49.949999999999697</c:v>
                </c:pt>
                <c:pt idx="1000">
                  <c:v>50</c:v>
                </c:pt>
                <c:pt idx="1001">
                  <c:v>50.1</c:v>
                </c:pt>
                <c:pt idx="1002">
                  <c:v>50.2</c:v>
                </c:pt>
                <c:pt idx="1003">
                  <c:v>50.3</c:v>
                </c:pt>
                <c:pt idx="1004">
                  <c:v>50.4</c:v>
                </c:pt>
                <c:pt idx="1005">
                  <c:v>50.5</c:v>
                </c:pt>
                <c:pt idx="1006">
                  <c:v>50.6</c:v>
                </c:pt>
                <c:pt idx="1007">
                  <c:v>50.7</c:v>
                </c:pt>
                <c:pt idx="1008">
                  <c:v>50.8</c:v>
                </c:pt>
                <c:pt idx="1009">
                  <c:v>50.9</c:v>
                </c:pt>
                <c:pt idx="1010">
                  <c:v>51</c:v>
                </c:pt>
                <c:pt idx="1011">
                  <c:v>51.1</c:v>
                </c:pt>
                <c:pt idx="1012">
                  <c:v>51.2</c:v>
                </c:pt>
                <c:pt idx="1013">
                  <c:v>51.3</c:v>
                </c:pt>
                <c:pt idx="1014">
                  <c:v>51.4</c:v>
                </c:pt>
                <c:pt idx="1015">
                  <c:v>51.5</c:v>
                </c:pt>
                <c:pt idx="1016">
                  <c:v>51.6</c:v>
                </c:pt>
                <c:pt idx="1017">
                  <c:v>51.7</c:v>
                </c:pt>
                <c:pt idx="1018">
                  <c:v>51.8</c:v>
                </c:pt>
                <c:pt idx="1019">
                  <c:v>51.9</c:v>
                </c:pt>
                <c:pt idx="1020">
                  <c:v>52</c:v>
                </c:pt>
                <c:pt idx="1021">
                  <c:v>52.1</c:v>
                </c:pt>
                <c:pt idx="1022">
                  <c:v>52.2</c:v>
                </c:pt>
                <c:pt idx="1023">
                  <c:v>52.3</c:v>
                </c:pt>
                <c:pt idx="1024">
                  <c:v>52.4</c:v>
                </c:pt>
                <c:pt idx="1025">
                  <c:v>52.5</c:v>
                </c:pt>
                <c:pt idx="1026">
                  <c:v>52.6</c:v>
                </c:pt>
                <c:pt idx="1027">
                  <c:v>52.7</c:v>
                </c:pt>
                <c:pt idx="1028">
                  <c:v>52.8</c:v>
                </c:pt>
                <c:pt idx="1029">
                  <c:v>52.9</c:v>
                </c:pt>
                <c:pt idx="1030">
                  <c:v>53</c:v>
                </c:pt>
                <c:pt idx="1031">
                  <c:v>53.1</c:v>
                </c:pt>
                <c:pt idx="1032">
                  <c:v>53.200000000000102</c:v>
                </c:pt>
                <c:pt idx="1033">
                  <c:v>53.3</c:v>
                </c:pt>
                <c:pt idx="1034">
                  <c:v>53.4</c:v>
                </c:pt>
                <c:pt idx="1035">
                  <c:v>53.5</c:v>
                </c:pt>
                <c:pt idx="1036">
                  <c:v>53.600000000000101</c:v>
                </c:pt>
                <c:pt idx="1037">
                  <c:v>53.700000000000102</c:v>
                </c:pt>
                <c:pt idx="1038">
                  <c:v>53.8</c:v>
                </c:pt>
                <c:pt idx="1039">
                  <c:v>53.900000000000098</c:v>
                </c:pt>
                <c:pt idx="1040">
                  <c:v>54.000000000000099</c:v>
                </c:pt>
                <c:pt idx="1041">
                  <c:v>54.100000000000101</c:v>
                </c:pt>
                <c:pt idx="1042">
                  <c:v>54.200000000000102</c:v>
                </c:pt>
                <c:pt idx="1043">
                  <c:v>54.300000000000097</c:v>
                </c:pt>
                <c:pt idx="1044">
                  <c:v>54.400000000000098</c:v>
                </c:pt>
                <c:pt idx="1045">
                  <c:v>54.500000000000099</c:v>
                </c:pt>
                <c:pt idx="1046">
                  <c:v>54.600000000000101</c:v>
                </c:pt>
                <c:pt idx="1047">
                  <c:v>54.700000000000102</c:v>
                </c:pt>
                <c:pt idx="1048">
                  <c:v>54.800000000000097</c:v>
                </c:pt>
                <c:pt idx="1049">
                  <c:v>54.900000000000098</c:v>
                </c:pt>
                <c:pt idx="1050">
                  <c:v>55.000000000000099</c:v>
                </c:pt>
                <c:pt idx="1051">
                  <c:v>55.100000000000101</c:v>
                </c:pt>
                <c:pt idx="1052">
                  <c:v>55.200000000000102</c:v>
                </c:pt>
                <c:pt idx="1053">
                  <c:v>55.300000000000097</c:v>
                </c:pt>
                <c:pt idx="1054">
                  <c:v>55.400000000000098</c:v>
                </c:pt>
                <c:pt idx="1055">
                  <c:v>55.500000000000099</c:v>
                </c:pt>
                <c:pt idx="1056">
                  <c:v>55.600000000000101</c:v>
                </c:pt>
                <c:pt idx="1057">
                  <c:v>55.700000000000102</c:v>
                </c:pt>
                <c:pt idx="1058">
                  <c:v>55.800000000000097</c:v>
                </c:pt>
                <c:pt idx="1059">
                  <c:v>55.900000000000098</c:v>
                </c:pt>
                <c:pt idx="1060">
                  <c:v>56.000000000000099</c:v>
                </c:pt>
                <c:pt idx="1061">
                  <c:v>56.100000000000101</c:v>
                </c:pt>
                <c:pt idx="1062">
                  <c:v>56.200000000000102</c:v>
                </c:pt>
                <c:pt idx="1063">
                  <c:v>56.300000000000097</c:v>
                </c:pt>
                <c:pt idx="1064">
                  <c:v>56.400000000000098</c:v>
                </c:pt>
                <c:pt idx="1065">
                  <c:v>56.500000000000099</c:v>
                </c:pt>
                <c:pt idx="1066">
                  <c:v>56.600000000000101</c:v>
                </c:pt>
                <c:pt idx="1067">
                  <c:v>56.700000000000102</c:v>
                </c:pt>
                <c:pt idx="1068">
                  <c:v>56.800000000000097</c:v>
                </c:pt>
                <c:pt idx="1069">
                  <c:v>56.900000000000098</c:v>
                </c:pt>
                <c:pt idx="1070">
                  <c:v>57.000000000000099</c:v>
                </c:pt>
                <c:pt idx="1071">
                  <c:v>57.100000000000101</c:v>
                </c:pt>
                <c:pt idx="1072">
                  <c:v>57.200000000000102</c:v>
                </c:pt>
                <c:pt idx="1073">
                  <c:v>57.300000000000097</c:v>
                </c:pt>
                <c:pt idx="1074">
                  <c:v>57.400000000000098</c:v>
                </c:pt>
                <c:pt idx="1075">
                  <c:v>57.500000000000099</c:v>
                </c:pt>
                <c:pt idx="1076">
                  <c:v>57.600000000000101</c:v>
                </c:pt>
                <c:pt idx="1077">
                  <c:v>57.700000000000102</c:v>
                </c:pt>
                <c:pt idx="1078">
                  <c:v>57.800000000000097</c:v>
                </c:pt>
                <c:pt idx="1079">
                  <c:v>57.900000000000098</c:v>
                </c:pt>
                <c:pt idx="1080">
                  <c:v>58.000000000000099</c:v>
                </c:pt>
                <c:pt idx="1081">
                  <c:v>58.100000000000101</c:v>
                </c:pt>
                <c:pt idx="1082">
                  <c:v>58.200000000000102</c:v>
                </c:pt>
                <c:pt idx="1083">
                  <c:v>58.300000000000097</c:v>
                </c:pt>
                <c:pt idx="1084">
                  <c:v>58.400000000000098</c:v>
                </c:pt>
                <c:pt idx="1085">
                  <c:v>58.500000000000099</c:v>
                </c:pt>
                <c:pt idx="1086">
                  <c:v>58.600000000000101</c:v>
                </c:pt>
                <c:pt idx="1087">
                  <c:v>58.700000000000102</c:v>
                </c:pt>
                <c:pt idx="1088">
                  <c:v>58.800000000000097</c:v>
                </c:pt>
                <c:pt idx="1089">
                  <c:v>58.900000000000098</c:v>
                </c:pt>
                <c:pt idx="1090">
                  <c:v>59.000000000000099</c:v>
                </c:pt>
                <c:pt idx="1091">
                  <c:v>59.100000000000101</c:v>
                </c:pt>
                <c:pt idx="1092">
                  <c:v>59.200000000000102</c:v>
                </c:pt>
                <c:pt idx="1093">
                  <c:v>59.300000000000097</c:v>
                </c:pt>
                <c:pt idx="1094">
                  <c:v>59.400000000000098</c:v>
                </c:pt>
                <c:pt idx="1095">
                  <c:v>59.500000000000099</c:v>
                </c:pt>
                <c:pt idx="1096">
                  <c:v>59.600000000000101</c:v>
                </c:pt>
                <c:pt idx="1097">
                  <c:v>59.700000000000102</c:v>
                </c:pt>
                <c:pt idx="1098">
                  <c:v>59.800000000000097</c:v>
                </c:pt>
                <c:pt idx="1099">
                  <c:v>59.900000000000098</c:v>
                </c:pt>
                <c:pt idx="1100">
                  <c:v>60.000000000000099</c:v>
                </c:pt>
                <c:pt idx="1101">
                  <c:v>60.100000000000101</c:v>
                </c:pt>
                <c:pt idx="1102">
                  <c:v>60.200000000000102</c:v>
                </c:pt>
                <c:pt idx="1103">
                  <c:v>60.300000000000097</c:v>
                </c:pt>
                <c:pt idx="1104">
                  <c:v>60.400000000000098</c:v>
                </c:pt>
                <c:pt idx="1105">
                  <c:v>60.500000000000099</c:v>
                </c:pt>
                <c:pt idx="1106">
                  <c:v>60.6000000000002</c:v>
                </c:pt>
                <c:pt idx="1107">
                  <c:v>60.700000000000202</c:v>
                </c:pt>
                <c:pt idx="1108">
                  <c:v>60.800000000000196</c:v>
                </c:pt>
                <c:pt idx="1109">
                  <c:v>60.900000000000198</c:v>
                </c:pt>
                <c:pt idx="1110">
                  <c:v>61.000000000000199</c:v>
                </c:pt>
                <c:pt idx="1111">
                  <c:v>61.1000000000002</c:v>
                </c:pt>
                <c:pt idx="1112">
                  <c:v>61.200000000000202</c:v>
                </c:pt>
                <c:pt idx="1113">
                  <c:v>61.300000000000196</c:v>
                </c:pt>
                <c:pt idx="1114">
                  <c:v>61.400000000000198</c:v>
                </c:pt>
                <c:pt idx="1115">
                  <c:v>61.500000000000199</c:v>
                </c:pt>
                <c:pt idx="1116">
                  <c:v>61.6000000000002</c:v>
                </c:pt>
                <c:pt idx="1117">
                  <c:v>61.700000000000202</c:v>
                </c:pt>
                <c:pt idx="1118">
                  <c:v>61.800000000000196</c:v>
                </c:pt>
                <c:pt idx="1119">
                  <c:v>61.900000000000198</c:v>
                </c:pt>
                <c:pt idx="1120">
                  <c:v>62.000000000000199</c:v>
                </c:pt>
                <c:pt idx="1121">
                  <c:v>62.1000000000002</c:v>
                </c:pt>
                <c:pt idx="1122">
                  <c:v>62.200000000000202</c:v>
                </c:pt>
                <c:pt idx="1123">
                  <c:v>62.300000000000196</c:v>
                </c:pt>
                <c:pt idx="1124">
                  <c:v>62.400000000000198</c:v>
                </c:pt>
                <c:pt idx="1125">
                  <c:v>62.500000000000199</c:v>
                </c:pt>
                <c:pt idx="1126">
                  <c:v>62.6000000000002</c:v>
                </c:pt>
                <c:pt idx="1127">
                  <c:v>62.700000000000202</c:v>
                </c:pt>
                <c:pt idx="1128">
                  <c:v>62.800000000000196</c:v>
                </c:pt>
                <c:pt idx="1129">
                  <c:v>62.900000000000198</c:v>
                </c:pt>
                <c:pt idx="1130">
                  <c:v>63.000000000000199</c:v>
                </c:pt>
                <c:pt idx="1131">
                  <c:v>63.1000000000002</c:v>
                </c:pt>
                <c:pt idx="1132">
                  <c:v>63.200000000000202</c:v>
                </c:pt>
                <c:pt idx="1133">
                  <c:v>63.300000000000196</c:v>
                </c:pt>
                <c:pt idx="1134">
                  <c:v>63.400000000000198</c:v>
                </c:pt>
                <c:pt idx="1135">
                  <c:v>63.500000000000199</c:v>
                </c:pt>
                <c:pt idx="1136">
                  <c:v>63.6000000000002</c:v>
                </c:pt>
                <c:pt idx="1137">
                  <c:v>63.700000000000202</c:v>
                </c:pt>
                <c:pt idx="1138">
                  <c:v>63.800000000000196</c:v>
                </c:pt>
                <c:pt idx="1139">
                  <c:v>63.900000000000198</c:v>
                </c:pt>
                <c:pt idx="1140">
                  <c:v>64.000000000000199</c:v>
                </c:pt>
                <c:pt idx="1141">
                  <c:v>64.100000000000179</c:v>
                </c:pt>
                <c:pt idx="1142">
                  <c:v>64.200000000000202</c:v>
                </c:pt>
                <c:pt idx="1143">
                  <c:v>64.300000000000182</c:v>
                </c:pt>
                <c:pt idx="1144">
                  <c:v>64.400000000000205</c:v>
                </c:pt>
                <c:pt idx="1145">
                  <c:v>64.500000000000199</c:v>
                </c:pt>
                <c:pt idx="1146">
                  <c:v>64.600000000000179</c:v>
                </c:pt>
                <c:pt idx="1147">
                  <c:v>64.700000000000202</c:v>
                </c:pt>
                <c:pt idx="1148">
                  <c:v>64.800000000000182</c:v>
                </c:pt>
                <c:pt idx="1149">
                  <c:v>64.900000000000205</c:v>
                </c:pt>
                <c:pt idx="1150">
                  <c:v>65.000000000000199</c:v>
                </c:pt>
                <c:pt idx="1151">
                  <c:v>65.099999999999994</c:v>
                </c:pt>
                <c:pt idx="1152">
                  <c:v>65.2</c:v>
                </c:pt>
                <c:pt idx="1153">
                  <c:v>65.3</c:v>
                </c:pt>
                <c:pt idx="1154">
                  <c:v>65.400000000000006</c:v>
                </c:pt>
                <c:pt idx="1155">
                  <c:v>65.5</c:v>
                </c:pt>
                <c:pt idx="1156">
                  <c:v>65.599999999999994</c:v>
                </c:pt>
                <c:pt idx="1157">
                  <c:v>65.7</c:v>
                </c:pt>
                <c:pt idx="1158">
                  <c:v>65.8</c:v>
                </c:pt>
                <c:pt idx="1159">
                  <c:v>65.900000000000006</c:v>
                </c:pt>
                <c:pt idx="1160">
                  <c:v>66</c:v>
                </c:pt>
                <c:pt idx="1161">
                  <c:v>66.099999999999994</c:v>
                </c:pt>
                <c:pt idx="1162">
                  <c:v>66.199999999999903</c:v>
                </c:pt>
                <c:pt idx="1163">
                  <c:v>66.299999999999926</c:v>
                </c:pt>
                <c:pt idx="1164">
                  <c:v>66.399999999999906</c:v>
                </c:pt>
                <c:pt idx="1165">
                  <c:v>66.5</c:v>
                </c:pt>
                <c:pt idx="1166">
                  <c:v>66.599999999999895</c:v>
                </c:pt>
                <c:pt idx="1167">
                  <c:v>66.699999999999903</c:v>
                </c:pt>
                <c:pt idx="1168">
                  <c:v>66.799999999999926</c:v>
                </c:pt>
                <c:pt idx="1169">
                  <c:v>66.899999999999906</c:v>
                </c:pt>
                <c:pt idx="1170">
                  <c:v>67</c:v>
                </c:pt>
                <c:pt idx="1171">
                  <c:v>67.099999999999895</c:v>
                </c:pt>
                <c:pt idx="1172">
                  <c:v>67.199999999999903</c:v>
                </c:pt>
                <c:pt idx="1173">
                  <c:v>67.299999999999926</c:v>
                </c:pt>
                <c:pt idx="1174">
                  <c:v>67.399999999999906</c:v>
                </c:pt>
                <c:pt idx="1175">
                  <c:v>67.5</c:v>
                </c:pt>
                <c:pt idx="1176">
                  <c:v>67.599999999999895</c:v>
                </c:pt>
                <c:pt idx="1177">
                  <c:v>67.699999999999903</c:v>
                </c:pt>
                <c:pt idx="1178">
                  <c:v>67.799999999999926</c:v>
                </c:pt>
                <c:pt idx="1179">
                  <c:v>67.899999999999807</c:v>
                </c:pt>
                <c:pt idx="1180">
                  <c:v>67.999999999999929</c:v>
                </c:pt>
                <c:pt idx="1181">
                  <c:v>68.099999999999795</c:v>
                </c:pt>
                <c:pt idx="1182">
                  <c:v>68.199999999999804</c:v>
                </c:pt>
                <c:pt idx="1183">
                  <c:v>68.299999999999827</c:v>
                </c:pt>
                <c:pt idx="1184">
                  <c:v>68.399999999999807</c:v>
                </c:pt>
                <c:pt idx="1185">
                  <c:v>68.499999999999929</c:v>
                </c:pt>
                <c:pt idx="1186">
                  <c:v>68.599999999999795</c:v>
                </c:pt>
                <c:pt idx="1187">
                  <c:v>68.699999999999804</c:v>
                </c:pt>
                <c:pt idx="1188">
                  <c:v>68.799999999999827</c:v>
                </c:pt>
                <c:pt idx="1189">
                  <c:v>68.899999999999807</c:v>
                </c:pt>
                <c:pt idx="1190">
                  <c:v>68.999999999999929</c:v>
                </c:pt>
                <c:pt idx="1191">
                  <c:v>69.099999999999795</c:v>
                </c:pt>
                <c:pt idx="1192">
                  <c:v>69.199999999999804</c:v>
                </c:pt>
                <c:pt idx="1193">
                  <c:v>69.299999999999827</c:v>
                </c:pt>
                <c:pt idx="1194">
                  <c:v>69.399999999999807</c:v>
                </c:pt>
                <c:pt idx="1195">
                  <c:v>69.499999999999929</c:v>
                </c:pt>
                <c:pt idx="1196">
                  <c:v>69.599999999999795</c:v>
                </c:pt>
                <c:pt idx="1197">
                  <c:v>69.699999999999704</c:v>
                </c:pt>
                <c:pt idx="1198">
                  <c:v>69.799999999999727</c:v>
                </c:pt>
                <c:pt idx="1199">
                  <c:v>69.899999999999693</c:v>
                </c:pt>
                <c:pt idx="1200">
                  <c:v>69.999999999999829</c:v>
                </c:pt>
                <c:pt idx="1201">
                  <c:v>70.099999999999696</c:v>
                </c:pt>
                <c:pt idx="1202">
                  <c:v>70.199999999999704</c:v>
                </c:pt>
                <c:pt idx="1203">
                  <c:v>70.299999999999727</c:v>
                </c:pt>
                <c:pt idx="1204">
                  <c:v>70.399999999999693</c:v>
                </c:pt>
                <c:pt idx="1205">
                  <c:v>70.499999999999829</c:v>
                </c:pt>
                <c:pt idx="1206">
                  <c:v>70.599999999999696</c:v>
                </c:pt>
                <c:pt idx="1207">
                  <c:v>70.699999999999704</c:v>
                </c:pt>
                <c:pt idx="1208">
                  <c:v>70.799999999999727</c:v>
                </c:pt>
                <c:pt idx="1209">
                  <c:v>70.899999999999693</c:v>
                </c:pt>
                <c:pt idx="1210">
                  <c:v>70.999999999999829</c:v>
                </c:pt>
                <c:pt idx="1211">
                  <c:v>71.099999999999696</c:v>
                </c:pt>
                <c:pt idx="1212">
                  <c:v>71.199999999999704</c:v>
                </c:pt>
                <c:pt idx="1213">
                  <c:v>71.299999999999727</c:v>
                </c:pt>
                <c:pt idx="1214">
                  <c:v>71.399999999999693</c:v>
                </c:pt>
                <c:pt idx="1215">
                  <c:v>71.49999999999973</c:v>
                </c:pt>
                <c:pt idx="1216">
                  <c:v>71.599999999999596</c:v>
                </c:pt>
                <c:pt idx="1217">
                  <c:v>71.699999999999605</c:v>
                </c:pt>
                <c:pt idx="1218">
                  <c:v>71.799999999999713</c:v>
                </c:pt>
                <c:pt idx="1219">
                  <c:v>71.899999999999594</c:v>
                </c:pt>
                <c:pt idx="1220">
                  <c:v>71.99999999999973</c:v>
                </c:pt>
                <c:pt idx="1221">
                  <c:v>72.099999999999596</c:v>
                </c:pt>
                <c:pt idx="1222">
                  <c:v>72.199999999999605</c:v>
                </c:pt>
                <c:pt idx="1223">
                  <c:v>72.299999999999713</c:v>
                </c:pt>
                <c:pt idx="1224">
                  <c:v>72.399999999999594</c:v>
                </c:pt>
                <c:pt idx="1225">
                  <c:v>72.49999999999973</c:v>
                </c:pt>
                <c:pt idx="1226">
                  <c:v>72.599999999999596</c:v>
                </c:pt>
                <c:pt idx="1227">
                  <c:v>72.699999999999605</c:v>
                </c:pt>
                <c:pt idx="1228">
                  <c:v>72.799999999999713</c:v>
                </c:pt>
                <c:pt idx="1229">
                  <c:v>72.899999999999594</c:v>
                </c:pt>
                <c:pt idx="1230">
                  <c:v>72.99999999999973</c:v>
                </c:pt>
                <c:pt idx="1231">
                  <c:v>73.099999999999596</c:v>
                </c:pt>
                <c:pt idx="1232">
                  <c:v>73.199999999999505</c:v>
                </c:pt>
                <c:pt idx="1233">
                  <c:v>73.299999999999613</c:v>
                </c:pt>
                <c:pt idx="1234">
                  <c:v>73.399999999999494</c:v>
                </c:pt>
                <c:pt idx="1235">
                  <c:v>73.499999999999645</c:v>
                </c:pt>
                <c:pt idx="1236">
                  <c:v>73.599999999999497</c:v>
                </c:pt>
                <c:pt idx="1237">
                  <c:v>73.699999999999505</c:v>
                </c:pt>
                <c:pt idx="1238">
                  <c:v>73.799999999999613</c:v>
                </c:pt>
                <c:pt idx="1239">
                  <c:v>73.899999999999494</c:v>
                </c:pt>
                <c:pt idx="1240">
                  <c:v>73.999999999999645</c:v>
                </c:pt>
                <c:pt idx="1241">
                  <c:v>74.099999999999497</c:v>
                </c:pt>
                <c:pt idx="1242">
                  <c:v>74.199999999999505</c:v>
                </c:pt>
                <c:pt idx="1243">
                  <c:v>74.299999999999613</c:v>
                </c:pt>
                <c:pt idx="1244">
                  <c:v>74.399999999999494</c:v>
                </c:pt>
                <c:pt idx="1245">
                  <c:v>74.499999999999645</c:v>
                </c:pt>
                <c:pt idx="1246">
                  <c:v>74.599999999999497</c:v>
                </c:pt>
                <c:pt idx="1247">
                  <c:v>74.699999999999505</c:v>
                </c:pt>
                <c:pt idx="1248">
                  <c:v>74.799999999999613</c:v>
                </c:pt>
                <c:pt idx="1249">
                  <c:v>74.899999999999494</c:v>
                </c:pt>
                <c:pt idx="1250">
                  <c:v>74.999999999999531</c:v>
                </c:pt>
                <c:pt idx="1251">
                  <c:v>75.099999999999397</c:v>
                </c:pt>
                <c:pt idx="1252">
                  <c:v>75.199999999999406</c:v>
                </c:pt>
                <c:pt idx="1253">
                  <c:v>75.299999999999514</c:v>
                </c:pt>
                <c:pt idx="1254">
                  <c:v>75.399999999999395</c:v>
                </c:pt>
                <c:pt idx="1255">
                  <c:v>75.499999999999531</c:v>
                </c:pt>
                <c:pt idx="1256">
                  <c:v>75.599999999999397</c:v>
                </c:pt>
                <c:pt idx="1257">
                  <c:v>75.699999999999406</c:v>
                </c:pt>
                <c:pt idx="1258">
                  <c:v>75.799999999999514</c:v>
                </c:pt>
                <c:pt idx="1259">
                  <c:v>75.899999999999395</c:v>
                </c:pt>
                <c:pt idx="1260">
                  <c:v>75.999999999999531</c:v>
                </c:pt>
                <c:pt idx="1261">
                  <c:v>76.099999999999397</c:v>
                </c:pt>
                <c:pt idx="1262">
                  <c:v>76.199999999999406</c:v>
                </c:pt>
                <c:pt idx="1263">
                  <c:v>76.299999999999514</c:v>
                </c:pt>
                <c:pt idx="1264">
                  <c:v>76.399999999999395</c:v>
                </c:pt>
                <c:pt idx="1265">
                  <c:v>76.499999999999531</c:v>
                </c:pt>
                <c:pt idx="1266">
                  <c:v>76.599999999999397</c:v>
                </c:pt>
                <c:pt idx="1267">
                  <c:v>76.699999999999307</c:v>
                </c:pt>
                <c:pt idx="1268">
                  <c:v>76.799999999999429</c:v>
                </c:pt>
                <c:pt idx="1269">
                  <c:v>76.899999999999295</c:v>
                </c:pt>
                <c:pt idx="1270">
                  <c:v>76.999999999999446</c:v>
                </c:pt>
                <c:pt idx="1271">
                  <c:v>77.099999999999326</c:v>
                </c:pt>
                <c:pt idx="1272">
                  <c:v>77.199999999999307</c:v>
                </c:pt>
                <c:pt idx="1273">
                  <c:v>77.299999999999429</c:v>
                </c:pt>
                <c:pt idx="1274">
                  <c:v>77.399999999999295</c:v>
                </c:pt>
                <c:pt idx="1275">
                  <c:v>77.499999999999446</c:v>
                </c:pt>
                <c:pt idx="1276">
                  <c:v>77.599999999999326</c:v>
                </c:pt>
                <c:pt idx="1277">
                  <c:v>77.699999999999307</c:v>
                </c:pt>
                <c:pt idx="1278">
                  <c:v>77.799999999999429</c:v>
                </c:pt>
                <c:pt idx="1279">
                  <c:v>77.899999999999295</c:v>
                </c:pt>
                <c:pt idx="1280">
                  <c:v>77.999999999999446</c:v>
                </c:pt>
                <c:pt idx="1281">
                  <c:v>78.099999999999326</c:v>
                </c:pt>
                <c:pt idx="1282">
                  <c:v>78.199999999999307</c:v>
                </c:pt>
                <c:pt idx="1283">
                  <c:v>78.299999999999429</c:v>
                </c:pt>
                <c:pt idx="1284">
                  <c:v>78.399999999999196</c:v>
                </c:pt>
                <c:pt idx="1285">
                  <c:v>78.499999999999361</c:v>
                </c:pt>
                <c:pt idx="1286">
                  <c:v>78.599999999999227</c:v>
                </c:pt>
                <c:pt idx="1287">
                  <c:v>78.699999999999207</c:v>
                </c:pt>
                <c:pt idx="1288">
                  <c:v>78.799999999999329</c:v>
                </c:pt>
                <c:pt idx="1289">
                  <c:v>78.899999999999196</c:v>
                </c:pt>
                <c:pt idx="1290">
                  <c:v>78.999999999999361</c:v>
                </c:pt>
                <c:pt idx="1291">
                  <c:v>79.099999999999227</c:v>
                </c:pt>
                <c:pt idx="1292">
                  <c:v>79.199999999999207</c:v>
                </c:pt>
                <c:pt idx="1293">
                  <c:v>79.299999999999329</c:v>
                </c:pt>
                <c:pt idx="1294">
                  <c:v>79.399999999999196</c:v>
                </c:pt>
                <c:pt idx="1295">
                  <c:v>79.499999999999361</c:v>
                </c:pt>
                <c:pt idx="1296">
                  <c:v>79.599999999999227</c:v>
                </c:pt>
                <c:pt idx="1297">
                  <c:v>79.699999999999207</c:v>
                </c:pt>
                <c:pt idx="1298">
                  <c:v>79.799999999999329</c:v>
                </c:pt>
                <c:pt idx="1299">
                  <c:v>79.899999999999196</c:v>
                </c:pt>
                <c:pt idx="1300">
                  <c:v>79.999999999999361</c:v>
                </c:pt>
                <c:pt idx="1301">
                  <c:v>80.099999999999227</c:v>
                </c:pt>
                <c:pt idx="1302">
                  <c:v>80.199999999999093</c:v>
                </c:pt>
                <c:pt idx="1303">
                  <c:v>80.29999999999923</c:v>
                </c:pt>
                <c:pt idx="1304">
                  <c:v>80.399999999999096</c:v>
                </c:pt>
                <c:pt idx="1305">
                  <c:v>80.499999999999247</c:v>
                </c:pt>
                <c:pt idx="1306">
                  <c:v>80.599999999999127</c:v>
                </c:pt>
                <c:pt idx="1307">
                  <c:v>80.699999999999093</c:v>
                </c:pt>
                <c:pt idx="1308">
                  <c:v>80.79999999999923</c:v>
                </c:pt>
                <c:pt idx="1309">
                  <c:v>80.899999999999096</c:v>
                </c:pt>
                <c:pt idx="1310">
                  <c:v>80.999999999999247</c:v>
                </c:pt>
                <c:pt idx="1311">
                  <c:v>81.099999999999127</c:v>
                </c:pt>
                <c:pt idx="1312">
                  <c:v>81.199999999999093</c:v>
                </c:pt>
                <c:pt idx="1313">
                  <c:v>81.29999999999923</c:v>
                </c:pt>
                <c:pt idx="1314">
                  <c:v>81.399999999999096</c:v>
                </c:pt>
                <c:pt idx="1315">
                  <c:v>81.499999999999247</c:v>
                </c:pt>
                <c:pt idx="1316">
                  <c:v>81.599999999999127</c:v>
                </c:pt>
                <c:pt idx="1317">
                  <c:v>81.699999999999093</c:v>
                </c:pt>
                <c:pt idx="1318">
                  <c:v>81.79999999999923</c:v>
                </c:pt>
                <c:pt idx="1319">
                  <c:v>81.899999999999096</c:v>
                </c:pt>
                <c:pt idx="1320">
                  <c:v>81.999999999999162</c:v>
                </c:pt>
                <c:pt idx="1321">
                  <c:v>82.099999999999113</c:v>
                </c:pt>
                <c:pt idx="1322">
                  <c:v>82.199999999998994</c:v>
                </c:pt>
                <c:pt idx="1323">
                  <c:v>82.299999999999145</c:v>
                </c:pt>
                <c:pt idx="1324">
                  <c:v>82.399999999998997</c:v>
                </c:pt>
                <c:pt idx="1325">
                  <c:v>82.499999999999162</c:v>
                </c:pt>
                <c:pt idx="1326">
                  <c:v>82.599999999999113</c:v>
                </c:pt>
                <c:pt idx="1327">
                  <c:v>82.699999999998994</c:v>
                </c:pt>
                <c:pt idx="1328">
                  <c:v>82.799999999999145</c:v>
                </c:pt>
                <c:pt idx="1329">
                  <c:v>82.899999999998997</c:v>
                </c:pt>
                <c:pt idx="1330">
                  <c:v>82.999999999999162</c:v>
                </c:pt>
                <c:pt idx="1331">
                  <c:v>83.099999999999113</c:v>
                </c:pt>
                <c:pt idx="1332">
                  <c:v>83.199999999998994</c:v>
                </c:pt>
                <c:pt idx="1333">
                  <c:v>83.299999999999145</c:v>
                </c:pt>
                <c:pt idx="1334">
                  <c:v>83.399999999998997</c:v>
                </c:pt>
                <c:pt idx="1335">
                  <c:v>83.499999999999162</c:v>
                </c:pt>
                <c:pt idx="1336">
                  <c:v>83.599999999999113</c:v>
                </c:pt>
                <c:pt idx="1337">
                  <c:v>83.699999999998894</c:v>
                </c:pt>
                <c:pt idx="1338">
                  <c:v>83.799999999999031</c:v>
                </c:pt>
                <c:pt idx="1339">
                  <c:v>83.899999999998897</c:v>
                </c:pt>
                <c:pt idx="1340">
                  <c:v>83.999999999999048</c:v>
                </c:pt>
                <c:pt idx="1341">
                  <c:v>84.099999999999014</c:v>
                </c:pt>
                <c:pt idx="1342">
                  <c:v>84.199999999998894</c:v>
                </c:pt>
                <c:pt idx="1343">
                  <c:v>84.299999999999031</c:v>
                </c:pt>
                <c:pt idx="1344">
                  <c:v>84.399999999998897</c:v>
                </c:pt>
                <c:pt idx="1345">
                  <c:v>84.499999999999048</c:v>
                </c:pt>
                <c:pt idx="1346">
                  <c:v>84.599999999999014</c:v>
                </c:pt>
                <c:pt idx="1347">
                  <c:v>84.699999999998894</c:v>
                </c:pt>
                <c:pt idx="1348">
                  <c:v>84.799999999999031</c:v>
                </c:pt>
                <c:pt idx="1349">
                  <c:v>84.899999999998897</c:v>
                </c:pt>
                <c:pt idx="1350">
                  <c:v>84.999999999999048</c:v>
                </c:pt>
                <c:pt idx="1351">
                  <c:v>85.099999999999014</c:v>
                </c:pt>
                <c:pt idx="1352">
                  <c:v>85.199999999998894</c:v>
                </c:pt>
                <c:pt idx="1353">
                  <c:v>85.299999999999031</c:v>
                </c:pt>
                <c:pt idx="1354">
                  <c:v>85.399999999998897</c:v>
                </c:pt>
                <c:pt idx="1355">
                  <c:v>85.499999999998934</c:v>
                </c:pt>
                <c:pt idx="1356">
                  <c:v>85.599999999998914</c:v>
                </c:pt>
                <c:pt idx="1357">
                  <c:v>85.699999999998795</c:v>
                </c:pt>
                <c:pt idx="1358">
                  <c:v>85.799999999998946</c:v>
                </c:pt>
                <c:pt idx="1359">
                  <c:v>85.899999999998826</c:v>
                </c:pt>
                <c:pt idx="1360">
                  <c:v>85.999999999998934</c:v>
                </c:pt>
                <c:pt idx="1361">
                  <c:v>86.099999999998914</c:v>
                </c:pt>
                <c:pt idx="1362">
                  <c:v>86.199999999998795</c:v>
                </c:pt>
                <c:pt idx="1363">
                  <c:v>86.299999999998946</c:v>
                </c:pt>
                <c:pt idx="1364">
                  <c:v>86.399999999998826</c:v>
                </c:pt>
                <c:pt idx="1365">
                  <c:v>86.499999999998934</c:v>
                </c:pt>
                <c:pt idx="1366">
                  <c:v>86.599999999998914</c:v>
                </c:pt>
                <c:pt idx="1367">
                  <c:v>86.699999999998795</c:v>
                </c:pt>
                <c:pt idx="1368">
                  <c:v>86.799999999998946</c:v>
                </c:pt>
                <c:pt idx="1369">
                  <c:v>86.899999999998826</c:v>
                </c:pt>
                <c:pt idx="1370">
                  <c:v>86.999999999998934</c:v>
                </c:pt>
                <c:pt idx="1371">
                  <c:v>87.099999999998914</c:v>
                </c:pt>
                <c:pt idx="1372">
                  <c:v>87.199999999998695</c:v>
                </c:pt>
                <c:pt idx="1373">
                  <c:v>87.29999999999886</c:v>
                </c:pt>
                <c:pt idx="1374">
                  <c:v>87.399999999998727</c:v>
                </c:pt>
                <c:pt idx="1375">
                  <c:v>87.499999999998849</c:v>
                </c:pt>
                <c:pt idx="1376">
                  <c:v>87.599999999998829</c:v>
                </c:pt>
                <c:pt idx="1377">
                  <c:v>87.699999999998695</c:v>
                </c:pt>
                <c:pt idx="1378">
                  <c:v>87.79999999999886</c:v>
                </c:pt>
                <c:pt idx="1379">
                  <c:v>87.899999999998727</c:v>
                </c:pt>
                <c:pt idx="1380">
                  <c:v>87.999999999998849</c:v>
                </c:pt>
                <c:pt idx="1381">
                  <c:v>88.099999999998829</c:v>
                </c:pt>
                <c:pt idx="1382">
                  <c:v>88.199999999998695</c:v>
                </c:pt>
                <c:pt idx="1383">
                  <c:v>88.29999999999886</c:v>
                </c:pt>
                <c:pt idx="1384">
                  <c:v>88.399999999998727</c:v>
                </c:pt>
                <c:pt idx="1385">
                  <c:v>88.499999999998849</c:v>
                </c:pt>
                <c:pt idx="1386">
                  <c:v>88.599999999998829</c:v>
                </c:pt>
                <c:pt idx="1387">
                  <c:v>88.699999999998695</c:v>
                </c:pt>
                <c:pt idx="1388">
                  <c:v>88.79999999999886</c:v>
                </c:pt>
                <c:pt idx="1389">
                  <c:v>88.899999999998727</c:v>
                </c:pt>
                <c:pt idx="1390">
                  <c:v>88.999999999998735</c:v>
                </c:pt>
                <c:pt idx="1391">
                  <c:v>89.09999999999873</c:v>
                </c:pt>
                <c:pt idx="1392">
                  <c:v>89.199999999998596</c:v>
                </c:pt>
                <c:pt idx="1393">
                  <c:v>89.299999999998747</c:v>
                </c:pt>
                <c:pt idx="1394">
                  <c:v>89.399999999998627</c:v>
                </c:pt>
                <c:pt idx="1395">
                  <c:v>89.499999999998735</c:v>
                </c:pt>
                <c:pt idx="1396">
                  <c:v>89.59999999999873</c:v>
                </c:pt>
                <c:pt idx="1397">
                  <c:v>89.699999999998596</c:v>
                </c:pt>
                <c:pt idx="1398">
                  <c:v>89.799999999998747</c:v>
                </c:pt>
                <c:pt idx="1399">
                  <c:v>89.899999999998627</c:v>
                </c:pt>
                <c:pt idx="1400">
                  <c:v>89.999999999998735</c:v>
                </c:pt>
                <c:pt idx="1401">
                  <c:v>90.09999999999873</c:v>
                </c:pt>
                <c:pt idx="1402">
                  <c:v>90.199999999998596</c:v>
                </c:pt>
                <c:pt idx="1403">
                  <c:v>90.299999999998747</c:v>
                </c:pt>
                <c:pt idx="1404">
                  <c:v>90.399999999998627</c:v>
                </c:pt>
                <c:pt idx="1405">
                  <c:v>90.499999999998735</c:v>
                </c:pt>
                <c:pt idx="1406">
                  <c:v>90.59999999999873</c:v>
                </c:pt>
                <c:pt idx="1407">
                  <c:v>90.699999999998596</c:v>
                </c:pt>
                <c:pt idx="1408">
                  <c:v>90.799999999998661</c:v>
                </c:pt>
                <c:pt idx="1409">
                  <c:v>90.899999999998613</c:v>
                </c:pt>
                <c:pt idx="1410">
                  <c:v>90.99999999999865</c:v>
                </c:pt>
                <c:pt idx="1411">
                  <c:v>91.09999999999863</c:v>
                </c:pt>
                <c:pt idx="1412">
                  <c:v>91.199999999998496</c:v>
                </c:pt>
                <c:pt idx="1413">
                  <c:v>91.299999999998661</c:v>
                </c:pt>
                <c:pt idx="1414">
                  <c:v>91.399999999998613</c:v>
                </c:pt>
                <c:pt idx="1415">
                  <c:v>91.49999999999865</c:v>
                </c:pt>
                <c:pt idx="1416">
                  <c:v>91.59999999999863</c:v>
                </c:pt>
                <c:pt idx="1417">
                  <c:v>91.699999999998496</c:v>
                </c:pt>
                <c:pt idx="1418">
                  <c:v>91.799999999998661</c:v>
                </c:pt>
                <c:pt idx="1419">
                  <c:v>91.899999999998613</c:v>
                </c:pt>
                <c:pt idx="1420">
                  <c:v>91.99999999999865</c:v>
                </c:pt>
                <c:pt idx="1421">
                  <c:v>92.09999999999863</c:v>
                </c:pt>
                <c:pt idx="1422">
                  <c:v>92.199999999998496</c:v>
                </c:pt>
                <c:pt idx="1423">
                  <c:v>92.299999999998661</c:v>
                </c:pt>
                <c:pt idx="1424">
                  <c:v>92.399999999998613</c:v>
                </c:pt>
                <c:pt idx="1425">
                  <c:v>92.499999999998579</c:v>
                </c:pt>
                <c:pt idx="1426">
                  <c:v>92.599999999998531</c:v>
                </c:pt>
                <c:pt idx="1427">
                  <c:v>92.699999999998397</c:v>
                </c:pt>
                <c:pt idx="1428">
                  <c:v>92.799999999998548</c:v>
                </c:pt>
                <c:pt idx="1429">
                  <c:v>92.899999999998514</c:v>
                </c:pt>
                <c:pt idx="1430">
                  <c:v>92.999999999998579</c:v>
                </c:pt>
                <c:pt idx="1431">
                  <c:v>93.099999999998531</c:v>
                </c:pt>
                <c:pt idx="1432">
                  <c:v>93.199999999998397</c:v>
                </c:pt>
                <c:pt idx="1433">
                  <c:v>93.299999999998548</c:v>
                </c:pt>
                <c:pt idx="1434">
                  <c:v>93.399999999998514</c:v>
                </c:pt>
                <c:pt idx="1435">
                  <c:v>93.499999999998579</c:v>
                </c:pt>
                <c:pt idx="1436">
                  <c:v>93.599999999998531</c:v>
                </c:pt>
                <c:pt idx="1437">
                  <c:v>93.699999999998397</c:v>
                </c:pt>
                <c:pt idx="1438">
                  <c:v>93.799999999998548</c:v>
                </c:pt>
                <c:pt idx="1439">
                  <c:v>93.899999999998514</c:v>
                </c:pt>
                <c:pt idx="1440">
                  <c:v>93.999999999998579</c:v>
                </c:pt>
                <c:pt idx="1441">
                  <c:v>94.099999999998531</c:v>
                </c:pt>
                <c:pt idx="1442">
                  <c:v>94.199999999998397</c:v>
                </c:pt>
                <c:pt idx="1443">
                  <c:v>94.299999999998434</c:v>
                </c:pt>
                <c:pt idx="1444">
                  <c:v>94.399999999998414</c:v>
                </c:pt>
                <c:pt idx="1445">
                  <c:v>94.499999999998479</c:v>
                </c:pt>
                <c:pt idx="1446">
                  <c:v>94.599999999998431</c:v>
                </c:pt>
                <c:pt idx="1447">
                  <c:v>94.699999999998326</c:v>
                </c:pt>
                <c:pt idx="1448">
                  <c:v>94.799999999998434</c:v>
                </c:pt>
                <c:pt idx="1449">
                  <c:v>94.899999999998414</c:v>
                </c:pt>
                <c:pt idx="1450">
                  <c:v>94.999999999998479</c:v>
                </c:pt>
                <c:pt idx="1451">
                  <c:v>95.099999999998431</c:v>
                </c:pt>
                <c:pt idx="1452">
                  <c:v>95.199999999998326</c:v>
                </c:pt>
                <c:pt idx="1453">
                  <c:v>95.299999999998434</c:v>
                </c:pt>
                <c:pt idx="1454">
                  <c:v>95.399999999998414</c:v>
                </c:pt>
                <c:pt idx="1455">
                  <c:v>95.499999999998479</c:v>
                </c:pt>
                <c:pt idx="1456">
                  <c:v>95.599999999998431</c:v>
                </c:pt>
                <c:pt idx="1457">
                  <c:v>95.699999999998326</c:v>
                </c:pt>
                <c:pt idx="1458">
                  <c:v>95.799999999998434</c:v>
                </c:pt>
                <c:pt idx="1459">
                  <c:v>95.899999999998414</c:v>
                </c:pt>
                <c:pt idx="1460">
                  <c:v>95.99999999999838</c:v>
                </c:pt>
                <c:pt idx="1461">
                  <c:v>96.099999999998346</c:v>
                </c:pt>
                <c:pt idx="1462">
                  <c:v>96.199999999998226</c:v>
                </c:pt>
                <c:pt idx="1463">
                  <c:v>96.299999999998349</c:v>
                </c:pt>
                <c:pt idx="1464">
                  <c:v>96.399999999998329</c:v>
                </c:pt>
                <c:pt idx="1465">
                  <c:v>96.49999999999838</c:v>
                </c:pt>
                <c:pt idx="1466">
                  <c:v>96.599999999998346</c:v>
                </c:pt>
                <c:pt idx="1467">
                  <c:v>96.699999999998226</c:v>
                </c:pt>
                <c:pt idx="1468">
                  <c:v>96.799999999998349</c:v>
                </c:pt>
                <c:pt idx="1469">
                  <c:v>96.899999999998329</c:v>
                </c:pt>
                <c:pt idx="1470">
                  <c:v>96.99999999999838</c:v>
                </c:pt>
                <c:pt idx="1471">
                  <c:v>97.099999999998346</c:v>
                </c:pt>
                <c:pt idx="1472">
                  <c:v>97.199999999998226</c:v>
                </c:pt>
                <c:pt idx="1473">
                  <c:v>97.299999999998349</c:v>
                </c:pt>
                <c:pt idx="1474">
                  <c:v>97.399999999998329</c:v>
                </c:pt>
                <c:pt idx="1475">
                  <c:v>97.49999999999838</c:v>
                </c:pt>
                <c:pt idx="1476">
                  <c:v>97.599999999998346</c:v>
                </c:pt>
                <c:pt idx="1477">
                  <c:v>97.699999999998226</c:v>
                </c:pt>
                <c:pt idx="1478">
                  <c:v>97.799999999998235</c:v>
                </c:pt>
                <c:pt idx="1479">
                  <c:v>97.899999999998229</c:v>
                </c:pt>
                <c:pt idx="1480">
                  <c:v>97.99999999999828</c:v>
                </c:pt>
                <c:pt idx="1481">
                  <c:v>98.099999999998246</c:v>
                </c:pt>
                <c:pt idx="1482">
                  <c:v>98.199999999998127</c:v>
                </c:pt>
                <c:pt idx="1483">
                  <c:v>98.299999999998235</c:v>
                </c:pt>
                <c:pt idx="1484">
                  <c:v>98.399999999998229</c:v>
                </c:pt>
                <c:pt idx="1485">
                  <c:v>98.49999999999828</c:v>
                </c:pt>
                <c:pt idx="1486">
                  <c:v>98.599999999998246</c:v>
                </c:pt>
                <c:pt idx="1487">
                  <c:v>98.699999999998127</c:v>
                </c:pt>
                <c:pt idx="1488">
                  <c:v>98.799999999998235</c:v>
                </c:pt>
                <c:pt idx="1489">
                  <c:v>98.899999999998229</c:v>
                </c:pt>
                <c:pt idx="1490">
                  <c:v>98.99999999999828</c:v>
                </c:pt>
                <c:pt idx="1491">
                  <c:v>99.099999999998246</c:v>
                </c:pt>
                <c:pt idx="1492">
                  <c:v>99.199999999998127</c:v>
                </c:pt>
                <c:pt idx="1493">
                  <c:v>99.299999999998235</c:v>
                </c:pt>
                <c:pt idx="1494">
                  <c:v>99.399999999998229</c:v>
                </c:pt>
                <c:pt idx="1495">
                  <c:v>99.49999999999828</c:v>
                </c:pt>
                <c:pt idx="1496">
                  <c:v>99.599999999998147</c:v>
                </c:pt>
                <c:pt idx="1497">
                  <c:v>99.699999999998113</c:v>
                </c:pt>
                <c:pt idx="1498">
                  <c:v>99.79999999999815</c:v>
                </c:pt>
                <c:pt idx="1499">
                  <c:v>99.89999999999813</c:v>
                </c:pt>
                <c:pt idx="1500">
                  <c:v>99.999999999998181</c:v>
                </c:pt>
                <c:pt idx="1501">
                  <c:v>100.09999999999815</c:v>
                </c:pt>
                <c:pt idx="1502">
                  <c:v>100.19999999999811</c:v>
                </c:pt>
                <c:pt idx="1503">
                  <c:v>100.29999999999818</c:v>
                </c:pt>
                <c:pt idx="1504">
                  <c:v>100.39999999999812</c:v>
                </c:pt>
                <c:pt idx="1505">
                  <c:v>100.4999999999982</c:v>
                </c:pt>
                <c:pt idx="1506">
                  <c:v>100.59999999999815</c:v>
                </c:pt>
                <c:pt idx="1507">
                  <c:v>100.69999999999811</c:v>
                </c:pt>
                <c:pt idx="1508">
                  <c:v>100.79999999999818</c:v>
                </c:pt>
                <c:pt idx="1509">
                  <c:v>100.89999999999812</c:v>
                </c:pt>
                <c:pt idx="1510">
                  <c:v>100.9999999999982</c:v>
                </c:pt>
                <c:pt idx="1511">
                  <c:v>101.09999999999815</c:v>
                </c:pt>
                <c:pt idx="1512">
                  <c:v>101.19999999999811</c:v>
                </c:pt>
                <c:pt idx="1513">
                  <c:v>101.29999999999818</c:v>
                </c:pt>
                <c:pt idx="1514">
                  <c:v>101.39999999999812</c:v>
                </c:pt>
                <c:pt idx="1515">
                  <c:v>101.4999999999982</c:v>
                </c:pt>
                <c:pt idx="1516">
                  <c:v>101.59999999999815</c:v>
                </c:pt>
                <c:pt idx="1517">
                  <c:v>101.69999999999811</c:v>
                </c:pt>
                <c:pt idx="1518">
                  <c:v>101.79999999999818</c:v>
                </c:pt>
                <c:pt idx="1519">
                  <c:v>101.89999999999812</c:v>
                </c:pt>
                <c:pt idx="1520">
                  <c:v>101.9999999999982</c:v>
                </c:pt>
                <c:pt idx="1521">
                  <c:v>102.09999999999815</c:v>
                </c:pt>
                <c:pt idx="1522">
                  <c:v>102.19999999999811</c:v>
                </c:pt>
                <c:pt idx="1523">
                  <c:v>102.29999999999818</c:v>
                </c:pt>
                <c:pt idx="1524">
                  <c:v>102.39999999999812</c:v>
                </c:pt>
                <c:pt idx="1525">
                  <c:v>102.4999999999982</c:v>
                </c:pt>
                <c:pt idx="1526">
                  <c:v>102.59999999999815</c:v>
                </c:pt>
                <c:pt idx="1527">
                  <c:v>102.69999999999811</c:v>
                </c:pt>
                <c:pt idx="1528">
                  <c:v>102.79999999999818</c:v>
                </c:pt>
                <c:pt idx="1529">
                  <c:v>102.89999999999812</c:v>
                </c:pt>
                <c:pt idx="1530">
                  <c:v>102.9999999999982</c:v>
                </c:pt>
                <c:pt idx="1531">
                  <c:v>103.09999999999815</c:v>
                </c:pt>
                <c:pt idx="1532">
                  <c:v>103.19999999999811</c:v>
                </c:pt>
                <c:pt idx="1533">
                  <c:v>103.29999999999818</c:v>
                </c:pt>
                <c:pt idx="1534">
                  <c:v>103.39999999999812</c:v>
                </c:pt>
                <c:pt idx="1535">
                  <c:v>103.4999999999982</c:v>
                </c:pt>
                <c:pt idx="1536">
                  <c:v>103.59999999999815</c:v>
                </c:pt>
                <c:pt idx="1537">
                  <c:v>103.69999999999811</c:v>
                </c:pt>
                <c:pt idx="1538">
                  <c:v>103.79999999999818</c:v>
                </c:pt>
                <c:pt idx="1539">
                  <c:v>103.89999999999812</c:v>
                </c:pt>
                <c:pt idx="1540">
                  <c:v>103.9999999999982</c:v>
                </c:pt>
                <c:pt idx="1541">
                  <c:v>104.09999999999815</c:v>
                </c:pt>
                <c:pt idx="1542">
                  <c:v>104.19999999999811</c:v>
                </c:pt>
                <c:pt idx="1543">
                  <c:v>104.29999999999818</c:v>
                </c:pt>
                <c:pt idx="1544">
                  <c:v>104.39999999999812</c:v>
                </c:pt>
                <c:pt idx="1545">
                  <c:v>104.4999999999982</c:v>
                </c:pt>
                <c:pt idx="1546">
                  <c:v>104.59999999999815</c:v>
                </c:pt>
                <c:pt idx="1547">
                  <c:v>104.69999999999811</c:v>
                </c:pt>
                <c:pt idx="1548">
                  <c:v>104.79999999999818</c:v>
                </c:pt>
                <c:pt idx="1549">
                  <c:v>104.89999999999812</c:v>
                </c:pt>
                <c:pt idx="1550">
                  <c:v>104.9999999999982</c:v>
                </c:pt>
                <c:pt idx="1551">
                  <c:v>105.09999999999815</c:v>
                </c:pt>
                <c:pt idx="1552">
                  <c:v>105.19999999999811</c:v>
                </c:pt>
                <c:pt idx="1553">
                  <c:v>105.29999999999818</c:v>
                </c:pt>
                <c:pt idx="1554">
                  <c:v>105.39999999999812</c:v>
                </c:pt>
                <c:pt idx="1555">
                  <c:v>105.4999999999982</c:v>
                </c:pt>
                <c:pt idx="1556">
                  <c:v>105.59999999999815</c:v>
                </c:pt>
                <c:pt idx="1557">
                  <c:v>105.69999999999811</c:v>
                </c:pt>
                <c:pt idx="1558">
                  <c:v>105.79999999999818</c:v>
                </c:pt>
                <c:pt idx="1559">
                  <c:v>105.89999999999812</c:v>
                </c:pt>
                <c:pt idx="1560">
                  <c:v>105.9999999999982</c:v>
                </c:pt>
                <c:pt idx="1561">
                  <c:v>106.09999999999815</c:v>
                </c:pt>
                <c:pt idx="1562">
                  <c:v>106.19999999999811</c:v>
                </c:pt>
                <c:pt idx="1563">
                  <c:v>106.29999999999818</c:v>
                </c:pt>
                <c:pt idx="1564">
                  <c:v>106.39999999999812</c:v>
                </c:pt>
                <c:pt idx="1565">
                  <c:v>106.4999999999982</c:v>
                </c:pt>
                <c:pt idx="1566">
                  <c:v>106.59999999999815</c:v>
                </c:pt>
                <c:pt idx="1567">
                  <c:v>106.69999999999811</c:v>
                </c:pt>
                <c:pt idx="1568">
                  <c:v>106.79999999999818</c:v>
                </c:pt>
                <c:pt idx="1569">
                  <c:v>106.89999999999812</c:v>
                </c:pt>
                <c:pt idx="1570">
                  <c:v>106.9999999999982</c:v>
                </c:pt>
                <c:pt idx="1571">
                  <c:v>107.09999999999815</c:v>
                </c:pt>
                <c:pt idx="1572">
                  <c:v>107.19999999999811</c:v>
                </c:pt>
                <c:pt idx="1573">
                  <c:v>107.29999999999818</c:v>
                </c:pt>
                <c:pt idx="1574">
                  <c:v>107.39999999999812</c:v>
                </c:pt>
                <c:pt idx="1575">
                  <c:v>107.4999999999982</c:v>
                </c:pt>
                <c:pt idx="1576">
                  <c:v>107.59999999999815</c:v>
                </c:pt>
                <c:pt idx="1577">
                  <c:v>107.69999999999811</c:v>
                </c:pt>
                <c:pt idx="1578">
                  <c:v>107.79999999999818</c:v>
                </c:pt>
                <c:pt idx="1579">
                  <c:v>107.89999999999812</c:v>
                </c:pt>
                <c:pt idx="1580">
                  <c:v>107.9999999999982</c:v>
                </c:pt>
                <c:pt idx="1581">
                  <c:v>108.09999999999815</c:v>
                </c:pt>
                <c:pt idx="1582">
                  <c:v>108.19999999999811</c:v>
                </c:pt>
                <c:pt idx="1583">
                  <c:v>108.29999999999818</c:v>
                </c:pt>
                <c:pt idx="1584">
                  <c:v>108.39999999999812</c:v>
                </c:pt>
                <c:pt idx="1585">
                  <c:v>108.49999999999723</c:v>
                </c:pt>
                <c:pt idx="1586">
                  <c:v>108.59999999999719</c:v>
                </c:pt>
                <c:pt idx="1587">
                  <c:v>108.69999999999811</c:v>
                </c:pt>
                <c:pt idx="1588">
                  <c:v>108.79999999999818</c:v>
                </c:pt>
                <c:pt idx="1589">
                  <c:v>108.89999999999812</c:v>
                </c:pt>
                <c:pt idx="1590">
                  <c:v>108.99999999999723</c:v>
                </c:pt>
                <c:pt idx="1591">
                  <c:v>109.09999999999719</c:v>
                </c:pt>
                <c:pt idx="1592">
                  <c:v>109.19999999999811</c:v>
                </c:pt>
                <c:pt idx="1593">
                  <c:v>109.29999999999818</c:v>
                </c:pt>
                <c:pt idx="1594">
                  <c:v>109.39999999999812</c:v>
                </c:pt>
                <c:pt idx="1595">
                  <c:v>109.49999999999723</c:v>
                </c:pt>
                <c:pt idx="1596">
                  <c:v>109.59999999999719</c:v>
                </c:pt>
                <c:pt idx="1597">
                  <c:v>109.69999999999811</c:v>
                </c:pt>
                <c:pt idx="1598">
                  <c:v>109.79999999999818</c:v>
                </c:pt>
                <c:pt idx="1599">
                  <c:v>109.89999999999812</c:v>
                </c:pt>
                <c:pt idx="1600">
                  <c:v>109.99999999999723</c:v>
                </c:pt>
                <c:pt idx="1601">
                  <c:v>110.09999999999719</c:v>
                </c:pt>
                <c:pt idx="1602">
                  <c:v>110.19999999999715</c:v>
                </c:pt>
                <c:pt idx="1603">
                  <c:v>110.29999999999723</c:v>
                </c:pt>
                <c:pt idx="1604">
                  <c:v>110.39999999999699</c:v>
                </c:pt>
                <c:pt idx="1605">
                  <c:v>110.49999999999723</c:v>
                </c:pt>
                <c:pt idx="1606">
                  <c:v>110.59999999999719</c:v>
                </c:pt>
                <c:pt idx="1607">
                  <c:v>110.69999999999715</c:v>
                </c:pt>
                <c:pt idx="1608">
                  <c:v>110.79999999999723</c:v>
                </c:pt>
                <c:pt idx="1609">
                  <c:v>110.89999999999699</c:v>
                </c:pt>
                <c:pt idx="1610">
                  <c:v>110.99999999999723</c:v>
                </c:pt>
                <c:pt idx="1611">
                  <c:v>111.09999999999719</c:v>
                </c:pt>
                <c:pt idx="1612">
                  <c:v>111.19999999999715</c:v>
                </c:pt>
                <c:pt idx="1613">
                  <c:v>111.29999999999723</c:v>
                </c:pt>
                <c:pt idx="1614">
                  <c:v>111.39999999999699</c:v>
                </c:pt>
                <c:pt idx="1615">
                  <c:v>111.49999999999723</c:v>
                </c:pt>
                <c:pt idx="1616">
                  <c:v>111.59999999999719</c:v>
                </c:pt>
                <c:pt idx="1617">
                  <c:v>111.69999999999715</c:v>
                </c:pt>
                <c:pt idx="1618">
                  <c:v>111.79999999999723</c:v>
                </c:pt>
                <c:pt idx="1619">
                  <c:v>111.89999999999699</c:v>
                </c:pt>
                <c:pt idx="1620">
                  <c:v>111.99999999999723</c:v>
                </c:pt>
                <c:pt idx="1621">
                  <c:v>112.09999999999719</c:v>
                </c:pt>
                <c:pt idx="1622">
                  <c:v>112.19999999999715</c:v>
                </c:pt>
                <c:pt idx="1623">
                  <c:v>112.29999999999723</c:v>
                </c:pt>
                <c:pt idx="1624">
                  <c:v>112.39999999999699</c:v>
                </c:pt>
                <c:pt idx="1625">
                  <c:v>112.49999999999723</c:v>
                </c:pt>
                <c:pt idx="1626">
                  <c:v>112.59999999999719</c:v>
                </c:pt>
                <c:pt idx="1627">
                  <c:v>112.69999999999715</c:v>
                </c:pt>
                <c:pt idx="1628">
                  <c:v>112.79999999999723</c:v>
                </c:pt>
                <c:pt idx="1629">
                  <c:v>112.89999999999699</c:v>
                </c:pt>
                <c:pt idx="1630">
                  <c:v>112.99999999999723</c:v>
                </c:pt>
                <c:pt idx="1631">
                  <c:v>113.09999999999719</c:v>
                </c:pt>
                <c:pt idx="1632">
                  <c:v>113.19999999999715</c:v>
                </c:pt>
                <c:pt idx="1633">
                  <c:v>113.29999999999723</c:v>
                </c:pt>
                <c:pt idx="1634">
                  <c:v>113.39999999999699</c:v>
                </c:pt>
                <c:pt idx="1635">
                  <c:v>113.49999999999723</c:v>
                </c:pt>
                <c:pt idx="1636">
                  <c:v>113.59999999999719</c:v>
                </c:pt>
                <c:pt idx="1637">
                  <c:v>113.69999999999715</c:v>
                </c:pt>
                <c:pt idx="1638">
                  <c:v>113.79999999999723</c:v>
                </c:pt>
                <c:pt idx="1639">
                  <c:v>113.89999999999699</c:v>
                </c:pt>
                <c:pt idx="1640">
                  <c:v>113.99999999999723</c:v>
                </c:pt>
                <c:pt idx="1641">
                  <c:v>114.09999999999719</c:v>
                </c:pt>
                <c:pt idx="1642">
                  <c:v>114.19999999999715</c:v>
                </c:pt>
                <c:pt idx="1643">
                  <c:v>114.29999999999723</c:v>
                </c:pt>
                <c:pt idx="1644">
                  <c:v>114.39999999999699</c:v>
                </c:pt>
                <c:pt idx="1645">
                  <c:v>114.49999999999723</c:v>
                </c:pt>
                <c:pt idx="1646">
                  <c:v>114.59999999999719</c:v>
                </c:pt>
                <c:pt idx="1647">
                  <c:v>114.69999999999715</c:v>
                </c:pt>
                <c:pt idx="1648">
                  <c:v>114.79999999999723</c:v>
                </c:pt>
                <c:pt idx="1649">
                  <c:v>114.89999999999699</c:v>
                </c:pt>
                <c:pt idx="1650">
                  <c:v>114.99999999999723</c:v>
                </c:pt>
                <c:pt idx="1651">
                  <c:v>115.09999999999719</c:v>
                </c:pt>
                <c:pt idx="1652">
                  <c:v>115.19999999999715</c:v>
                </c:pt>
                <c:pt idx="1653">
                  <c:v>115.29999999999723</c:v>
                </c:pt>
                <c:pt idx="1654">
                  <c:v>115.39999999999699</c:v>
                </c:pt>
                <c:pt idx="1655">
                  <c:v>115.49999999999723</c:v>
                </c:pt>
                <c:pt idx="1656">
                  <c:v>115.59999999999719</c:v>
                </c:pt>
                <c:pt idx="1657">
                  <c:v>115.69999999999715</c:v>
                </c:pt>
                <c:pt idx="1658">
                  <c:v>115.79999999999723</c:v>
                </c:pt>
                <c:pt idx="1659">
                  <c:v>115.89999999999699</c:v>
                </c:pt>
                <c:pt idx="1660">
                  <c:v>115.99999999999723</c:v>
                </c:pt>
                <c:pt idx="1661">
                  <c:v>116.09999999999719</c:v>
                </c:pt>
                <c:pt idx="1662">
                  <c:v>116.19999999999715</c:v>
                </c:pt>
                <c:pt idx="1663">
                  <c:v>116.29999999999723</c:v>
                </c:pt>
                <c:pt idx="1664">
                  <c:v>116.39999999999699</c:v>
                </c:pt>
                <c:pt idx="1665">
                  <c:v>116.49999999999723</c:v>
                </c:pt>
                <c:pt idx="1666">
                  <c:v>116.59999999999719</c:v>
                </c:pt>
                <c:pt idx="1667">
                  <c:v>116.69999999999715</c:v>
                </c:pt>
                <c:pt idx="1668">
                  <c:v>116.79999999999723</c:v>
                </c:pt>
                <c:pt idx="1669">
                  <c:v>116.89999999999699</c:v>
                </c:pt>
                <c:pt idx="1670">
                  <c:v>116.99999999999723</c:v>
                </c:pt>
                <c:pt idx="1671">
                  <c:v>117.09999999999719</c:v>
                </c:pt>
                <c:pt idx="1672">
                  <c:v>117.19999999999715</c:v>
                </c:pt>
                <c:pt idx="1673">
                  <c:v>117.29999999999723</c:v>
                </c:pt>
                <c:pt idx="1674">
                  <c:v>117.39999999999699</c:v>
                </c:pt>
                <c:pt idx="1675">
                  <c:v>117.49999999999723</c:v>
                </c:pt>
                <c:pt idx="1676">
                  <c:v>117.59999999999719</c:v>
                </c:pt>
                <c:pt idx="1677">
                  <c:v>117.69999999999715</c:v>
                </c:pt>
                <c:pt idx="1678">
                  <c:v>117.79999999999723</c:v>
                </c:pt>
                <c:pt idx="1679">
                  <c:v>117.89999999999699</c:v>
                </c:pt>
                <c:pt idx="1680">
                  <c:v>117.99999999999723</c:v>
                </c:pt>
                <c:pt idx="1681">
                  <c:v>118.09999999999719</c:v>
                </c:pt>
                <c:pt idx="1682">
                  <c:v>118.19999999999715</c:v>
                </c:pt>
                <c:pt idx="1683">
                  <c:v>118.29999999999723</c:v>
                </c:pt>
                <c:pt idx="1684">
                  <c:v>118.39999999999699</c:v>
                </c:pt>
                <c:pt idx="1685">
                  <c:v>118.49999999999723</c:v>
                </c:pt>
                <c:pt idx="1686">
                  <c:v>118.59999999999719</c:v>
                </c:pt>
                <c:pt idx="1687">
                  <c:v>118.69999999999715</c:v>
                </c:pt>
                <c:pt idx="1688">
                  <c:v>118.79999999999723</c:v>
                </c:pt>
                <c:pt idx="1689">
                  <c:v>118.89999999999699</c:v>
                </c:pt>
                <c:pt idx="1690">
                  <c:v>118.99999999999723</c:v>
                </c:pt>
                <c:pt idx="1691">
                  <c:v>119.09999999999719</c:v>
                </c:pt>
                <c:pt idx="1692">
                  <c:v>119.19999999999715</c:v>
                </c:pt>
                <c:pt idx="1693">
                  <c:v>119.29999999999723</c:v>
                </c:pt>
                <c:pt idx="1694">
                  <c:v>119.39999999999699</c:v>
                </c:pt>
                <c:pt idx="1695">
                  <c:v>119.49999999999723</c:v>
                </c:pt>
                <c:pt idx="1696">
                  <c:v>119.59999999999719</c:v>
                </c:pt>
                <c:pt idx="1697">
                  <c:v>119.69999999999715</c:v>
                </c:pt>
                <c:pt idx="1698">
                  <c:v>119.79999999999723</c:v>
                </c:pt>
                <c:pt idx="1699">
                  <c:v>119.89999999999699</c:v>
                </c:pt>
                <c:pt idx="1700">
                  <c:v>119.99999999999723</c:v>
                </c:pt>
                <c:pt idx="1701">
                  <c:v>120.09999999999719</c:v>
                </c:pt>
                <c:pt idx="1702">
                  <c:v>120.19999999999715</c:v>
                </c:pt>
                <c:pt idx="1703">
                  <c:v>120.29999999999723</c:v>
                </c:pt>
                <c:pt idx="1704">
                  <c:v>120.39999999999699</c:v>
                </c:pt>
                <c:pt idx="1705">
                  <c:v>120.49999999999723</c:v>
                </c:pt>
                <c:pt idx="1706">
                  <c:v>120.59999999999719</c:v>
                </c:pt>
                <c:pt idx="1707">
                  <c:v>120.69999999999715</c:v>
                </c:pt>
                <c:pt idx="1708">
                  <c:v>120.79999999999723</c:v>
                </c:pt>
                <c:pt idx="1709">
                  <c:v>120.89999999999699</c:v>
                </c:pt>
                <c:pt idx="1710">
                  <c:v>120.99999999999723</c:v>
                </c:pt>
                <c:pt idx="1711">
                  <c:v>121.09999999999719</c:v>
                </c:pt>
                <c:pt idx="1712">
                  <c:v>121.19999999999715</c:v>
                </c:pt>
                <c:pt idx="1713">
                  <c:v>121.29999999999723</c:v>
                </c:pt>
                <c:pt idx="1714">
                  <c:v>121.39999999999699</c:v>
                </c:pt>
                <c:pt idx="1715">
                  <c:v>121.49999999999723</c:v>
                </c:pt>
                <c:pt idx="1716">
                  <c:v>121.59999999999719</c:v>
                </c:pt>
                <c:pt idx="1717">
                  <c:v>121.69999999999715</c:v>
                </c:pt>
                <c:pt idx="1718">
                  <c:v>121.79999999999723</c:v>
                </c:pt>
                <c:pt idx="1719">
                  <c:v>121.89999999999699</c:v>
                </c:pt>
                <c:pt idx="1720">
                  <c:v>121.99999999999723</c:v>
                </c:pt>
                <c:pt idx="1721">
                  <c:v>122.09999999999719</c:v>
                </c:pt>
                <c:pt idx="1722">
                  <c:v>122.19999999999715</c:v>
                </c:pt>
                <c:pt idx="1723">
                  <c:v>122.29999999999723</c:v>
                </c:pt>
                <c:pt idx="1724">
                  <c:v>122.39999999999699</c:v>
                </c:pt>
                <c:pt idx="1725">
                  <c:v>122.49999999999723</c:v>
                </c:pt>
                <c:pt idx="1726">
                  <c:v>122.59999999999719</c:v>
                </c:pt>
                <c:pt idx="1727">
                  <c:v>122.69999999999715</c:v>
                </c:pt>
                <c:pt idx="1728">
                  <c:v>122.79999999999723</c:v>
                </c:pt>
                <c:pt idx="1729">
                  <c:v>122.89999999999699</c:v>
                </c:pt>
                <c:pt idx="1730">
                  <c:v>122.99999999999723</c:v>
                </c:pt>
                <c:pt idx="1731">
                  <c:v>123.09999999999719</c:v>
                </c:pt>
                <c:pt idx="1732">
                  <c:v>123.19999999999715</c:v>
                </c:pt>
                <c:pt idx="1733">
                  <c:v>123.29999999999723</c:v>
                </c:pt>
                <c:pt idx="1734">
                  <c:v>123.39999999999699</c:v>
                </c:pt>
                <c:pt idx="1735">
                  <c:v>123.49999999999723</c:v>
                </c:pt>
                <c:pt idx="1736">
                  <c:v>123.59999999999719</c:v>
                </c:pt>
                <c:pt idx="1737">
                  <c:v>123.69999999999715</c:v>
                </c:pt>
                <c:pt idx="1738">
                  <c:v>123.79999999999723</c:v>
                </c:pt>
                <c:pt idx="1739">
                  <c:v>123.89999999999699</c:v>
                </c:pt>
                <c:pt idx="1740">
                  <c:v>123.99999999999723</c:v>
                </c:pt>
                <c:pt idx="1741">
                  <c:v>124.09999999999719</c:v>
                </c:pt>
                <c:pt idx="1742">
                  <c:v>124.19999999999715</c:v>
                </c:pt>
                <c:pt idx="1743">
                  <c:v>124.29999999999723</c:v>
                </c:pt>
                <c:pt idx="1744">
                  <c:v>124.39999999999699</c:v>
                </c:pt>
                <c:pt idx="1745">
                  <c:v>124.49999999999723</c:v>
                </c:pt>
                <c:pt idx="1746">
                  <c:v>124.59999999999719</c:v>
                </c:pt>
                <c:pt idx="1747">
                  <c:v>124.69999999999715</c:v>
                </c:pt>
                <c:pt idx="1748">
                  <c:v>124.79999999999723</c:v>
                </c:pt>
                <c:pt idx="1749">
                  <c:v>124.89999999999699</c:v>
                </c:pt>
                <c:pt idx="1750">
                  <c:v>124.99999999999723</c:v>
                </c:pt>
                <c:pt idx="1751">
                  <c:v>125.09999999999719</c:v>
                </c:pt>
                <c:pt idx="1752">
                  <c:v>125.19999999999715</c:v>
                </c:pt>
                <c:pt idx="1753">
                  <c:v>125.29999999999723</c:v>
                </c:pt>
                <c:pt idx="1754">
                  <c:v>125.39999999999699</c:v>
                </c:pt>
                <c:pt idx="1755">
                  <c:v>125.49999999999723</c:v>
                </c:pt>
                <c:pt idx="1756">
                  <c:v>125.59999999999719</c:v>
                </c:pt>
                <c:pt idx="1757">
                  <c:v>125.69999999999715</c:v>
                </c:pt>
                <c:pt idx="1758">
                  <c:v>125.79999999999723</c:v>
                </c:pt>
                <c:pt idx="1759">
                  <c:v>125.89999999999699</c:v>
                </c:pt>
                <c:pt idx="1760">
                  <c:v>125.99999999999723</c:v>
                </c:pt>
                <c:pt idx="1761">
                  <c:v>126.09999999999611</c:v>
                </c:pt>
                <c:pt idx="1762">
                  <c:v>126.19999999999602</c:v>
                </c:pt>
                <c:pt idx="1763">
                  <c:v>126.29999999999723</c:v>
                </c:pt>
                <c:pt idx="1764">
                  <c:v>126.39999999999699</c:v>
                </c:pt>
                <c:pt idx="1765">
                  <c:v>126.49999999999723</c:v>
                </c:pt>
                <c:pt idx="1766">
                  <c:v>126.59999999999611</c:v>
                </c:pt>
                <c:pt idx="1767">
                  <c:v>126.69999999999602</c:v>
                </c:pt>
                <c:pt idx="1768">
                  <c:v>126.79999999999723</c:v>
                </c:pt>
                <c:pt idx="1769">
                  <c:v>126.89999999999699</c:v>
                </c:pt>
                <c:pt idx="1770">
                  <c:v>126.99999999999723</c:v>
                </c:pt>
                <c:pt idx="1771">
                  <c:v>127.09999999999611</c:v>
                </c:pt>
                <c:pt idx="1772">
                  <c:v>127.19999999999602</c:v>
                </c:pt>
                <c:pt idx="1773">
                  <c:v>127.29999999999723</c:v>
                </c:pt>
                <c:pt idx="1774">
                  <c:v>127.39999999999699</c:v>
                </c:pt>
                <c:pt idx="1775">
                  <c:v>127.49999999999723</c:v>
                </c:pt>
                <c:pt idx="1776">
                  <c:v>127.59999999999611</c:v>
                </c:pt>
                <c:pt idx="1777">
                  <c:v>127.69999999999602</c:v>
                </c:pt>
                <c:pt idx="1778">
                  <c:v>127.79999999999613</c:v>
                </c:pt>
                <c:pt idx="1779">
                  <c:v>127.89999999999611</c:v>
                </c:pt>
                <c:pt idx="1780">
                  <c:v>127.99999999999621</c:v>
                </c:pt>
                <c:pt idx="1781">
                  <c:v>128.09999999999599</c:v>
                </c:pt>
                <c:pt idx="1782">
                  <c:v>128.19999999999598</c:v>
                </c:pt>
                <c:pt idx="1783">
                  <c:v>128.29999999999598</c:v>
                </c:pt>
                <c:pt idx="1784">
                  <c:v>128.399999999996</c:v>
                </c:pt>
                <c:pt idx="1785">
                  <c:v>128.49999999999599</c:v>
                </c:pt>
                <c:pt idx="1786">
                  <c:v>128.59999999999599</c:v>
                </c:pt>
                <c:pt idx="1787">
                  <c:v>128.69999999999598</c:v>
                </c:pt>
                <c:pt idx="1788">
                  <c:v>128.79999999999598</c:v>
                </c:pt>
                <c:pt idx="1789">
                  <c:v>128.899999999996</c:v>
                </c:pt>
                <c:pt idx="1790">
                  <c:v>128.99999999999599</c:v>
                </c:pt>
                <c:pt idx="1791">
                  <c:v>129.09999999999599</c:v>
                </c:pt>
                <c:pt idx="1792">
                  <c:v>129.19999999999598</c:v>
                </c:pt>
                <c:pt idx="1793">
                  <c:v>129.29999999999598</c:v>
                </c:pt>
                <c:pt idx="1794">
                  <c:v>129.399999999996</c:v>
                </c:pt>
                <c:pt idx="1795">
                  <c:v>129.49999999999599</c:v>
                </c:pt>
                <c:pt idx="1796">
                  <c:v>129.59999999999599</c:v>
                </c:pt>
                <c:pt idx="1797">
                  <c:v>129.69999999999598</c:v>
                </c:pt>
                <c:pt idx="1798">
                  <c:v>129.79999999999598</c:v>
                </c:pt>
                <c:pt idx="1799">
                  <c:v>129.899999999996</c:v>
                </c:pt>
                <c:pt idx="1800">
                  <c:v>129.99999999999599</c:v>
                </c:pt>
                <c:pt idx="1801">
                  <c:v>130.09999999999599</c:v>
                </c:pt>
                <c:pt idx="1802">
                  <c:v>130.19999999999598</c:v>
                </c:pt>
                <c:pt idx="1803">
                  <c:v>130.29999999999598</c:v>
                </c:pt>
                <c:pt idx="1804">
                  <c:v>130.399999999996</c:v>
                </c:pt>
                <c:pt idx="1805">
                  <c:v>130.49999999999599</c:v>
                </c:pt>
                <c:pt idx="1806">
                  <c:v>130.59999999999599</c:v>
                </c:pt>
                <c:pt idx="1807">
                  <c:v>130.69999999999598</c:v>
                </c:pt>
                <c:pt idx="1808">
                  <c:v>130.79999999999598</c:v>
                </c:pt>
                <c:pt idx="1809">
                  <c:v>130.899999999996</c:v>
                </c:pt>
                <c:pt idx="1810">
                  <c:v>130.99999999999599</c:v>
                </c:pt>
                <c:pt idx="1811">
                  <c:v>131.09999999999599</c:v>
                </c:pt>
                <c:pt idx="1812">
                  <c:v>131.19999999999598</c:v>
                </c:pt>
                <c:pt idx="1813">
                  <c:v>131.29999999999598</c:v>
                </c:pt>
                <c:pt idx="1814">
                  <c:v>131.399999999996</c:v>
                </c:pt>
                <c:pt idx="1815">
                  <c:v>131.49999999999599</c:v>
                </c:pt>
                <c:pt idx="1816">
                  <c:v>131.59999999999599</c:v>
                </c:pt>
                <c:pt idx="1817">
                  <c:v>131.69999999999598</c:v>
                </c:pt>
                <c:pt idx="1818">
                  <c:v>131.79999999999598</c:v>
                </c:pt>
                <c:pt idx="1819">
                  <c:v>131.899999999996</c:v>
                </c:pt>
                <c:pt idx="1820">
                  <c:v>131.99999999999599</c:v>
                </c:pt>
                <c:pt idx="1821">
                  <c:v>132.09999999999599</c:v>
                </c:pt>
                <c:pt idx="1822">
                  <c:v>132.19999999999598</c:v>
                </c:pt>
                <c:pt idx="1823">
                  <c:v>132.29999999999598</c:v>
                </c:pt>
                <c:pt idx="1824">
                  <c:v>132.399999999996</c:v>
                </c:pt>
                <c:pt idx="1825">
                  <c:v>132.49999999999599</c:v>
                </c:pt>
                <c:pt idx="1826">
                  <c:v>132.59999999999599</c:v>
                </c:pt>
                <c:pt idx="1827">
                  <c:v>132.69999999999598</c:v>
                </c:pt>
                <c:pt idx="1828">
                  <c:v>132.79999999999598</c:v>
                </c:pt>
                <c:pt idx="1829">
                  <c:v>132.899999999996</c:v>
                </c:pt>
                <c:pt idx="1830">
                  <c:v>132.99999999999599</c:v>
                </c:pt>
                <c:pt idx="1831">
                  <c:v>133.09999999999599</c:v>
                </c:pt>
                <c:pt idx="1832">
                  <c:v>133.19999999999598</c:v>
                </c:pt>
                <c:pt idx="1833">
                  <c:v>133.29999999999598</c:v>
                </c:pt>
                <c:pt idx="1834">
                  <c:v>133.399999999996</c:v>
                </c:pt>
                <c:pt idx="1835">
                  <c:v>133.49999999999599</c:v>
                </c:pt>
                <c:pt idx="1836">
                  <c:v>133.59999999999599</c:v>
                </c:pt>
                <c:pt idx="1837">
                  <c:v>133.69999999999598</c:v>
                </c:pt>
                <c:pt idx="1838">
                  <c:v>133.79999999999598</c:v>
                </c:pt>
                <c:pt idx="1839">
                  <c:v>133.899999999996</c:v>
                </c:pt>
                <c:pt idx="1840">
                  <c:v>133.99999999999599</c:v>
                </c:pt>
                <c:pt idx="1841">
                  <c:v>134.09999999999599</c:v>
                </c:pt>
                <c:pt idx="1842">
                  <c:v>134.19999999999598</c:v>
                </c:pt>
                <c:pt idx="1843">
                  <c:v>134.29999999999598</c:v>
                </c:pt>
                <c:pt idx="1844">
                  <c:v>134.399999999996</c:v>
                </c:pt>
                <c:pt idx="1845">
                  <c:v>134.49999999999599</c:v>
                </c:pt>
                <c:pt idx="1846">
                  <c:v>134.59999999999599</c:v>
                </c:pt>
                <c:pt idx="1847">
                  <c:v>134.69999999999598</c:v>
                </c:pt>
                <c:pt idx="1848">
                  <c:v>134.79999999999598</c:v>
                </c:pt>
                <c:pt idx="1849">
                  <c:v>134.899999999996</c:v>
                </c:pt>
                <c:pt idx="1850">
                  <c:v>134.99999999999599</c:v>
                </c:pt>
                <c:pt idx="1851">
                  <c:v>135.09999999999599</c:v>
                </c:pt>
                <c:pt idx="1852">
                  <c:v>135.19999999999598</c:v>
                </c:pt>
                <c:pt idx="1853">
                  <c:v>135.29999999999598</c:v>
                </c:pt>
                <c:pt idx="1854">
                  <c:v>135.399999999996</c:v>
                </c:pt>
                <c:pt idx="1855">
                  <c:v>135.49999999999599</c:v>
                </c:pt>
                <c:pt idx="1856">
                  <c:v>135.59999999999599</c:v>
                </c:pt>
                <c:pt idx="1857">
                  <c:v>135.69999999999598</c:v>
                </c:pt>
                <c:pt idx="1858">
                  <c:v>135.79999999999598</c:v>
                </c:pt>
                <c:pt idx="1859">
                  <c:v>135.899999999996</c:v>
                </c:pt>
                <c:pt idx="1860">
                  <c:v>135.99999999999599</c:v>
                </c:pt>
                <c:pt idx="1861">
                  <c:v>136.09999999999599</c:v>
                </c:pt>
                <c:pt idx="1862">
                  <c:v>136.19999999999598</c:v>
                </c:pt>
                <c:pt idx="1863">
                  <c:v>136.29999999999598</c:v>
                </c:pt>
                <c:pt idx="1864">
                  <c:v>136.399999999996</c:v>
                </c:pt>
                <c:pt idx="1865">
                  <c:v>136.49999999999599</c:v>
                </c:pt>
                <c:pt idx="1866">
                  <c:v>136.59999999999599</c:v>
                </c:pt>
                <c:pt idx="1867">
                  <c:v>136.69999999999598</c:v>
                </c:pt>
                <c:pt idx="1868">
                  <c:v>136.79999999999598</c:v>
                </c:pt>
                <c:pt idx="1869">
                  <c:v>136.899999999996</c:v>
                </c:pt>
                <c:pt idx="1870">
                  <c:v>136.99999999999599</c:v>
                </c:pt>
                <c:pt idx="1871">
                  <c:v>137.09999999999599</c:v>
                </c:pt>
                <c:pt idx="1872">
                  <c:v>137.19999999999598</c:v>
                </c:pt>
                <c:pt idx="1873">
                  <c:v>137.29999999999598</c:v>
                </c:pt>
                <c:pt idx="1874">
                  <c:v>137.399999999996</c:v>
                </c:pt>
                <c:pt idx="1875">
                  <c:v>137.49999999999599</c:v>
                </c:pt>
                <c:pt idx="1876">
                  <c:v>137.59999999999599</c:v>
                </c:pt>
                <c:pt idx="1877">
                  <c:v>137.69999999999598</c:v>
                </c:pt>
                <c:pt idx="1878">
                  <c:v>137.79999999999598</c:v>
                </c:pt>
                <c:pt idx="1879">
                  <c:v>137.899999999996</c:v>
                </c:pt>
                <c:pt idx="1880">
                  <c:v>137.99999999999599</c:v>
                </c:pt>
                <c:pt idx="1881">
                  <c:v>138.09999999999599</c:v>
                </c:pt>
                <c:pt idx="1882">
                  <c:v>138.19999999999598</c:v>
                </c:pt>
                <c:pt idx="1883">
                  <c:v>138.29999999999598</c:v>
                </c:pt>
                <c:pt idx="1884">
                  <c:v>138.399999999996</c:v>
                </c:pt>
                <c:pt idx="1885">
                  <c:v>138.49999999999599</c:v>
                </c:pt>
                <c:pt idx="1886">
                  <c:v>138.59999999999599</c:v>
                </c:pt>
                <c:pt idx="1887">
                  <c:v>138.69999999999598</c:v>
                </c:pt>
                <c:pt idx="1888">
                  <c:v>138.79999999999598</c:v>
                </c:pt>
                <c:pt idx="1889">
                  <c:v>138.899999999996</c:v>
                </c:pt>
                <c:pt idx="1890">
                  <c:v>138.99999999999599</c:v>
                </c:pt>
                <c:pt idx="1891">
                  <c:v>139.09999999999599</c:v>
                </c:pt>
                <c:pt idx="1892">
                  <c:v>139.19999999999598</c:v>
                </c:pt>
                <c:pt idx="1893">
                  <c:v>139.29999999999598</c:v>
                </c:pt>
                <c:pt idx="1894">
                  <c:v>139.399999999996</c:v>
                </c:pt>
                <c:pt idx="1895">
                  <c:v>139.49999999999599</c:v>
                </c:pt>
                <c:pt idx="1896">
                  <c:v>139.59999999999599</c:v>
                </c:pt>
                <c:pt idx="1897">
                  <c:v>139.69999999999598</c:v>
                </c:pt>
                <c:pt idx="1898">
                  <c:v>139.79999999999598</c:v>
                </c:pt>
                <c:pt idx="1899">
                  <c:v>139.899999999996</c:v>
                </c:pt>
                <c:pt idx="1900">
                  <c:v>139.99999999999599</c:v>
                </c:pt>
                <c:pt idx="1901">
                  <c:v>140.09999999999599</c:v>
                </c:pt>
                <c:pt idx="1902">
                  <c:v>140.19999999999598</c:v>
                </c:pt>
                <c:pt idx="1903">
                  <c:v>140.29999999999598</c:v>
                </c:pt>
                <c:pt idx="1904">
                  <c:v>140.399999999996</c:v>
                </c:pt>
                <c:pt idx="1905">
                  <c:v>140.49999999999599</c:v>
                </c:pt>
                <c:pt idx="1906">
                  <c:v>140.59999999999599</c:v>
                </c:pt>
                <c:pt idx="1907">
                  <c:v>140.69999999999598</c:v>
                </c:pt>
                <c:pt idx="1908">
                  <c:v>140.79999999999598</c:v>
                </c:pt>
                <c:pt idx="1909">
                  <c:v>140.899999999996</c:v>
                </c:pt>
                <c:pt idx="1910">
                  <c:v>140.99999999999599</c:v>
                </c:pt>
                <c:pt idx="1911">
                  <c:v>141.09999999999599</c:v>
                </c:pt>
                <c:pt idx="1912">
                  <c:v>141.19999999999598</c:v>
                </c:pt>
                <c:pt idx="1913">
                  <c:v>141.29999999999598</c:v>
                </c:pt>
                <c:pt idx="1914">
                  <c:v>141.399999999996</c:v>
                </c:pt>
                <c:pt idx="1915">
                  <c:v>141.49999999999599</c:v>
                </c:pt>
                <c:pt idx="1916">
                  <c:v>141.59999999999599</c:v>
                </c:pt>
                <c:pt idx="1917">
                  <c:v>141.69999999999598</c:v>
                </c:pt>
                <c:pt idx="1918">
                  <c:v>141.79999999999598</c:v>
                </c:pt>
                <c:pt idx="1919">
                  <c:v>141.899999999996</c:v>
                </c:pt>
                <c:pt idx="1920">
                  <c:v>141.99999999999599</c:v>
                </c:pt>
                <c:pt idx="1921">
                  <c:v>142.09999999999599</c:v>
                </c:pt>
                <c:pt idx="1922">
                  <c:v>142.19999999999598</c:v>
                </c:pt>
                <c:pt idx="1923">
                  <c:v>142.29999999999598</c:v>
                </c:pt>
                <c:pt idx="1924">
                  <c:v>142.399999999996</c:v>
                </c:pt>
                <c:pt idx="1925">
                  <c:v>142.49999999999599</c:v>
                </c:pt>
                <c:pt idx="1926">
                  <c:v>142.59999999999599</c:v>
                </c:pt>
                <c:pt idx="1927">
                  <c:v>142.69999999999598</c:v>
                </c:pt>
                <c:pt idx="1928">
                  <c:v>142.79999999999598</c:v>
                </c:pt>
                <c:pt idx="1929">
                  <c:v>142.899999999996</c:v>
                </c:pt>
                <c:pt idx="1930">
                  <c:v>142.99999999999599</c:v>
                </c:pt>
                <c:pt idx="1931">
                  <c:v>143.09999999999599</c:v>
                </c:pt>
                <c:pt idx="1932">
                  <c:v>143.19999999999598</c:v>
                </c:pt>
                <c:pt idx="1933">
                  <c:v>143.29999999999598</c:v>
                </c:pt>
                <c:pt idx="1934">
                  <c:v>143.399999999996</c:v>
                </c:pt>
                <c:pt idx="1935">
                  <c:v>143.49999999999599</c:v>
                </c:pt>
                <c:pt idx="1936">
                  <c:v>143.59999999999599</c:v>
                </c:pt>
                <c:pt idx="1937">
                  <c:v>143.69999999999499</c:v>
                </c:pt>
                <c:pt idx="1938">
                  <c:v>143.79999999999598</c:v>
                </c:pt>
                <c:pt idx="1939">
                  <c:v>143.899999999995</c:v>
                </c:pt>
                <c:pt idx="1940">
                  <c:v>143.99999999999599</c:v>
                </c:pt>
                <c:pt idx="1941">
                  <c:v>144.09999999999599</c:v>
                </c:pt>
                <c:pt idx="1942">
                  <c:v>144.19999999999499</c:v>
                </c:pt>
                <c:pt idx="1943">
                  <c:v>144.29999999999598</c:v>
                </c:pt>
                <c:pt idx="1944">
                  <c:v>144.399999999995</c:v>
                </c:pt>
                <c:pt idx="1945">
                  <c:v>144.49999999999599</c:v>
                </c:pt>
                <c:pt idx="1946">
                  <c:v>144.59999999999599</c:v>
                </c:pt>
                <c:pt idx="1947">
                  <c:v>144.69999999999499</c:v>
                </c:pt>
                <c:pt idx="1948">
                  <c:v>144.79999999999598</c:v>
                </c:pt>
                <c:pt idx="1949">
                  <c:v>144.899999999995</c:v>
                </c:pt>
                <c:pt idx="1950">
                  <c:v>144.99999999999599</c:v>
                </c:pt>
              </c:numCache>
            </c:numRef>
          </c:xVal>
          <c:yVal>
            <c:numRef>
              <c:f>'Y signal'!$X$5:$X$1955</c:f>
              <c:numCache>
                <c:formatCode>0.00E+00</c:formatCode>
                <c:ptCount val="1951"/>
                <c:pt idx="0">
                  <c:v>2.0000000000000044E-4</c:v>
                </c:pt>
                <c:pt idx="1">
                  <c:v>1.9999999981691613E-4</c:v>
                </c:pt>
                <c:pt idx="2">
                  <c:v>1.9999999954151121E-4</c:v>
                </c:pt>
                <c:pt idx="3">
                  <c:v>1.9999999913037172E-4</c:v>
                </c:pt>
                <c:pt idx="4">
                  <c:v>1.9999999852110564E-4</c:v>
                </c:pt>
                <c:pt idx="5">
                  <c:v>1.9999999762530045E-4</c:v>
                </c:pt>
                <c:pt idx="6">
                  <c:v>1.999999963167434E-4</c:v>
                </c:pt>
                <c:pt idx="7">
                  <c:v>1.9999999441870788E-4</c:v>
                </c:pt>
                <c:pt idx="8">
                  <c:v>1.9999999168490845E-4</c:v>
                </c:pt>
                <c:pt idx="9">
                  <c:v>1.9999998777476901E-4</c:v>
                </c:pt>
                <c:pt idx="10">
                  <c:v>1.9999998222100111E-4</c:v>
                </c:pt>
                <c:pt idx="11">
                  <c:v>1.999999743874824E-4</c:v>
                </c:pt>
                <c:pt idx="12">
                  <c:v>1.9999996341493821E-4</c:v>
                </c:pt>
                <c:pt idx="13">
                  <c:v>1.9999994815201921E-4</c:v>
                </c:pt>
                <c:pt idx="14">
                  <c:v>1.9999992706809183E-4</c:v>
                </c:pt>
                <c:pt idx="15">
                  <c:v>1.9999989814469958E-4</c:v>
                </c:pt>
                <c:pt idx="16">
                  <c:v>1.9999985874141185E-4</c:v>
                </c:pt>
                <c:pt idx="17">
                  <c:v>1.9999980543232285E-4</c:v>
                </c:pt>
                <c:pt idx="18">
                  <c:v>1.9999973380925391E-4</c:v>
                </c:pt>
                <c:pt idx="19">
                  <c:v>1.9999963824524503E-4</c:v>
                </c:pt>
                <c:pt idx="20">
                  <c:v>1.9999951161931532E-4</c:v>
                </c:pt>
                <c:pt idx="21">
                  <c:v>1.9999934499501348E-4</c:v>
                </c:pt>
                <c:pt idx="22">
                  <c:v>1.9999912725327323E-4</c:v>
                </c:pt>
                <c:pt idx="23">
                  <c:v>1.9999884467874086E-4</c:v>
                </c:pt>
                <c:pt idx="24">
                  <c:v>1.9999848050169207E-4</c:v>
                </c:pt>
                <c:pt idx="25">
                  <c:v>1.9999801440000929E-4</c:v>
                </c:pt>
                <c:pt idx="26">
                  <c:v>1.9999742196912275E-4</c:v>
                </c:pt>
                <c:pt idx="27">
                  <c:v>1.9999667417166904E-4</c:v>
                </c:pt>
                <c:pt idx="28">
                  <c:v>1.9999573678259426E-4</c:v>
                </c:pt>
                <c:pt idx="29">
                  <c:v>1.9999456984987385E-4</c:v>
                </c:pt>
                <c:pt idx="30">
                  <c:v>1.9999312719574543E-4</c:v>
                </c:pt>
                <c:pt idx="31">
                  <c:v>1.9999135598833948E-4</c:v>
                </c:pt>
                <c:pt idx="32">
                  <c:v>1.999891964138825E-4</c:v>
                </c:pt>
                <c:pt idx="33">
                  <c:v>1.9998658149062503E-4</c:v>
                </c:pt>
                <c:pt idx="34">
                  <c:v>1.9998343705771807E-4</c:v>
                </c:pt>
                <c:pt idx="35">
                  <c:v>1.9997968197934011E-4</c:v>
                </c:pt>
                <c:pt idx="36">
                  <c:v>1.9997522859984985E-4</c:v>
                </c:pt>
                <c:pt idx="37">
                  <c:v>1.9996998348214908E-4</c:v>
                </c:pt>
                <c:pt idx="38">
                  <c:v>1.999638484549328E-4</c:v>
                </c:pt>
                <c:pt idx="39">
                  <c:v>1.9995672198504461E-4</c:v>
                </c:pt>
                <c:pt idx="40">
                  <c:v>1.9994850087982143E-4</c:v>
                </c:pt>
                <c:pt idx="41">
                  <c:v>1.9993908231019013E-4</c:v>
                </c:pt>
                <c:pt idx="42">
                  <c:v>1.9992836613013984E-4</c:v>
                </c:pt>
                <c:pt idx="43">
                  <c:v>1.9991625744805169E-4</c:v>
                </c:pt>
                <c:pt idx="44">
                  <c:v>1.9990266939574685E-4</c:v>
                </c:pt>
                <c:pt idx="45">
                  <c:v>1.9988752601503938E-4</c:v>
                </c:pt>
                <c:pt idx="46">
                  <c:v>1.9987076517314804E-4</c:v>
                </c:pt>
                <c:pt idx="47">
                  <c:v>1.9985234140407931E-4</c:v>
                </c:pt>
                <c:pt idx="48">
                  <c:v>1.9983222856463658E-4</c:v>
                </c:pt>
                <c:pt idx="49">
                  <c:v>1.9981042219051486E-4</c:v>
                </c:pt>
                <c:pt idx="50">
                  <c:v>1.9978694143952286E-4</c:v>
                </c:pt>
                <c:pt idx="51">
                  <c:v>1.9976183051673271E-4</c:v>
                </c:pt>
                <c:pt idx="52">
                  <c:v>1.9973515949058468E-4</c:v>
                </c:pt>
                <c:pt idx="53">
                  <c:v>1.9970702442508894E-4</c:v>
                </c:pt>
                <c:pt idx="54">
                  <c:v>1.9967754678462625E-4</c:v>
                </c:pt>
                <c:pt idx="55">
                  <c:v>1.9964687208734008E-4</c:v>
                </c:pt>
                <c:pt idx="56">
                  <c:v>1.9961516781974049E-4</c:v>
                </c:pt>
                <c:pt idx="57">
                  <c:v>1.9958262065494282E-4</c:v>
                </c:pt>
                <c:pt idx="58">
                  <c:v>1.9954943304789242E-4</c:v>
                </c:pt>
                <c:pt idx="59">
                  <c:v>1.9951581930983156E-4</c:v>
                </c:pt>
                <c:pt idx="60">
                  <c:v>1.9948200128777388E-4</c:v>
                </c:pt>
                <c:pt idx="61">
                  <c:v>1.9944820379415288E-4</c:v>
                </c:pt>
                <c:pt idx="62">
                  <c:v>1.9941464994359111E-4</c:v>
                </c:pt>
                <c:pt idx="63">
                  <c:v>1.9938155655527639E-4</c:v>
                </c:pt>
                <c:pt idx="64">
                  <c:v>1.9934912978283409E-4</c:v>
                </c:pt>
                <c:pt idx="65">
                  <c:v>1.9931756111432492E-4</c:v>
                </c:pt>
                <c:pt idx="66">
                  <c:v>1.9928702387257902E-4</c:v>
                </c:pt>
                <c:pt idx="67">
                  <c:v>1.9925767032089693E-4</c:v>
                </c:pt>
                <c:pt idx="68">
                  <c:v>1.9922962945106667E-4</c:v>
                </c:pt>
                <c:pt idx="69">
                  <c:v>1.9920300550102502E-4</c:v>
                </c:pt>
                <c:pt idx="70">
                  <c:v>1.9917787721436504E-4</c:v>
                </c:pt>
                <c:pt idx="71">
                  <c:v>1.9915429783071376E-4</c:v>
                </c:pt>
                <c:pt idx="72">
                  <c:v>1.9913229575849103E-4</c:v>
                </c:pt>
                <c:pt idx="73">
                  <c:v>1.991118758633346E-4</c:v>
                </c:pt>
                <c:pt idx="74">
                  <c:v>1.9909302128344925E-4</c:v>
                </c:pt>
                <c:pt idx="75">
                  <c:v>1.9907569566932334E-4</c:v>
                </c:pt>
                <c:pt idx="76">
                  <c:v>1.9905984573744461E-4</c:v>
                </c:pt>
                <c:pt idx="77">
                  <c:v>1.9904540402236872E-4</c:v>
                </c:pt>
                <c:pt idx="78">
                  <c:v>1.9903229172121045E-4</c:v>
                </c:pt>
                <c:pt idx="79">
                  <c:v>1.9902042152397632E-4</c:v>
                </c:pt>
                <c:pt idx="80">
                  <c:v>1.990097003407495E-4</c:v>
                </c:pt>
                <c:pt idx="81">
                  <c:v>1.9900003184863504E-4</c:v>
                </c:pt>
                <c:pt idx="82">
                  <c:v>1.9899131879907758E-4</c:v>
                </c:pt>
                <c:pt idx="83">
                  <c:v>1.9898346503958525E-4</c:v>
                </c:pt>
                <c:pt idx="84">
                  <c:v>1.98976377227911E-4</c:v>
                </c:pt>
                <c:pt idx="85">
                  <c:v>1.9896996622343163E-4</c:v>
                </c:pt>
                <c:pt idx="86">
                  <c:v>1.9896414816084464E-4</c:v>
                </c:pt>
                <c:pt idx="87">
                  <c:v>1.9895884522030873E-4</c:v>
                </c:pt>
                <c:pt idx="88">
                  <c:v>1.9895398611868514E-4</c:v>
                </c:pt>
                <c:pt idx="89">
                  <c:v>1.9894950635005766E-4</c:v>
                </c:pt>
                <c:pt idx="90">
                  <c:v>1.9894534821506444E-4</c:v>
                </c:pt>
                <c:pt idx="91">
                  <c:v>1.9894146067198006E-4</c:v>
                </c:pt>
                <c:pt idx="92">
                  <c:v>1.9893779904817861E-4</c:v>
                </c:pt>
                <c:pt idx="93">
                  <c:v>1.989343246479903E-4</c:v>
                </c:pt>
                <c:pt idx="94">
                  <c:v>1.9893100428663022E-4</c:v>
                </c:pt>
                <c:pt idx="95">
                  <c:v>1.9892780978379487E-4</c:v>
                </c:pt>
                <c:pt idx="96">
                  <c:v>1.9892471743735948E-4</c:v>
                </c:pt>
                <c:pt idx="97">
                  <c:v>1.9892170749977691E-4</c:v>
                </c:pt>
                <c:pt idx="98">
                  <c:v>1.9891876367002863E-4</c:v>
                </c:pt>
                <c:pt idx="99">
                  <c:v>1.9891587261754864E-4</c:v>
                </c:pt>
                <c:pt idx="100">
                  <c:v>1.989130235418816E-4</c:v>
                </c:pt>
                <c:pt idx="101">
                  <c:v>1.9891020777466816E-4</c:v>
                </c:pt>
                <c:pt idx="102">
                  <c:v>1.9890741842642712E-4</c:v>
                </c:pt>
                <c:pt idx="103">
                  <c:v>1.9890465007531746E-4</c:v>
                </c:pt>
                <c:pt idx="104">
                  <c:v>1.9890189850120006E-4</c:v>
                </c:pt>
                <c:pt idx="105">
                  <c:v>1.9889916045768392E-4</c:v>
                </c:pt>
                <c:pt idx="106">
                  <c:v>1.9889643348122406E-4</c:v>
                </c:pt>
                <c:pt idx="107">
                  <c:v>1.9889371573062346E-4</c:v>
                </c:pt>
                <c:pt idx="108">
                  <c:v>1.9889100585721841E-4</c:v>
                </c:pt>
                <c:pt idx="109">
                  <c:v>1.9888830289787159E-4</c:v>
                </c:pt>
                <c:pt idx="110">
                  <c:v>1.9888560618917681E-4</c:v>
                </c:pt>
                <c:pt idx="111">
                  <c:v>1.9888291529708392E-4</c:v>
                </c:pt>
                <c:pt idx="112">
                  <c:v>1.9888022996302312E-4</c:v>
                </c:pt>
                <c:pt idx="113">
                  <c:v>1.9887755005999473E-4</c:v>
                </c:pt>
                <c:pt idx="114">
                  <c:v>1.9887487555827145E-4</c:v>
                </c:pt>
                <c:pt idx="115">
                  <c:v>1.988722064979055E-4</c:v>
                </c:pt>
                <c:pt idx="116">
                  <c:v>1.9886954296910044E-4</c:v>
                </c:pt>
                <c:pt idx="117">
                  <c:v>1.9886688509403462E-4</c:v>
                </c:pt>
                <c:pt idx="118">
                  <c:v>1.988642330154076E-4</c:v>
                </c:pt>
                <c:pt idx="119">
                  <c:v>1.9886158688576426E-4</c:v>
                </c:pt>
                <c:pt idx="120">
                  <c:v>1.9885894686038499E-4</c:v>
                </c:pt>
                <c:pt idx="121">
                  <c:v>1.9885631317123202E-4</c:v>
                </c:pt>
                <c:pt idx="122">
                  <c:v>1.9885368585611642E-4</c:v>
                </c:pt>
                <c:pt idx="123">
                  <c:v>1.988510650582308E-4</c:v>
                </c:pt>
                <c:pt idx="124">
                  <c:v>1.9884845090480471E-4</c:v>
                </c:pt>
                <c:pt idx="125">
                  <c:v>1.9884584350424853E-4</c:v>
                </c:pt>
                <c:pt idx="126">
                  <c:v>1.9884324294562472E-4</c:v>
                </c:pt>
                <c:pt idx="127">
                  <c:v>1.9884064929527208E-4</c:v>
                </c:pt>
                <c:pt idx="128">
                  <c:v>1.98838062590175E-4</c:v>
                </c:pt>
                <c:pt idx="129">
                  <c:v>1.9883548283141788E-4</c:v>
                </c:pt>
                <c:pt idx="130">
                  <c:v>1.9883290997064457E-4</c:v>
                </c:pt>
                <c:pt idx="131">
                  <c:v>1.9883034388917424E-4</c:v>
                </c:pt>
                <c:pt idx="132">
                  <c:v>1.9882778436227793E-4</c:v>
                </c:pt>
                <c:pt idx="133">
                  <c:v>1.9882523101354835E-4</c:v>
                </c:pt>
                <c:pt idx="134">
                  <c:v>1.988226832448636E-4</c:v>
                </c:pt>
                <c:pt idx="135">
                  <c:v>1.988201400944843E-4</c:v>
                </c:pt>
                <c:pt idx="136">
                  <c:v>1.9881760013854325E-4</c:v>
                </c:pt>
                <c:pt idx="137">
                  <c:v>1.988150614045E-4</c:v>
                </c:pt>
                <c:pt idx="138">
                  <c:v>1.9881252132647215E-4</c:v>
                </c:pt>
                <c:pt idx="139">
                  <c:v>1.9880997650932258E-4</c:v>
                </c:pt>
                <c:pt idx="140">
                  <c:v>1.9880742230919064E-4</c:v>
                </c:pt>
                <c:pt idx="141">
                  <c:v>1.9880485237894373E-4</c:v>
                </c:pt>
                <c:pt idx="142">
                  <c:v>1.9880225805882115E-4</c:v>
                </c:pt>
                <c:pt idx="143">
                  <c:v>1.9879962764533178E-4</c:v>
                </c:pt>
                <c:pt idx="144">
                  <c:v>1.9879694554723285E-4</c:v>
                </c:pt>
                <c:pt idx="145">
                  <c:v>1.9879419089224379E-4</c:v>
                </c:pt>
                <c:pt idx="146">
                  <c:v>1.9879133622291E-4</c:v>
                </c:pt>
                <c:pt idx="147">
                  <c:v>1.9878834546136945E-4</c:v>
                </c:pt>
                <c:pt idx="148">
                  <c:v>1.9878517162121609E-4</c:v>
                </c:pt>
                <c:pt idx="149">
                  <c:v>1.987817537229117E-4</c:v>
                </c:pt>
                <c:pt idx="150">
                  <c:v>1.9877801336918481E-4</c:v>
                </c:pt>
                <c:pt idx="151">
                  <c:v>1.9877385018994225E-4</c:v>
                </c:pt>
                <c:pt idx="152">
                  <c:v>1.9876913676285509E-4</c:v>
                </c:pt>
                <c:pt idx="153">
                  <c:v>1.9876371217216742E-4</c:v>
                </c:pt>
                <c:pt idx="154">
                  <c:v>1.9875737475942269E-4</c:v>
                </c:pt>
                <c:pt idx="155">
                  <c:v>1.9874987344131959E-4</c:v>
                </c:pt>
                <c:pt idx="156">
                  <c:v>1.9874089790889856E-4</c:v>
                </c:pt>
                <c:pt idx="157">
                  <c:v>1.9873006735179191E-4</c:v>
                </c:pt>
                <c:pt idx="158">
                  <c:v>1.9871691774487582E-4</c:v>
                </c:pt>
                <c:pt idx="159">
                  <c:v>1.9870088809754207E-4</c:v>
                </c:pt>
                <c:pt idx="160">
                  <c:v>1.9868130513101619E-4</c:v>
                </c:pt>
                <c:pt idx="161">
                  <c:v>1.9865736718280592E-4</c:v>
                </c:pt>
                <c:pt idx="162">
                  <c:v>1.9862812730103217E-4</c:v>
                </c:pt>
                <c:pt idx="163">
                  <c:v>1.9859247588595473E-4</c:v>
                </c:pt>
                <c:pt idx="164">
                  <c:v>1.9854912372211023E-4</c:v>
                </c:pt>
                <c:pt idx="165">
                  <c:v>1.9849658558283476E-4</c:v>
                </c:pt>
                <c:pt idx="166">
                  <c:v>1.9843316531752039E-4</c:v>
                </c:pt>
                <c:pt idx="167">
                  <c:v>1.9835694364126835E-4</c:v>
                </c:pt>
                <c:pt idx="168">
                  <c:v>1.9826576888154289E-4</c:v>
                </c:pt>
                <c:pt idx="169">
                  <c:v>1.9815725222855322E-4</c:v>
                </c:pt>
                <c:pt idx="170">
                  <c:v>1.9802876832541308E-4</c:v>
                </c:pt>
                <c:pt idx="171">
                  <c:v>1.9787746191561337E-4</c:v>
                </c:pt>
                <c:pt idx="172">
                  <c:v>1.9770026200495726E-4</c:v>
                </c:pt>
                <c:pt idx="173">
                  <c:v>1.9749390366488514E-4</c:v>
                </c:pt>
                <c:pt idx="174">
                  <c:v>1.9725495847424716E-4</c:v>
                </c:pt>
                <c:pt idx="175">
                  <c:v>1.9697987359471803E-4</c:v>
                </c:pt>
                <c:pt idx="176">
                  <c:v>1.9666501943753063E-4</c:v>
                </c:pt>
                <c:pt idx="177">
                  <c:v>1.9630674539101254E-4</c:v>
                </c:pt>
                <c:pt idx="178">
                  <c:v>1.959014426705408E-4</c:v>
                </c:pt>
                <c:pt idx="179">
                  <c:v>1.9544561288807049E-4</c:v>
                </c:pt>
                <c:pt idx="180">
                  <c:v>1.9493594002852204E-4</c:v>
                </c:pt>
                <c:pt idx="181">
                  <c:v>1.9436936383106823E-4</c:v>
                </c:pt>
                <c:pt idx="182">
                  <c:v>1.9374315135986444E-4</c:v>
                </c:pt>
                <c:pt idx="183">
                  <c:v>1.9305496382072875E-4</c:v>
                </c:pt>
                <c:pt idx="184">
                  <c:v>1.9230291490394347E-4</c:v>
                </c:pt>
                <c:pt idx="185">
                  <c:v>1.9148561715983094E-4</c:v>
                </c:pt>
                <c:pt idx="186">
                  <c:v>1.9060221328238495E-4</c:v>
                </c:pt>
                <c:pt idx="187">
                  <c:v>1.8965238847678138E-4</c:v>
                </c:pt>
                <c:pt idx="188">
                  <c:v>1.8863636157022466E-4</c:v>
                </c:pt>
                <c:pt idx="189">
                  <c:v>1.8755485242105517E-4</c:v>
                </c:pt>
                <c:pt idx="190">
                  <c:v>1.8640902440771905E-4</c:v>
                </c:pt>
                <c:pt idx="191">
                  <c:v>1.852004013590416E-4</c:v>
                </c:pt>
                <c:pt idx="192">
                  <c:v>1.839307596632943E-4</c:v>
                </c:pt>
                <c:pt idx="193">
                  <c:v>1.8260199733036725E-4</c:v>
                </c:pt>
                <c:pt idx="194">
                  <c:v>1.812159827502432E-4</c:v>
                </c:pt>
                <c:pt idx="195">
                  <c:v>1.797743874067549E-4</c:v>
                </c:pt>
                <c:pt idx="196">
                  <c:v>1.7827850758346723E-4</c:v>
                </c:pt>
                <c:pt idx="197">
                  <c:v>1.7672908132508415E-4</c:v>
                </c:pt>
                <c:pt idx="198">
                  <c:v>1.7512610657103455E-4</c:v>
                </c:pt>
                <c:pt idx="199">
                  <c:v>1.7346866829225099E-4</c:v>
                </c:pt>
                <c:pt idx="200">
                  <c:v>1.7175476524446004E-4</c:v>
                </c:pt>
                <c:pt idx="201">
                  <c:v>1.6998125277604625E-4</c:v>
                </c:pt>
                <c:pt idx="202">
                  <c:v>1.6814370132011206E-4</c:v>
                </c:pt>
                <c:pt idx="203">
                  <c:v>1.6623631677522771E-4</c:v>
                </c:pt>
                <c:pt idx="204">
                  <c:v>1.6425194635614766E-4</c:v>
                </c:pt>
                <c:pt idx="205">
                  <c:v>1.621821321419561E-4</c:v>
                </c:pt>
                <c:pt idx="206">
                  <c:v>1.6001720435974165E-4</c:v>
                </c:pt>
                <c:pt idx="207">
                  <c:v>1.577464242682991E-4</c:v>
                </c:pt>
                <c:pt idx="208">
                  <c:v>1.5535818663339743E-4</c:v>
                </c:pt>
                <c:pt idx="209">
                  <c:v>1.5284027885145062E-4</c:v>
                </c:pt>
                <c:pt idx="210">
                  <c:v>1.5018018453153841E-4</c:v>
                </c:pt>
                <c:pt idx="211">
                  <c:v>1.4736542517306415E-4</c:v>
                </c:pt>
                <c:pt idx="212">
                  <c:v>1.4438393923767574E-4</c:v>
                </c:pt>
                <c:pt idx="213">
                  <c:v>1.4122447746709553E-4</c:v>
                </c:pt>
                <c:pt idx="214">
                  <c:v>1.3787702145473483E-4</c:v>
                </c:pt>
                <c:pt idx="215">
                  <c:v>1.3433316781659969E-4</c:v>
                </c:pt>
                <c:pt idx="216">
                  <c:v>1.3058653929204898E-4</c:v>
                </c:pt>
                <c:pt idx="217">
                  <c:v>1.2663312738331363E-4</c:v>
                </c:pt>
                <c:pt idx="218">
                  <c:v>1.2247162373885527E-4</c:v>
                </c:pt>
                <c:pt idx="219">
                  <c:v>1.1810364072150885E-4</c:v>
                </c:pt>
                <c:pt idx="220">
                  <c:v>1.1353394820885423E-4</c:v>
                </c:pt>
                <c:pt idx="221">
                  <c:v>1.0877054517896407E-4</c:v>
                </c:pt>
                <c:pt idx="222">
                  <c:v>1.0382470025109774E-4</c:v>
                </c:pt>
                <c:pt idx="223">
                  <c:v>9.871088601759124E-5</c:v>
                </c:pt>
                <c:pt idx="224">
                  <c:v>9.3446628862455205E-5</c:v>
                </c:pt>
                <c:pt idx="225">
                  <c:v>8.8052292898220302E-5</c:v>
                </c:pt>
                <c:pt idx="226">
                  <c:v>8.2550728881303242E-5</c:v>
                </c:pt>
                <c:pt idx="227">
                  <c:v>7.6966930040115283E-5</c:v>
                </c:pt>
                <c:pt idx="228">
                  <c:v>7.1327598527410119E-5</c:v>
                </c:pt>
                <c:pt idx="229">
                  <c:v>6.5660656253334205E-5</c:v>
                </c:pt>
                <c:pt idx="230">
                  <c:v>5.9994786804197209E-5</c:v>
                </c:pt>
                <c:pt idx="231">
                  <c:v>5.4358948360363042E-5</c:v>
                </c:pt>
                <c:pt idx="232">
                  <c:v>4.8781922769337042E-5</c:v>
                </c:pt>
                <c:pt idx="233">
                  <c:v>4.3291908277275978E-5</c:v>
                </c:pt>
                <c:pt idx="234">
                  <c:v>3.7916175357958081E-5</c:v>
                </c:pt>
                <c:pt idx="235">
                  <c:v>3.2680796611841107E-5</c:v>
                </c:pt>
                <c:pt idx="236">
                  <c:v>2.7610475427286103E-5</c:v>
                </c:pt>
                <c:pt idx="237">
                  <c:v>2.2728459754577999E-5</c:v>
                </c:pt>
                <c:pt idx="238">
                  <c:v>1.8056554354883061E-5</c:v>
                </c:pt>
                <c:pt idx="239">
                  <c:v>1.361524222860201E-5</c:v>
                </c:pt>
                <c:pt idx="240">
                  <c:v>9.4238496754690447E-6</c:v>
                </c:pt>
                <c:pt idx="241">
                  <c:v>5.500803199363025E-6</c:v>
                </c:pt>
                <c:pt idx="242">
                  <c:v>1.8639251423710061E-6</c:v>
                </c:pt>
                <c:pt idx="243">
                  <c:v>-1.4692591987319886E-6</c:v>
                </c:pt>
                <c:pt idx="244">
                  <c:v>-4.4812217052640098E-6</c:v>
                </c:pt>
                <c:pt idx="245">
                  <c:v>-7.1541706293929904E-6</c:v>
                </c:pt>
                <c:pt idx="246">
                  <c:v>-9.4698556148660504E-6</c:v>
                </c:pt>
                <c:pt idx="247">
                  <c:v>-1.1409469624485025E-5</c:v>
                </c:pt>
                <c:pt idx="248">
                  <c:v>-1.2953649505714985E-5</c:v>
                </c:pt>
                <c:pt idx="249">
                  <c:v>-1.4082617481305001E-5</c:v>
                </c:pt>
                <c:pt idx="250">
                  <c:v>-1.4776449396941988E-5</c:v>
                </c:pt>
                <c:pt idx="251">
                  <c:v>-1.5015477909493014E-5</c:v>
                </c:pt>
                <c:pt idx="252">
                  <c:v>-1.4780819945263046E-5</c:v>
                </c:pt>
                <c:pt idx="253">
                  <c:v>-1.4055010869837023E-5</c:v>
                </c:pt>
                <c:pt idx="254">
                  <c:v>-1.2822720031484028E-5</c:v>
                </c:pt>
                <c:pt idx="255">
                  <c:v>-1.1071515848630023E-5</c:v>
                </c:pt>
                <c:pt idx="256">
                  <c:v>-8.7926436285770079E-6</c:v>
                </c:pt>
                <c:pt idx="257">
                  <c:v>-5.9817764425420222E-6</c:v>
                </c:pt>
                <c:pt idx="258">
                  <c:v>-2.6396985996999834E-6</c:v>
                </c:pt>
                <c:pt idx="259">
                  <c:v>1.2271170737090145E-6</c:v>
                </c:pt>
                <c:pt idx="260">
                  <c:v>5.606072849966017E-6</c:v>
                </c:pt>
                <c:pt idx="261">
                  <c:v>1.0478179282969067E-5</c:v>
                </c:pt>
                <c:pt idx="262">
                  <c:v>1.5817978781897045E-5</c:v>
                </c:pt>
                <c:pt idx="263">
                  <c:v>2.1593672276190095E-5</c:v>
                </c:pt>
                <c:pt idx="264">
                  <c:v>2.7767450266375065E-5</c:v>
                </c:pt>
                <c:pt idx="265">
                  <c:v>3.4296021462833076E-5</c:v>
                </c:pt>
                <c:pt idx="266">
                  <c:v>4.1131321578990016E-5</c:v>
                </c:pt>
                <c:pt idx="267">
                  <c:v>4.8221377426673029E-5</c:v>
                </c:pt>
                <c:pt idx="268">
                  <c:v>5.5511293759338223E-5</c:v>
                </c:pt>
                <c:pt idx="269">
                  <c:v>6.294432593621412E-5</c:v>
                </c:pt>
                <c:pt idx="270">
                  <c:v>7.0462997900944336E-5</c:v>
                </c:pt>
                <c:pt idx="271">
                  <c:v>7.8010224872591285E-5</c:v>
                </c:pt>
                <c:pt idx="272">
                  <c:v>8.5530400535718256E-5</c:v>
                </c:pt>
                <c:pt idx="273">
                  <c:v>9.297041266626112E-5</c:v>
                </c:pt>
                <c:pt idx="274">
                  <c:v>1.0028055490671506E-4</c:v>
                </c:pt>
                <c:pt idx="275">
                  <c:v>1.0741530934711738E-4</c:v>
                </c:pt>
                <c:pt idx="276">
                  <c:v>1.1433398067829945E-4</c:v>
                </c:pt>
                <c:pt idx="277">
                  <c:v>1.2100117049917506E-4</c:v>
                </c:pt>
                <c:pt idx="278">
                  <c:v>1.2738708715131301E-4</c:v>
                </c:pt>
                <c:pt idx="279">
                  <c:v>1.3346769323575966E-4</c:v>
                </c:pt>
                <c:pt idx="280">
                  <c:v>1.3922469943206697E-4</c:v>
                </c:pt>
                <c:pt idx="281">
                  <c:v>1.446454176278172E-4</c:v>
                </c:pt>
                <c:pt idx="282">
                  <c:v>1.4972249085873083E-4</c:v>
                </c:pt>
                <c:pt idx="283">
                  <c:v>1.5445352011295523E-4</c:v>
                </c:pt>
                <c:pt idx="284">
                  <c:v>1.5884060938336521E-4</c:v>
                </c:pt>
                <c:pt idx="285">
                  <c:v>1.6288985136321559E-4</c:v>
                </c:pt>
                <c:pt idx="286">
                  <c:v>1.6661077513921253E-4</c:v>
                </c:pt>
                <c:pt idx="287">
                  <c:v>1.7001577601500074E-4</c:v>
                </c:pt>
                <c:pt idx="288">
                  <c:v>1.7311954620312584E-4</c:v>
                </c:pt>
                <c:pt idx="289">
                  <c:v>1.759385219417572E-4</c:v>
                </c:pt>
                <c:pt idx="290">
                  <c:v>1.7849036059337976E-4</c:v>
                </c:pt>
                <c:pt idx="291">
                  <c:v>1.8079345839499202E-4</c:v>
                </c:pt>
                <c:pt idx="292">
                  <c:v>1.8286651646600072E-4</c:v>
                </c:pt>
                <c:pt idx="293">
                  <c:v>1.8472816080690365E-4</c:v>
                </c:pt>
                <c:pt idx="294">
                  <c:v>1.863966189196663E-4</c:v>
                </c:pt>
                <c:pt idx="295">
                  <c:v>1.8788945414544773E-4</c:v>
                </c:pt>
                <c:pt idx="296">
                  <c:v>1.8922335665255585E-4</c:v>
                </c:pt>
                <c:pt idx="297">
                  <c:v>1.9041398856978266E-4</c:v>
                </c:pt>
                <c:pt idx="298">
                  <c:v>1.914758795430716E-4</c:v>
                </c:pt>
                <c:pt idx="299">
                  <c:v>1.9242236797884895E-4</c:v>
                </c:pt>
                <c:pt idx="300">
                  <c:v>1.9326558275571345E-4</c:v>
                </c:pt>
                <c:pt idx="301">
                  <c:v>1.9401645922405652E-4</c:v>
                </c:pt>
                <c:pt idx="302">
                  <c:v>1.9468478365015649E-4</c:v>
                </c:pt>
                <c:pt idx="303">
                  <c:v>1.9527925982537148E-4</c:v>
                </c:pt>
                <c:pt idx="304">
                  <c:v>1.9580759204189168E-4</c:v>
                </c:pt>
                <c:pt idx="305">
                  <c:v>1.9627657875455527E-4</c:v>
                </c:pt>
                <c:pt idx="306">
                  <c:v>1.9669221159306069E-4</c:v>
                </c:pt>
                <c:pt idx="307">
                  <c:v>1.9705977554899926E-4</c:v>
                </c:pt>
                <c:pt idx="308">
                  <c:v>1.9738394614764336E-4</c:v>
                </c:pt>
                <c:pt idx="309">
                  <c:v>1.9766888066218577E-4</c:v>
                </c:pt>
                <c:pt idx="310">
                  <c:v>1.9791830088269441E-4</c:v>
                </c:pt>
                <c:pt idx="311">
                  <c:v>1.9813556598871642E-4</c:v>
                </c:pt>
                <c:pt idx="312">
                  <c:v>1.9832373451658881E-4</c:v>
                </c:pt>
                <c:pt idx="313">
                  <c:v>1.9848561522659502E-4</c:v>
                </c:pt>
                <c:pt idx="314">
                  <c:v>1.9862380735168335E-4</c:v>
                </c:pt>
                <c:pt idx="315">
                  <c:v>1.9874073085698651E-4</c:v>
                </c:pt>
                <c:pt idx="316">
                  <c:v>1.9883864801277016E-4</c:v>
                </c:pt>
                <c:pt idx="317">
                  <c:v>1.9891967753726881E-4</c:v>
                </c:pt>
                <c:pt idx="318">
                  <c:v>1.9898580329936102E-4</c:v>
                </c:pt>
                <c:pt idx="319">
                  <c:v>1.9903887859171247E-4</c:v>
                </c:pt>
                <c:pt idx="320">
                  <c:v>1.9908063474974641E-4</c:v>
                </c:pt>
                <c:pt idx="321">
                  <c:v>1.9911264181295861E-4</c:v>
                </c:pt>
                <c:pt idx="322">
                  <c:v>1.9913634867366732E-4</c:v>
                </c:pt>
                <c:pt idx="323">
                  <c:v>1.9915308944303299E-4</c:v>
                </c:pt>
                <c:pt idx="324">
                  <c:v>1.9916406570854542E-4</c:v>
                </c:pt>
                <c:pt idx="325">
                  <c:v>1.9917034116829905E-4</c:v>
                </c:pt>
                <c:pt idx="326">
                  <c:v>1.9917284925280841E-4</c:v>
                </c:pt>
                <c:pt idx="327">
                  <c:v>1.9917240315027069E-4</c:v>
                </c:pt>
                <c:pt idx="328">
                  <c:v>1.9916970204055692E-4</c:v>
                </c:pt>
                <c:pt idx="329">
                  <c:v>1.9916533650584929E-4</c:v>
                </c:pt>
                <c:pt idx="330">
                  <c:v>1.9915979784849218E-4</c:v>
                </c:pt>
                <c:pt idx="331">
                  <c:v>1.9915348916609447E-4</c:v>
                </c:pt>
                <c:pt idx="332">
                  <c:v>1.9914673347672096E-4</c:v>
                </c:pt>
                <c:pt idx="333">
                  <c:v>1.9913978547402521E-4</c:v>
                </c:pt>
                <c:pt idx="334">
                  <c:v>1.9913283597810689E-4</c:v>
                </c:pt>
                <c:pt idx="335">
                  <c:v>1.991260335532891E-4</c:v>
                </c:pt>
                <c:pt idx="336">
                  <c:v>1.9911947750852864E-4</c:v>
                </c:pt>
                <c:pt idx="337">
                  <c:v>1.9911323683631044E-4</c:v>
                </c:pt>
                <c:pt idx="338">
                  <c:v>1.9910734663351756E-4</c:v>
                </c:pt>
                <c:pt idx="339">
                  <c:v>1.9910183453500222E-4</c:v>
                </c:pt>
                <c:pt idx="340">
                  <c:v>1.99096694518863E-4</c:v>
                </c:pt>
                <c:pt idx="341">
                  <c:v>1.9909191959478659E-4</c:v>
                </c:pt>
                <c:pt idx="342">
                  <c:v>1.9908749226173704E-4</c:v>
                </c:pt>
                <c:pt idx="343">
                  <c:v>1.9908339004230785E-4</c:v>
                </c:pt>
                <c:pt idx="344">
                  <c:v>1.9907958719252305E-4</c:v>
                </c:pt>
                <c:pt idx="345">
                  <c:v>1.9907604799830953E-4</c:v>
                </c:pt>
                <c:pt idx="346">
                  <c:v>1.9907275174432072E-4</c:v>
                </c:pt>
                <c:pt idx="347">
                  <c:v>1.9906966862320784E-4</c:v>
                </c:pt>
                <c:pt idx="348">
                  <c:v>1.9906676766232782E-4</c:v>
                </c:pt>
                <c:pt idx="349">
                  <c:v>1.9906403004958678E-4</c:v>
                </c:pt>
                <c:pt idx="350">
                  <c:v>1.9906143210399386E-4</c:v>
                </c:pt>
                <c:pt idx="351">
                  <c:v>1.9905895378473446E-4</c:v>
                </c:pt>
                <c:pt idx="352">
                  <c:v>1.9905657720426244E-4</c:v>
                </c:pt>
                <c:pt idx="353">
                  <c:v>1.9905428648563393E-4</c:v>
                </c:pt>
                <c:pt idx="354">
                  <c:v>1.9905206759334603E-4</c:v>
                </c:pt>
                <c:pt idx="355">
                  <c:v>1.9904990996957706E-4</c:v>
                </c:pt>
                <c:pt idx="356">
                  <c:v>1.990478025515438E-4</c:v>
                </c:pt>
                <c:pt idx="357">
                  <c:v>1.9904573687521863E-4</c:v>
                </c:pt>
                <c:pt idx="358">
                  <c:v>1.9904370708760389E-4</c:v>
                </c:pt>
                <c:pt idx="359">
                  <c:v>1.9904170157348535E-4</c:v>
                </c:pt>
                <c:pt idx="360">
                  <c:v>1.9903971684246083E-4</c:v>
                </c:pt>
                <c:pt idx="361">
                  <c:v>1.9903774977182934E-4</c:v>
                </c:pt>
                <c:pt idx="362">
                  <c:v>1.9903579572911137E-4</c:v>
                </c:pt>
                <c:pt idx="363">
                  <c:v>1.9903385065265033E-4</c:v>
                </c:pt>
                <c:pt idx="364">
                  <c:v>1.9903191052825692E-4</c:v>
                </c:pt>
                <c:pt idx="365">
                  <c:v>1.9902997127052937E-4</c:v>
                </c:pt>
                <c:pt idx="366">
                  <c:v>1.990280283897646E-4</c:v>
                </c:pt>
                <c:pt idx="367">
                  <c:v>1.9902607927721943E-4</c:v>
                </c:pt>
                <c:pt idx="368">
                  <c:v>1.9902411776138063E-4</c:v>
                </c:pt>
                <c:pt idx="369">
                  <c:v>1.9902213856508885E-4</c:v>
                </c:pt>
                <c:pt idx="370">
                  <c:v>1.9902013567908413E-4</c:v>
                </c:pt>
                <c:pt idx="371">
                  <c:v>1.9901810222494723E-4</c:v>
                </c:pt>
                <c:pt idx="372">
                  <c:v>1.9901603031193451E-4</c:v>
                </c:pt>
                <c:pt idx="373">
                  <c:v>1.9901391089179873E-4</c:v>
                </c:pt>
                <c:pt idx="374">
                  <c:v>1.9901173359884107E-4</c:v>
                </c:pt>
                <c:pt idx="375">
                  <c:v>1.9900948659762441E-4</c:v>
                </c:pt>
                <c:pt idx="376">
                  <c:v>1.9900715643222027E-4</c:v>
                </c:pt>
                <c:pt idx="377">
                  <c:v>1.9900472786658547E-4</c:v>
                </c:pt>
                <c:pt idx="378">
                  <c:v>1.9900218370893347E-4</c:v>
                </c:pt>
                <c:pt idx="379">
                  <c:v>1.9899950461979733E-4</c:v>
                </c:pt>
                <c:pt idx="380">
                  <c:v>1.9899666889563902E-4</c:v>
                </c:pt>
                <c:pt idx="381">
                  <c:v>1.9899365225312476E-4</c:v>
                </c:pt>
                <c:pt idx="382">
                  <c:v>1.989904276830221E-4</c:v>
                </c:pt>
                <c:pt idx="383">
                  <c:v>1.9898696500251085E-4</c:v>
                </c:pt>
                <c:pt idx="384">
                  <c:v>1.9898323070978791E-4</c:v>
                </c:pt>
                <c:pt idx="385">
                  <c:v>1.9897918760465266E-4</c:v>
                </c:pt>
                <c:pt idx="386">
                  <c:v>1.989747943601254E-4</c:v>
                </c:pt>
                <c:pt idx="387">
                  <c:v>1.9897000500370554E-4</c:v>
                </c:pt>
                <c:pt idx="388">
                  <c:v>1.9896476834022658E-4</c:v>
                </c:pt>
                <c:pt idx="389">
                  <c:v>1.989590273008964E-4</c:v>
                </c:pt>
                <c:pt idx="390">
                  <c:v>1.989527181580838E-4</c:v>
                </c:pt>
                <c:pt idx="391">
                  <c:v>1.9894576959410951E-4</c:v>
                </c:pt>
                <c:pt idx="392">
                  <c:v>1.989381015377457E-4</c:v>
                </c:pt>
                <c:pt idx="393">
                  <c:v>1.9892962380787846E-4</c:v>
                </c:pt>
                <c:pt idx="394">
                  <c:v>1.9892023454394741E-4</c:v>
                </c:pt>
                <c:pt idx="395">
                  <c:v>1.9890981841176093E-4</c:v>
                </c:pt>
                <c:pt idx="396">
                  <c:v>1.988982445427785E-4</c:v>
                </c:pt>
                <c:pt idx="397">
                  <c:v>1.988853641224473E-4</c:v>
                </c:pt>
                <c:pt idx="398">
                  <c:v>1.988710077868029E-4</c:v>
                </c:pt>
                <c:pt idx="399">
                  <c:v>1.9885498236776156E-4</c:v>
                </c:pt>
                <c:pt idx="400">
                  <c:v>1.9883706746876416E-4</c:v>
                </c:pt>
                <c:pt idx="401">
                  <c:v>1.9881701178488628E-4</c:v>
                </c:pt>
                <c:pt idx="402">
                  <c:v>1.9879452871820186E-4</c:v>
                </c:pt>
                <c:pt idx="403">
                  <c:v>1.9876929191717962E-4</c:v>
                </c:pt>
                <c:pt idx="404">
                  <c:v>1.9874093023850391E-4</c:v>
                </c:pt>
                <c:pt idx="405">
                  <c:v>1.9870902261423729E-4</c:v>
                </c:pt>
                <c:pt idx="406">
                  <c:v>1.9867309231104096E-4</c:v>
                </c:pt>
                <c:pt idx="407">
                  <c:v>1.9863260121702223E-4</c:v>
                </c:pt>
                <c:pt idx="408">
                  <c:v>1.985869439143941E-4</c:v>
                </c:pt>
                <c:pt idx="409">
                  <c:v>1.9853544171297702E-4</c:v>
                </c:pt>
                <c:pt idx="410">
                  <c:v>1.9847733682790518E-4</c:v>
                </c:pt>
                <c:pt idx="411">
                  <c:v>1.9841178653778923E-4</c:v>
                </c:pt>
                <c:pt idx="412">
                  <c:v>1.9833785820548512E-4</c:v>
                </c:pt>
                <c:pt idx="413">
                  <c:v>1.9825452440349871E-4</c:v>
                </c:pt>
                <c:pt idx="414">
                  <c:v>1.981606591160165E-4</c:v>
                </c:pt>
                <c:pt idx="415">
                  <c:v>1.9805503481373524E-4</c:v>
                </c:pt>
                <c:pt idx="416">
                  <c:v>1.979363209555276E-4</c:v>
                </c:pt>
                <c:pt idx="417">
                  <c:v>1.9780308367543871E-4</c:v>
                </c:pt>
                <c:pt idx="418">
                  <c:v>1.9765378735131544E-4</c:v>
                </c:pt>
                <c:pt idx="419">
                  <c:v>1.9748679791275285E-4</c:v>
                </c:pt>
                <c:pt idx="420">
                  <c:v>1.9730038821600134E-4</c:v>
                </c:pt>
                <c:pt idx="421">
                  <c:v>1.9709274540075292E-4</c:v>
                </c:pt>
                <c:pt idx="422">
                  <c:v>1.9686198089339404E-4</c:v>
                </c:pt>
                <c:pt idx="423">
                  <c:v>1.9660614231070786E-4</c:v>
                </c:pt>
                <c:pt idx="424">
                  <c:v>1.9632322764436984E-4</c:v>
                </c:pt>
                <c:pt idx="425">
                  <c:v>1.9601120128786816E-4</c:v>
                </c:pt>
                <c:pt idx="426">
                  <c:v>1.9566801196046211E-4</c:v>
                </c:pt>
                <c:pt idx="427">
                  <c:v>1.9529161140874722E-4</c:v>
                </c:pt>
                <c:pt idx="428">
                  <c:v>1.9487997475497868E-4</c:v>
                </c:pt>
                <c:pt idx="429">
                  <c:v>1.9443112100959729E-4</c:v>
                </c:pt>
                <c:pt idx="430">
                  <c:v>1.9394313256040186E-4</c:v>
                </c:pt>
                <c:pt idx="431">
                  <c:v>1.9341417412958411E-4</c:v>
                </c:pt>
                <c:pt idx="432">
                  <c:v>1.9284250956798878E-4</c:v>
                </c:pt>
                <c:pt idx="433">
                  <c:v>1.9222651547202304E-4</c:v>
                </c:pt>
                <c:pt idx="434">
                  <c:v>1.9156468956887433E-4</c:v>
                </c:pt>
                <c:pt idx="435">
                  <c:v>1.9085565886986749E-4</c:v>
                </c:pt>
                <c:pt idx="436">
                  <c:v>1.9009817786932979E-4</c:v>
                </c:pt>
                <c:pt idx="437">
                  <c:v>1.8929112258566161E-4</c:v>
                </c:pt>
                <c:pt idx="438">
                  <c:v>1.8843347748635712E-4</c:v>
                </c:pt>
                <c:pt idx="439">
                  <c:v>1.8752431659239068E-4</c:v>
                </c:pt>
                <c:pt idx="440">
                  <c:v>1.8656277027063334E-4</c:v>
                </c:pt>
                <c:pt idx="441">
                  <c:v>1.8554799524763945E-4</c:v>
                </c:pt>
                <c:pt idx="442">
                  <c:v>1.8447913446269096E-4</c:v>
                </c:pt>
                <c:pt idx="443">
                  <c:v>1.8335526592155529E-4</c:v>
                </c:pt>
                <c:pt idx="444">
                  <c:v>1.8217535302881668E-4</c:v>
                </c:pt>
                <c:pt idx="445">
                  <c:v>1.8093819100456959E-4</c:v>
                </c:pt>
                <c:pt idx="446">
                  <c:v>1.7964234476176158E-4</c:v>
                </c:pt>
                <c:pt idx="447">
                  <c:v>1.7828607111641407E-4</c:v>
                </c:pt>
                <c:pt idx="448">
                  <c:v>1.7686730553892143E-4</c:v>
                </c:pt>
                <c:pt idx="449">
                  <c:v>1.7538358344214834E-4</c:v>
                </c:pt>
                <c:pt idx="450">
                  <c:v>1.7383200568392407E-4</c:v>
                </c:pt>
                <c:pt idx="451">
                  <c:v>1.7220919570878643E-4</c:v>
                </c:pt>
                <c:pt idx="452">
                  <c:v>1.7051125497740115E-4</c:v>
                </c:pt>
                <c:pt idx="453">
                  <c:v>1.687339206543761E-4</c:v>
                </c:pt>
                <c:pt idx="454">
                  <c:v>1.6687241550516503E-4</c:v>
                </c:pt>
                <c:pt idx="455">
                  <c:v>1.6492148711285112E-4</c:v>
                </c:pt>
                <c:pt idx="456">
                  <c:v>1.6287552848023244E-4</c:v>
                </c:pt>
                <c:pt idx="457">
                  <c:v>1.6072863790103582E-4</c:v>
                </c:pt>
                <c:pt idx="458">
                  <c:v>1.5847472291359604E-4</c:v>
                </c:pt>
                <c:pt idx="459">
                  <c:v>1.5610761934022096E-4</c:v>
                </c:pt>
                <c:pt idx="460">
                  <c:v>1.5362122041575561E-4</c:v>
                </c:pt>
                <c:pt idx="461">
                  <c:v>1.5100967125239293E-4</c:v>
                </c:pt>
                <c:pt idx="462">
                  <c:v>1.482675264572533E-4</c:v>
                </c:pt>
                <c:pt idx="463">
                  <c:v>1.4538992686590157E-4</c:v>
                </c:pt>
                <c:pt idx="464">
                  <c:v>1.4237278991586163E-4</c:v>
                </c:pt>
                <c:pt idx="465">
                  <c:v>1.3921299373266123E-4</c:v>
                </c:pt>
                <c:pt idx="466">
                  <c:v>1.3590855748937895E-4</c:v>
                </c:pt>
                <c:pt idx="467">
                  <c:v>1.3245877165362664E-4</c:v>
                </c:pt>
                <c:pt idx="468">
                  <c:v>1.2886435209864076E-4</c:v>
                </c:pt>
                <c:pt idx="469">
                  <c:v>1.2512755714157378E-4</c:v>
                </c:pt>
                <c:pt idx="470">
                  <c:v>1.212521873994368E-4</c:v>
                </c:pt>
                <c:pt idx="471">
                  <c:v>1.1724365587083994E-4</c:v>
                </c:pt>
                <c:pt idx="472">
                  <c:v>1.1310891071498127E-4</c:v>
                </c:pt>
                <c:pt idx="473">
                  <c:v>1.0885639581663793E-4</c:v>
                </c:pt>
                <c:pt idx="474">
                  <c:v>1.0449585230695529E-4</c:v>
                </c:pt>
                <c:pt idx="475">
                  <c:v>1.0003814702634908E-4</c:v>
                </c:pt>
                <c:pt idx="476">
                  <c:v>9.5495039392933285E-5</c:v>
                </c:pt>
                <c:pt idx="477">
                  <c:v>9.0878891132978234E-5</c:v>
                </c:pt>
                <c:pt idx="478">
                  <c:v>8.6202347930571085E-5</c:v>
                </c:pt>
                <c:pt idx="479">
                  <c:v>8.1478021136278066E-5</c:v>
                </c:pt>
                <c:pt idx="480">
                  <c:v>7.6718167514279134E-5</c:v>
                </c:pt>
                <c:pt idx="481">
                  <c:v>7.1934377540256131E-5</c:v>
                </c:pt>
                <c:pt idx="482">
                  <c:v>6.7137318168497074E-5</c:v>
                </c:pt>
                <c:pt idx="483">
                  <c:v>6.2336548279636204E-5</c:v>
                </c:pt>
                <c:pt idx="484">
                  <c:v>5.7540369346832085E-5</c:v>
                </c:pt>
                <c:pt idx="485">
                  <c:v>5.2755826965341182E-5</c:v>
                </c:pt>
                <c:pt idx="486">
                  <c:v>4.7988827148545148E-5</c:v>
                </c:pt>
                <c:pt idx="487">
                  <c:v>4.3244322035484008E-5</c:v>
                </c:pt>
                <c:pt idx="488">
                  <c:v>3.8526690355231006E-5</c:v>
                </c:pt>
                <c:pt idx="489">
                  <c:v>3.3840214293863092E-5</c:v>
                </c:pt>
                <c:pt idx="490">
                  <c:v>2.9189674601484071E-5</c:v>
                </c:pt>
                <c:pt idx="491">
                  <c:v>2.4581043710168068E-5</c:v>
                </c:pt>
                <c:pt idx="492">
                  <c:v>2.0022245592552055E-5</c:v>
                </c:pt>
                <c:pt idx="493">
                  <c:v>1.5523947863588031E-5</c:v>
                </c:pt>
                <c:pt idx="494">
                  <c:v>1.1100341173038033E-5</c:v>
                </c:pt>
                <c:pt idx="495">
                  <c:v>6.7698592709000318E-6</c:v>
                </c:pt>
                <c:pt idx="496">
                  <c:v>2.5557888242060228E-6</c:v>
                </c:pt>
                <c:pt idx="497">
                  <c:v>-1.5132817980889857E-6</c:v>
                </c:pt>
                <c:pt idx="498">
                  <c:v>-5.403220985284019E-6</c:v>
                </c:pt>
                <c:pt idx="499">
                  <c:v>-9.0743605918140035E-6</c:v>
                </c:pt>
                <c:pt idx="500">
                  <c:v>-1.2481781609803031E-5</c:v>
                </c:pt>
                <c:pt idx="501">
                  <c:v>-1.5575900530480985E-5</c:v>
                </c:pt>
                <c:pt idx="502">
                  <c:v>-1.8303352200480041E-5</c:v>
                </c:pt>
                <c:pt idx="503">
                  <c:v>-2.0608164664408021E-5</c:v>
                </c:pt>
                <c:pt idx="504">
                  <c:v>-2.2433195896643091E-5</c:v>
                </c:pt>
                <c:pt idx="505">
                  <c:v>-2.3721784169081993E-5</c:v>
                </c:pt>
                <c:pt idx="506">
                  <c:v>-2.4419553293122992E-5</c:v>
                </c:pt>
                <c:pt idx="507">
                  <c:v>-2.4476302263804095E-5</c:v>
                </c:pt>
                <c:pt idx="508">
                  <c:v>-2.3847897382307065E-5</c:v>
                </c:pt>
                <c:pt idx="509">
                  <c:v>-2.2498083403607023E-5</c:v>
                </c:pt>
                <c:pt idx="510">
                  <c:v>-2.0400126905452006E-5</c:v>
                </c:pt>
                <c:pt idx="511">
                  <c:v>-1.7538210601727027E-5</c:v>
                </c:pt>
                <c:pt idx="512">
                  <c:v>-1.3908515237753053E-5</c:v>
                </c:pt>
                <c:pt idx="513">
                  <c:v>-9.519925259795017E-6</c:v>
                </c:pt>
                <c:pt idx="514">
                  <c:v>-4.3943221719759874E-6</c:v>
                </c:pt>
                <c:pt idx="515">
                  <c:v>1.4335548173570003E-6</c:v>
                </c:pt>
                <c:pt idx="516">
                  <c:v>7.9166806455570384E-6</c:v>
                </c:pt>
                <c:pt idx="517">
                  <c:v>1.4996727605772064E-5</c:v>
                </c:pt>
                <c:pt idx="518">
                  <c:v>2.2605419729944101E-5</c:v>
                </c:pt>
                <c:pt idx="519">
                  <c:v>3.0666201626346072E-5</c:v>
                </c:pt>
                <c:pt idx="520">
                  <c:v>3.9096151170076091E-5</c:v>
                </c:pt>
                <c:pt idx="521">
                  <c:v>4.7808056447269039E-5</c:v>
                </c:pt>
                <c:pt idx="522">
                  <c:v>5.6712572672299096E-5</c:v>
                </c:pt>
                <c:pt idx="523">
                  <c:v>6.5720373694142119E-5</c:v>
                </c:pt>
                <c:pt idx="524">
                  <c:v>7.4744217510612225E-5</c:v>
                </c:pt>
                <c:pt idx="525">
                  <c:v>8.3700852502278366E-5</c:v>
                </c:pt>
                <c:pt idx="526">
                  <c:v>9.2512702677421049E-5</c:v>
                </c:pt>
                <c:pt idx="527">
                  <c:v>1.0110928296377089E-4</c:v>
                </c:pt>
                <c:pt idx="528">
                  <c:v>1.0942831137973048E-4</c:v>
                </c:pt>
                <c:pt idx="529">
                  <c:v>1.1741649955208695E-4</c:v>
                </c:pt>
                <c:pt idx="530">
                  <c:v>1.2503001859725721E-4</c:v>
                </c:pt>
                <c:pt idx="531">
                  <c:v>1.3223465115935491E-4</c:v>
                </c:pt>
                <c:pt idx="532">
                  <c:v>1.3900565202362106E-4</c:v>
                </c:pt>
                <c:pt idx="533">
                  <c:v>1.4532735050220221E-4</c:v>
                </c:pt>
                <c:pt idx="534">
                  <c:v>1.5119253407772681E-4</c:v>
                </c:pt>
                <c:pt idx="535">
                  <c:v>1.5660165806451675E-4</c:v>
                </c:pt>
                <c:pt idx="536">
                  <c:v>1.6156192783695783E-4</c:v>
                </c:pt>
                <c:pt idx="537">
                  <c:v>1.6608630021159391E-4</c:v>
                </c:pt>
                <c:pt idx="538">
                  <c:v>1.7019244763869009E-4</c:v>
                </c:pt>
                <c:pt idx="539">
                  <c:v>1.7390172547534455E-4</c:v>
                </c:pt>
                <c:pt idx="540">
                  <c:v>1.77238176912696E-4</c:v>
                </c:pt>
                <c:pt idx="541">
                  <c:v>1.8022760426141069E-4</c:v>
                </c:pt>
                <c:pt idx="542">
                  <c:v>1.8289672852467078E-4</c:v>
                </c:pt>
                <c:pt idx="543">
                  <c:v>1.8527245323426113E-4</c:v>
                </c:pt>
                <c:pt idx="544">
                  <c:v>1.8738124162900145E-4</c:v>
                </c:pt>
                <c:pt idx="545">
                  <c:v>1.8924861090630337E-4</c:v>
                </c:pt>
                <c:pt idx="546">
                  <c:v>1.9089874196629106E-4</c:v>
                </c:pt>
                <c:pt idx="547">
                  <c:v>1.92354199416664E-4</c:v>
                </c:pt>
                <c:pt idx="548">
                  <c:v>1.9363575204089689E-4</c:v>
                </c:pt>
                <c:pt idx="549">
                  <c:v>1.9476228304461882E-4</c:v>
                </c:pt>
                <c:pt idx="550">
                  <c:v>1.9575077731310721E-4</c:v>
                </c:pt>
                <c:pt idx="551">
                  <c:v>1.9661637110448884E-4</c:v>
                </c:pt>
                <c:pt idx="552">
                  <c:v>1.9737245090302593E-4</c:v>
                </c:pt>
                <c:pt idx="553">
                  <c:v>1.9803078815255963E-4</c:v>
                </c:pt>
                <c:pt idx="554">
                  <c:v>1.9860169773824426E-4</c:v>
                </c:pt>
                <c:pt idx="555">
                  <c:v>1.9909420630504618E-4</c:v>
                </c:pt>
                <c:pt idx="556">
                  <c:v>1.9951622648302459E-4</c:v>
                </c:pt>
                <c:pt idx="557">
                  <c:v>1.9987472436913095E-4</c:v>
                </c:pt>
                <c:pt idx="558">
                  <c:v>2.0017587630374596E-4</c:v>
                </c:pt>
                <c:pt idx="559">
                  <c:v>2.0042520954643286E-4</c:v>
                </c:pt>
                <c:pt idx="560">
                  <c:v>2.0062772830887519E-4</c:v>
                </c:pt>
                <c:pt idx="561">
                  <c:v>2.0078801322675316E-4</c:v>
                </c:pt>
                <c:pt idx="562">
                  <c:v>2.0091030491628715E-4</c:v>
                </c:pt>
                <c:pt idx="563">
                  <c:v>2.0099857086157898E-4</c:v>
                </c:pt>
                <c:pt idx="564">
                  <c:v>2.010565503704996E-4</c:v>
                </c:pt>
                <c:pt idx="565">
                  <c:v>2.0108778558509778E-4</c:v>
                </c:pt>
                <c:pt idx="566">
                  <c:v>2.0109564315692077E-4</c:v>
                </c:pt>
                <c:pt idx="567">
                  <c:v>2.010833303874001E-4</c:v>
                </c:pt>
                <c:pt idx="568">
                  <c:v>2.0105386938295048E-4</c:v>
                </c:pt>
                <c:pt idx="569">
                  <c:v>2.0101011471335606E-4</c:v>
                </c:pt>
                <c:pt idx="570">
                  <c:v>2.0095473778944007E-4</c:v>
                </c:pt>
                <c:pt idx="571">
                  <c:v>2.0089022232789948E-4</c:v>
                </c:pt>
                <c:pt idx="572">
                  <c:v>2.0081886229401485E-4</c:v>
                </c:pt>
                <c:pt idx="573">
                  <c:v>2.0074267210203457E-4</c:v>
                </c:pt>
                <c:pt idx="574">
                  <c:v>2.0066350443148742E-4</c:v>
                </c:pt>
                <c:pt idx="575">
                  <c:v>2.0058301802671304E-4</c:v>
                </c:pt>
                <c:pt idx="576">
                  <c:v>2.0050263369726656E-4</c:v>
                </c:pt>
                <c:pt idx="577">
                  <c:v>2.0042355920898581E-4</c:v>
                </c:pt>
                <c:pt idx="578">
                  <c:v>2.0034679638171351E-4</c:v>
                </c:pt>
                <c:pt idx="579">
                  <c:v>2.0027315433662692E-4</c:v>
                </c:pt>
                <c:pt idx="580">
                  <c:v>2.0020326745109895E-4</c:v>
                </c:pt>
                <c:pt idx="581">
                  <c:v>2.0013758942960452E-4</c:v>
                </c:pt>
                <c:pt idx="582">
                  <c:v>2.0007642540858104E-4</c:v>
                </c:pt>
                <c:pt idx="583">
                  <c:v>2.0001995142814914E-4</c:v>
                </c:pt>
                <c:pt idx="584">
                  <c:v>1.9996822776268636E-4</c:v>
                </c:pt>
                <c:pt idx="585">
                  <c:v>1.9992121601262769E-4</c:v>
                </c:pt>
                <c:pt idx="586">
                  <c:v>1.998787934357879E-4</c:v>
                </c:pt>
                <c:pt idx="587">
                  <c:v>1.9984078318318382E-4</c:v>
                </c:pt>
                <c:pt idx="588">
                  <c:v>1.9980695178773363E-4</c:v>
                </c:pt>
                <c:pt idx="589">
                  <c:v>1.9977701858309724E-4</c:v>
                </c:pt>
                <c:pt idx="590">
                  <c:v>1.9975070308513902E-4</c:v>
                </c:pt>
                <c:pt idx="591">
                  <c:v>1.997276953732961E-4</c:v>
                </c:pt>
                <c:pt idx="592">
                  <c:v>1.9970769351477244E-4</c:v>
                </c:pt>
                <c:pt idx="593">
                  <c:v>1.996903812169883E-4</c:v>
                </c:pt>
                <c:pt idx="594">
                  <c:v>1.9967547107914096E-4</c:v>
                </c:pt>
                <c:pt idx="595">
                  <c:v>1.9966268707487283E-4</c:v>
                </c:pt>
                <c:pt idx="596">
                  <c:v>1.9965176484896678E-4</c:v>
                </c:pt>
                <c:pt idx="597">
                  <c:v>1.9964246168682574E-4</c:v>
                </c:pt>
                <c:pt idx="598">
                  <c:v>1.996345607550033E-4</c:v>
                </c:pt>
                <c:pt idx="599">
                  <c:v>1.9962786536678931E-4</c:v>
                </c:pt>
                <c:pt idx="600">
                  <c:v>1.9962219794326006E-4</c:v>
                </c:pt>
                <c:pt idx="601">
                  <c:v>1.9961740477860831E-4</c:v>
                </c:pt>
                <c:pt idx="602">
                  <c:v>1.9961335077776582E-4</c:v>
                </c:pt>
                <c:pt idx="603">
                  <c:v>1.9960991163582827E-4</c:v>
                </c:pt>
                <c:pt idx="604">
                  <c:v>1.9960699189390971E-4</c:v>
                </c:pt>
                <c:pt idx="605">
                  <c:v>1.9960450715674017E-4</c:v>
                </c:pt>
                <c:pt idx="606">
                  <c:v>1.9960237634301004E-4</c:v>
                </c:pt>
                <c:pt idx="607">
                  <c:v>1.9960054444960432E-4</c:v>
                </c:pt>
                <c:pt idx="608">
                  <c:v>1.9959896022457053E-4</c:v>
                </c:pt>
                <c:pt idx="609">
                  <c:v>1.99597580132881E-4</c:v>
                </c:pt>
                <c:pt idx="610">
                  <c:v>1.9959636846979763E-4</c:v>
                </c:pt>
                <c:pt idx="611">
                  <c:v>1.9959529580338786E-4</c:v>
                </c:pt>
                <c:pt idx="612">
                  <c:v>1.9959433810682288E-4</c:v>
                </c:pt>
                <c:pt idx="613">
                  <c:v>1.9959347546921126E-4</c:v>
                </c:pt>
                <c:pt idx="614">
                  <c:v>1.9959269161118142E-4</c:v>
                </c:pt>
                <c:pt idx="615">
                  <c:v>1.9959197321057126E-4</c:v>
                </c:pt>
                <c:pt idx="616">
                  <c:v>1.9959130932864906E-4</c:v>
                </c:pt>
                <c:pt idx="617">
                  <c:v>1.995906911298751E-4</c:v>
                </c:pt>
                <c:pt idx="618">
                  <c:v>1.9959011138648069E-4</c:v>
                </c:pt>
                <c:pt idx="619">
                  <c:v>1.9958956409364925E-4</c:v>
                </c:pt>
                <c:pt idx="620">
                  <c:v>1.9958904410494852E-4</c:v>
                </c:pt>
                <c:pt idx="621">
                  <c:v>1.9958854822084524E-4</c:v>
                </c:pt>
                <c:pt idx="622">
                  <c:v>1.9958807309133886E-4</c:v>
                </c:pt>
                <c:pt idx="623">
                  <c:v>1.9958761554343178E-4</c:v>
                </c:pt>
                <c:pt idx="624">
                  <c:v>1.9958717345023018E-4</c:v>
                </c:pt>
                <c:pt idx="625">
                  <c:v>1.9958674526246307E-4</c:v>
                </c:pt>
                <c:pt idx="626">
                  <c:v>1.9958632949182423E-4</c:v>
                </c:pt>
                <c:pt idx="627">
                  <c:v>1.9958592492456674E-4</c:v>
                </c:pt>
                <c:pt idx="628">
                  <c:v>1.9958553051802218E-4</c:v>
                </c:pt>
                <c:pt idx="629">
                  <c:v>1.9958514583868838E-4</c:v>
                </c:pt>
                <c:pt idx="630">
                  <c:v>1.9958477077030662E-4</c:v>
                </c:pt>
                <c:pt idx="631">
                  <c:v>1.9958440427383524E-4</c:v>
                </c:pt>
                <c:pt idx="632">
                  <c:v>1.9958404604432614E-4</c:v>
                </c:pt>
                <c:pt idx="633">
                  <c:v>1.9958369587323089E-4</c:v>
                </c:pt>
                <c:pt idx="634">
                  <c:v>1.9958335358033404E-4</c:v>
                </c:pt>
                <c:pt idx="635">
                  <c:v>1.9958301904227939E-4</c:v>
                </c:pt>
                <c:pt idx="636">
                  <c:v>1.995826921789024E-4</c:v>
                </c:pt>
                <c:pt idx="637">
                  <c:v>1.9958237293546909E-4</c:v>
                </c:pt>
                <c:pt idx="638">
                  <c:v>1.9958206127376147E-4</c:v>
                </c:pt>
                <c:pt idx="639">
                  <c:v>1.9958175717407057E-4</c:v>
                </c:pt>
                <c:pt idx="640">
                  <c:v>1.995814606258376E-4</c:v>
                </c:pt>
                <c:pt idx="641">
                  <c:v>1.9958117162938139E-4</c:v>
                </c:pt>
                <c:pt idx="642">
                  <c:v>1.9958089019099179E-4</c:v>
                </c:pt>
                <c:pt idx="643">
                  <c:v>1.9958061631795488E-4</c:v>
                </c:pt>
                <c:pt idx="644">
                  <c:v>1.9958035002894464E-4</c:v>
                </c:pt>
                <c:pt idx="645">
                  <c:v>1.995800913397209E-4</c:v>
                </c:pt>
                <c:pt idx="646">
                  <c:v>1.9957984027531325E-4</c:v>
                </c:pt>
                <c:pt idx="647">
                  <c:v>1.9957959687065557E-4</c:v>
                </c:pt>
                <c:pt idx="648">
                  <c:v>1.9957936115786376E-4</c:v>
                </c:pt>
                <c:pt idx="649">
                  <c:v>1.9957913317880148E-4</c:v>
                </c:pt>
                <c:pt idx="650">
                  <c:v>1.9957891298092386E-4</c:v>
                </c:pt>
                <c:pt idx="651">
                  <c:v>1.995787006211166E-4</c:v>
                </c:pt>
                <c:pt idx="652">
                  <c:v>1.9957849614003444E-4</c:v>
                </c:pt>
                <c:pt idx="653">
                  <c:v>1.995782995815889E-4</c:v>
                </c:pt>
                <c:pt idx="654">
                  <c:v>1.9957811097683298E-4</c:v>
                </c:pt>
                <c:pt idx="655">
                  <c:v>1.9957793033698821E-4</c:v>
                </c:pt>
                <c:pt idx="656">
                  <c:v>1.9957775764557067E-4</c:v>
                </c:pt>
                <c:pt idx="657">
                  <c:v>1.9957759284516219E-4</c:v>
                </c:pt>
                <c:pt idx="658">
                  <c:v>1.995774358271034E-4</c:v>
                </c:pt>
                <c:pt idx="659">
                  <c:v>1.9957728641852214E-4</c:v>
                </c:pt>
                <c:pt idx="660">
                  <c:v>1.9957714436789878E-4</c:v>
                </c:pt>
                <c:pt idx="661">
                  <c:v>1.9957700933140126E-4</c:v>
                </c:pt>
                <c:pt idx="662">
                  <c:v>1.995768808553416E-4</c:v>
                </c:pt>
                <c:pt idx="663">
                  <c:v>1.9957675836287906E-4</c:v>
                </c:pt>
                <c:pt idx="664">
                  <c:v>1.9957664113817689E-4</c:v>
                </c:pt>
                <c:pt idx="665">
                  <c:v>1.9957652830946947E-4</c:v>
                </c:pt>
                <c:pt idx="666">
                  <c:v>1.9957641883703396E-4</c:v>
                </c:pt>
                <c:pt idx="667">
                  <c:v>1.9957631149865115E-4</c:v>
                </c:pt>
                <c:pt idx="668">
                  <c:v>1.9957620487681124E-4</c:v>
                </c:pt>
                <c:pt idx="669">
                  <c:v>1.9957609734882464E-4</c:v>
                </c:pt>
                <c:pt idx="670">
                  <c:v>1.9957598707755163E-4</c:v>
                </c:pt>
                <c:pt idx="671">
                  <c:v>1.9957587200472514E-4</c:v>
                </c:pt>
                <c:pt idx="672">
                  <c:v>1.9957574984707618E-4</c:v>
                </c:pt>
                <c:pt idx="673">
                  <c:v>1.9957561809429248E-4</c:v>
                </c:pt>
                <c:pt idx="674">
                  <c:v>1.9957547401137606E-4</c:v>
                </c:pt>
                <c:pt idx="675">
                  <c:v>1.9957531464514166E-4</c:v>
                </c:pt>
                <c:pt idx="676">
                  <c:v>1.9957513683096606E-4</c:v>
                </c:pt>
                <c:pt idx="677">
                  <c:v>1.9957493720830272E-4</c:v>
                </c:pt>
                <c:pt idx="678">
                  <c:v>1.9957471223452331E-4</c:v>
                </c:pt>
                <c:pt idx="679">
                  <c:v>1.9957445820682204E-4</c:v>
                </c:pt>
                <c:pt idx="680">
                  <c:v>1.995741712848382E-4</c:v>
                </c:pt>
                <c:pt idx="681">
                  <c:v>1.9957384751783218E-4</c:v>
                </c:pt>
                <c:pt idx="682">
                  <c:v>1.9957348287218604E-4</c:v>
                </c:pt>
                <c:pt idx="683">
                  <c:v>1.9957307326043931E-4</c:v>
                </c:pt>
                <c:pt idx="684">
                  <c:v>1.9957261457221356E-4</c:v>
                </c:pt>
                <c:pt idx="685">
                  <c:v>1.9957210270285451E-4</c:v>
                </c:pt>
                <c:pt idx="686">
                  <c:v>1.9957153358269415E-4</c:v>
                </c:pt>
                <c:pt idx="687">
                  <c:v>1.99570903200565E-4</c:v>
                </c:pt>
                <c:pt idx="688">
                  <c:v>1.9957020762918337E-4</c:v>
                </c:pt>
                <c:pt idx="689">
                  <c:v>1.9956944304192281E-4</c:v>
                </c:pt>
                <c:pt idx="690">
                  <c:v>1.9956860572892493E-4</c:v>
                </c:pt>
                <c:pt idx="691">
                  <c:v>1.9956769210740884E-4</c:v>
                </c:pt>
                <c:pt idx="692">
                  <c:v>1.9956669872837619E-4</c:v>
                </c:pt>
                <c:pt idx="693">
                  <c:v>1.995656222798093E-4</c:v>
                </c:pt>
                <c:pt idx="694">
                  <c:v>1.9956445958677099E-4</c:v>
                </c:pt>
                <c:pt idx="695">
                  <c:v>1.9956320761056859E-4</c:v>
                </c:pt>
                <c:pt idx="696">
                  <c:v>1.9956186344563764E-4</c:v>
                </c:pt>
                <c:pt idx="697">
                  <c:v>1.9956042431841902E-4</c:v>
                </c:pt>
                <c:pt idx="698">
                  <c:v>1.9955888758567189E-4</c:v>
                </c:pt>
                <c:pt idx="699">
                  <c:v>1.9955725073602678E-4</c:v>
                </c:pt>
                <c:pt idx="700">
                  <c:v>1.9955551139366881E-4</c:v>
                </c:pt>
                <c:pt idx="701">
                  <c:v>1.9955366732686273E-4</c:v>
                </c:pt>
                <c:pt idx="702">
                  <c:v>1.9955171645087753E-4</c:v>
                </c:pt>
                <c:pt idx="703">
                  <c:v>1.9954965684275313E-4</c:v>
                </c:pt>
                <c:pt idx="704">
                  <c:v>1.9954748675309153E-4</c:v>
                </c:pt>
                <c:pt idx="705">
                  <c:v>1.9954520461326183E-4</c:v>
                </c:pt>
                <c:pt idx="706">
                  <c:v>1.9954280904129561E-4</c:v>
                </c:pt>
                <c:pt idx="707">
                  <c:v>1.9954029884551851E-4</c:v>
                </c:pt>
                <c:pt idx="708">
                  <c:v>1.9953767301695633E-4</c:v>
                </c:pt>
                <c:pt idx="709">
                  <c:v>1.9953493071960419E-4</c:v>
                </c:pt>
                <c:pt idx="710">
                  <c:v>1.9953207126751553E-4</c:v>
                </c:pt>
                <c:pt idx="711">
                  <c:v>1.9952909409180598E-4</c:v>
                </c:pt>
                <c:pt idx="712">
                  <c:v>1.9952599870207285E-4</c:v>
                </c:pt>
                <c:pt idx="713">
                  <c:v>1.9952278463670396E-4</c:v>
                </c:pt>
                <c:pt idx="714">
                  <c:v>1.9951945140751312E-4</c:v>
                </c:pt>
                <c:pt idx="715">
                  <c:v>1.9951599844107563E-4</c:v>
                </c:pt>
                <c:pt idx="716">
                  <c:v>1.995124250179258E-4</c:v>
                </c:pt>
                <c:pt idx="717">
                  <c:v>1.9950873021662714E-4</c:v>
                </c:pt>
                <c:pt idx="718">
                  <c:v>1.9950491286259206E-4</c:v>
                </c:pt>
                <c:pt idx="719">
                  <c:v>1.9950097149050157E-4</c:v>
                </c:pt>
                <c:pt idx="720">
                  <c:v>1.9949690432800483E-4</c:v>
                </c:pt>
                <c:pt idx="721">
                  <c:v>1.9949270922160235E-4</c:v>
                </c:pt>
                <c:pt idx="722">
                  <c:v>1.994883837238255E-4</c:v>
                </c:pt>
                <c:pt idx="723">
                  <c:v>1.9948392507665539E-4</c:v>
                </c:pt>
                <c:pt idx="724">
                  <c:v>1.9947933024890054E-4</c:v>
                </c:pt>
                <c:pt idx="725">
                  <c:v>1.9947459600297575E-4</c:v>
                </c:pt>
                <c:pt idx="726">
                  <c:v>1.9946971894591677E-4</c:v>
                </c:pt>
                <c:pt idx="727">
                  <c:v>1.9946469560266106E-4</c:v>
                </c:pt>
                <c:pt idx="728">
                  <c:v>1.9945952249047786E-4</c:v>
                </c:pt>
                <c:pt idx="729">
                  <c:v>1.9945419617723237E-4</c:v>
                </c:pt>
                <c:pt idx="730">
                  <c:v>1.9944871335818922E-4</c:v>
                </c:pt>
                <c:pt idx="731">
                  <c:v>1.9944307088668925E-4</c:v>
                </c:pt>
                <c:pt idx="732">
                  <c:v>1.9943726581143355E-4</c:v>
                </c:pt>
                <c:pt idx="733">
                  <c:v>1.9943129538820903E-4</c:v>
                </c:pt>
                <c:pt idx="734">
                  <c:v>1.9942515706617968E-4</c:v>
                </c:pt>
                <c:pt idx="735">
                  <c:v>1.9941884846366994E-4</c:v>
                </c:pt>
                <c:pt idx="736">
                  <c:v>1.994123673181702E-4</c:v>
                </c:pt>
                <c:pt idx="737">
                  <c:v>1.9940571142632331E-4</c:v>
                </c:pt>
                <c:pt idx="738">
                  <c:v>1.9939887857496592E-4</c:v>
                </c:pt>
                <c:pt idx="739">
                  <c:v>1.9939186646268964E-4</c:v>
                </c:pt>
                <c:pt idx="740">
                  <c:v>1.9938467264247437E-4</c:v>
                </c:pt>
                <c:pt idx="741">
                  <c:v>1.9937729447859874E-4</c:v>
                </c:pt>
                <c:pt idx="742">
                  <c:v>1.9936972896473894E-4</c:v>
                </c:pt>
                <c:pt idx="743">
                  <c:v>1.9936197282417121E-4</c:v>
                </c:pt>
                <c:pt idx="744">
                  <c:v>1.9935402247823453E-4</c:v>
                </c:pt>
                <c:pt idx="745">
                  <c:v>1.9934587398177527E-4</c:v>
                </c:pt>
                <c:pt idx="746">
                  <c:v>1.9933752309633576E-4</c:v>
                </c:pt>
                <c:pt idx="747">
                  <c:v>1.9932896528078326E-4</c:v>
                </c:pt>
                <c:pt idx="748">
                  <c:v>1.9932019573159904E-4</c:v>
                </c:pt>
                <c:pt idx="749">
                  <c:v>1.9931120939686164E-4</c:v>
                </c:pt>
                <c:pt idx="750">
                  <c:v>1.9930200100837285E-4</c:v>
                </c:pt>
                <c:pt idx="751">
                  <c:v>1.9929256505941107E-4</c:v>
                </c:pt>
                <c:pt idx="752">
                  <c:v>1.9928289578135467E-4</c:v>
                </c:pt>
                <c:pt idx="753">
                  <c:v>1.9927298707147454E-4</c:v>
                </c:pt>
                <c:pt idx="754">
                  <c:v>1.992628323996132E-4</c:v>
                </c:pt>
                <c:pt idx="755">
                  <c:v>1.9925242465011794E-4</c:v>
                </c:pt>
                <c:pt idx="756">
                  <c:v>1.9924175592799228E-4</c:v>
                </c:pt>
                <c:pt idx="757">
                  <c:v>1.9923081735216737E-4</c:v>
                </c:pt>
                <c:pt idx="758">
                  <c:v>1.9921959880884847E-4</c:v>
                </c:pt>
                <c:pt idx="759">
                  <c:v>1.9920808868539519E-4</c:v>
                </c:pt>
                <c:pt idx="760">
                  <c:v>1.9919627360124456E-4</c:v>
                </c:pt>
                <c:pt idx="761">
                  <c:v>1.9918413817260387E-4</c:v>
                </c:pt>
                <c:pt idx="762">
                  <c:v>1.9917166484254606E-4</c:v>
                </c:pt>
                <c:pt idx="763">
                  <c:v>1.9915883353720495E-4</c:v>
                </c:pt>
                <c:pt idx="764">
                  <c:v>1.9914562156273549E-4</c:v>
                </c:pt>
                <c:pt idx="765">
                  <c:v>1.9913200380140857E-4</c:v>
                </c:pt>
                <c:pt idx="766">
                  <c:v>1.9911795248247371E-4</c:v>
                </c:pt>
                <c:pt idx="767">
                  <c:v>1.9910343740530122E-4</c:v>
                </c:pt>
                <c:pt idx="768">
                  <c:v>1.9908842607960594E-4</c:v>
                </c:pt>
                <c:pt idx="769">
                  <c:v>1.9907288390907978E-4</c:v>
                </c:pt>
                <c:pt idx="770">
                  <c:v>1.9905677446872022E-4</c:v>
                </c:pt>
                <c:pt idx="771">
                  <c:v>1.9904005978176745E-4</c:v>
                </c:pt>
                <c:pt idx="772">
                  <c:v>1.9902270063047302E-4</c:v>
                </c:pt>
                <c:pt idx="773">
                  <c:v>1.9900465675962284E-4</c:v>
                </c:pt>
                <c:pt idx="774">
                  <c:v>1.9898588714924165E-4</c:v>
                </c:pt>
                <c:pt idx="775">
                  <c:v>1.9896635007735615E-4</c:v>
                </c:pt>
                <c:pt idx="776">
                  <c:v>1.9894600318101313E-4</c:v>
                </c:pt>
                <c:pt idx="777">
                  <c:v>1.9892480342672606E-4</c:v>
                </c:pt>
                <c:pt idx="778">
                  <c:v>1.9890270688668755E-4</c:v>
                </c:pt>
                <c:pt idx="779">
                  <c:v>1.9887966847019557E-4</c:v>
                </c:pt>
                <c:pt idx="780">
                  <c:v>1.9885564156298493E-4</c:v>
                </c:pt>
                <c:pt idx="781">
                  <c:v>1.9883057753122111E-4</c:v>
                </c:pt>
                <c:pt idx="782">
                  <c:v>1.9880442529207108E-4</c:v>
                </c:pt>
                <c:pt idx="783">
                  <c:v>1.9877713083147087E-4</c:v>
                </c:pt>
                <c:pt idx="784">
                  <c:v>1.9874863665639376E-4</c:v>
                </c:pt>
                <c:pt idx="785">
                  <c:v>1.9871888069095402E-4</c:v>
                </c:pt>
                <c:pt idx="786">
                  <c:v>1.9868779709603785E-4</c:v>
                </c:pt>
                <c:pt idx="787">
                  <c:v>1.9865531513441544E-4</c:v>
                </c:pt>
                <c:pt idx="788">
                  <c:v>1.9862135933123893E-4</c:v>
                </c:pt>
                <c:pt idx="789">
                  <c:v>1.9858584933601949E-4</c:v>
                </c:pt>
                <c:pt idx="790">
                  <c:v>1.9854869995768854E-4</c:v>
                </c:pt>
                <c:pt idx="791">
                  <c:v>1.9850982121582232E-4</c:v>
                </c:pt>
                <c:pt idx="792">
                  <c:v>1.9846911859167256E-4</c:v>
                </c:pt>
                <c:pt idx="793">
                  <c:v>1.9842649308182854E-4</c:v>
                </c:pt>
                <c:pt idx="794">
                  <c:v>1.9838184146913772E-4</c:v>
                </c:pt>
                <c:pt idx="795">
                  <c:v>1.9833505625075712E-4</c:v>
                </c:pt>
                <c:pt idx="796">
                  <c:v>1.9828602556104161E-4</c:v>
                </c:pt>
                <c:pt idx="797">
                  <c:v>1.9823463300048684E-4</c:v>
                </c:pt>
                <c:pt idx="798">
                  <c:v>1.9818075711543686E-4</c:v>
                </c:pt>
                <c:pt idx="799">
                  <c:v>1.981242706817828E-4</c:v>
                </c:pt>
                <c:pt idx="800">
                  <c:v>1.9806504008042868E-4</c:v>
                </c:pt>
                <c:pt idx="801">
                  <c:v>1.9800292420111149E-4</c:v>
                </c:pt>
                <c:pt idx="802">
                  <c:v>1.9793777340217753E-4</c:v>
                </c:pt>
                <c:pt idx="803">
                  <c:v>1.9786942844606754E-4</c:v>
                </c:pt>
                <c:pt idx="804">
                  <c:v>1.977977195519507E-4</c:v>
                </c:pt>
                <c:pt idx="805">
                  <c:v>1.9772246583088865E-4</c:v>
                </c:pt>
                <c:pt idx="806">
                  <c:v>1.9764347198872315E-4</c:v>
                </c:pt>
                <c:pt idx="807">
                  <c:v>1.9756053155873949E-4</c:v>
                </c:pt>
                <c:pt idx="808">
                  <c:v>1.9747342458239828E-4</c:v>
                </c:pt>
                <c:pt idx="809">
                  <c:v>1.9738191824986793E-4</c:v>
                </c:pt>
                <c:pt idx="810">
                  <c:v>1.9728576764077799E-4</c:v>
                </c:pt>
                <c:pt idx="811">
                  <c:v>1.9718471619027168E-4</c:v>
                </c:pt>
                <c:pt idx="812">
                  <c:v>1.9707849693895147E-4</c:v>
                </c:pt>
                <c:pt idx="813">
                  <c:v>1.9696683333945164E-4</c:v>
                </c:pt>
                <c:pt idx="814">
                  <c:v>1.9684944042990847E-4</c:v>
                </c:pt>
                <c:pt idx="815">
                  <c:v>1.9672602600203604E-4</c:v>
                </c:pt>
                <c:pt idx="816">
                  <c:v>1.9659629085568421E-4</c:v>
                </c:pt>
                <c:pt idx="817">
                  <c:v>1.9645992921489541E-4</c:v>
                </c:pt>
                <c:pt idx="818">
                  <c:v>1.9631662815925167E-4</c:v>
                </c:pt>
                <c:pt idx="819">
                  <c:v>1.9616606684149683E-4</c:v>
                </c:pt>
                <c:pt idx="820">
                  <c:v>1.9600791461238734E-4</c:v>
                </c:pt>
                <c:pt idx="821">
                  <c:v>1.9584182898166902E-4</c:v>
                </c:pt>
                <c:pt idx="822">
                  <c:v>1.9566745273237913E-4</c:v>
                </c:pt>
                <c:pt idx="823">
                  <c:v>1.9548441072135702E-4</c:v>
                </c:pt>
                <c:pt idx="824">
                  <c:v>1.9529230661260891E-4</c:v>
                </c:pt>
                <c:pt idx="825">
                  <c:v>1.950907203422443E-4</c:v>
                </c:pt>
                <c:pt idx="826">
                  <c:v>1.9487920655732576E-4</c:v>
                </c:pt>
                <c:pt idx="827">
                  <c:v>1.946572846891473E-4</c:v>
                </c:pt>
                <c:pt idx="828">
                  <c:v>1.9442444680031829E-4</c:v>
                </c:pt>
                <c:pt idx="829">
                  <c:v>1.9418015473575981E-4</c:v>
                </c:pt>
                <c:pt idx="830">
                  <c:v>1.9392383788874616E-4</c:v>
                </c:pt>
                <c:pt idx="831">
                  <c:v>1.9365490001738958E-4</c:v>
                </c:pt>
                <c:pt idx="832">
                  <c:v>1.9337271950785372E-4</c:v>
                </c:pt>
                <c:pt idx="833">
                  <c:v>1.9307665508811364E-4</c:v>
                </c:pt>
                <c:pt idx="834">
                  <c:v>1.9276605045414521E-4</c:v>
                </c:pt>
                <c:pt idx="835">
                  <c:v>1.9244024060834062E-4</c:v>
                </c:pt>
                <c:pt idx="836">
                  <c:v>1.9209855563212167E-4</c:v>
                </c:pt>
                <c:pt idx="837">
                  <c:v>1.9174032818504907E-4</c:v>
                </c:pt>
                <c:pt idx="838">
                  <c:v>1.9136489496384481E-4</c:v>
                </c:pt>
                <c:pt idx="839">
                  <c:v>1.9097160000681505E-4</c:v>
                </c:pt>
                <c:pt idx="840">
                  <c:v>1.9055979468603226E-4</c:v>
                </c:pt>
                <c:pt idx="841">
                  <c:v>1.9012883594520931E-4</c:v>
                </c:pt>
                <c:pt idx="842">
                  <c:v>1.8967808090605896E-4</c:v>
                </c:pt>
                <c:pt idx="843">
                  <c:v>1.8920688054404223E-4</c:v>
                </c:pt>
                <c:pt idx="844">
                  <c:v>1.8871457053914355E-4</c:v>
                </c:pt>
                <c:pt idx="845">
                  <c:v>1.8820046013191097E-4</c:v>
                </c:pt>
                <c:pt idx="846">
                  <c:v>1.8766382070874307E-4</c:v>
                </c:pt>
                <c:pt idx="847">
                  <c:v>1.8710387963026431E-4</c:v>
                </c:pt>
                <c:pt idx="848">
                  <c:v>1.8651978680298979E-4</c:v>
                </c:pt>
                <c:pt idx="849">
                  <c:v>1.8591061527419036E-4</c:v>
                </c:pt>
                <c:pt idx="850">
                  <c:v>1.852753672103454E-4</c:v>
                </c:pt>
                <c:pt idx="851">
                  <c:v>1.846129453028309E-4</c:v>
                </c:pt>
                <c:pt idx="852">
                  <c:v>1.8392217042422366E-4</c:v>
                </c:pt>
                <c:pt idx="853">
                  <c:v>1.832017686623945E-4</c:v>
                </c:pt>
                <c:pt idx="854">
                  <c:v>1.8245039063570021E-4</c:v>
                </c:pt>
                <c:pt idx="855">
                  <c:v>1.8166661648772486E-4</c:v>
                </c:pt>
                <c:pt idx="856">
                  <c:v>1.8084897441263538E-4</c:v>
                </c:pt>
                <c:pt idx="857">
                  <c:v>1.7999596075165427E-4</c:v>
                </c:pt>
                <c:pt idx="858">
                  <c:v>1.791060640398802E-4</c:v>
                </c:pt>
                <c:pt idx="859">
                  <c:v>1.7817778454524673E-4</c:v>
                </c:pt>
                <c:pt idx="860">
                  <c:v>1.7720966815413955E-4</c:v>
                </c:pt>
                <c:pt idx="861">
                  <c:v>1.7620032558737572E-4</c:v>
                </c:pt>
                <c:pt idx="862">
                  <c:v>1.751484543846488E-4</c:v>
                </c:pt>
                <c:pt idx="863">
                  <c:v>1.7405286427106957E-4</c:v>
                </c:pt>
                <c:pt idx="864">
                  <c:v>1.7291248995485349E-4</c:v>
                </c:pt>
                <c:pt idx="865">
                  <c:v>1.7172640629026261E-4</c:v>
                </c:pt>
                <c:pt idx="866">
                  <c:v>1.704938363071465E-4</c:v>
                </c:pt>
                <c:pt idx="867">
                  <c:v>1.6921415243831555E-4</c:v>
                </c:pt>
                <c:pt idx="868">
                  <c:v>1.6788686047617874E-4</c:v>
                </c:pt>
                <c:pt idx="869">
                  <c:v>1.6651162300189721E-4</c:v>
                </c:pt>
                <c:pt idx="870">
                  <c:v>1.6508840887990826E-4</c:v>
                </c:pt>
                <c:pt idx="871">
                  <c:v>1.6361718101883763E-4</c:v>
                </c:pt>
                <c:pt idx="872">
                  <c:v>1.6209812826993063E-4</c:v>
                </c:pt>
                <c:pt idx="873">
                  <c:v>1.6053158413651433E-4</c:v>
                </c:pt>
                <c:pt idx="874">
                  <c:v>1.5891804537086079E-4</c:v>
                </c:pt>
                <c:pt idx="875">
                  <c:v>1.5725816831100372E-4</c:v>
                </c:pt>
                <c:pt idx="876">
                  <c:v>1.5555278144681285E-4</c:v>
                </c:pt>
                <c:pt idx="877">
                  <c:v>1.5380287204504122E-4</c:v>
                </c:pt>
                <c:pt idx="878">
                  <c:v>1.5200955746559258E-4</c:v>
                </c:pt>
                <c:pt idx="879">
                  <c:v>1.5017410122022533E-4</c:v>
                </c:pt>
                <c:pt idx="880">
                  <c:v>1.4829781128616797E-4</c:v>
                </c:pt>
                <c:pt idx="881">
                  <c:v>1.4638199818085962E-4</c:v>
                </c:pt>
                <c:pt idx="882">
                  <c:v>1.4442789685631456E-4</c:v>
                </c:pt>
                <c:pt idx="883">
                  <c:v>1.4243648939072262E-4</c:v>
                </c:pt>
                <c:pt idx="884">
                  <c:v>1.4040835953455994E-4</c:v>
                </c:pt>
                <c:pt idx="885">
                  <c:v>1.3834347674962215E-4</c:v>
                </c:pt>
                <c:pt idx="886">
                  <c:v>1.3624093971651615E-4</c:v>
                </c:pt>
                <c:pt idx="887">
                  <c:v>1.3409871204208312E-4</c:v>
                </c:pt>
                <c:pt idx="888">
                  <c:v>1.3191326135654941E-4</c:v>
                </c:pt>
                <c:pt idx="889">
                  <c:v>1.2967925460083589E-4</c:v>
                </c:pt>
                <c:pt idx="890">
                  <c:v>1.2738919146018071E-4</c:v>
                </c:pt>
                <c:pt idx="891">
                  <c:v>1.2503302188527509E-4</c:v>
                </c:pt>
                <c:pt idx="892">
                  <c:v>1.2259789709629577E-4</c:v>
                </c:pt>
                <c:pt idx="893">
                  <c:v>1.2006786969756819E-4</c:v>
                </c:pt>
                <c:pt idx="894">
                  <c:v>1.1742366831514748E-4</c:v>
                </c:pt>
                <c:pt idx="895">
                  <c:v>1.1464264692940823E-4</c:v>
                </c:pt>
                <c:pt idx="896">
                  <c:v>1.1169875735720574E-4</c:v>
                </c:pt>
                <c:pt idx="897">
                  <c:v>1.0856276486069723E-4</c:v>
                </c:pt>
                <c:pt idx="898">
                  <c:v>1.0520254012181743E-4</c:v>
                </c:pt>
                <c:pt idx="899">
                  <c:v>1.015836059332736E-4</c:v>
                </c:pt>
                <c:pt idx="900">
                  <c:v>9.766985493111622E-5</c:v>
                </c:pt>
                <c:pt idx="901">
                  <c:v>9.3424439451947276E-5</c:v>
                </c:pt>
                <c:pt idx="902">
                  <c:v>8.8810889177704216E-5</c:v>
                </c:pt>
                <c:pt idx="903">
                  <c:v>8.3794400724385333E-5</c:v>
                </c:pt>
                <c:pt idx="904">
                  <c:v>7.8343285885009153E-5</c:v>
                </c:pt>
                <c:pt idx="905">
                  <c:v>7.2430509265625177E-5</c:v>
                </c:pt>
                <c:pt idx="906">
                  <c:v>6.6035347318383012E-5</c:v>
                </c:pt>
                <c:pt idx="907">
                  <c:v>5.9145048792241024E-5</c:v>
                </c:pt>
                <c:pt idx="908">
                  <c:v>5.1756465975431184E-5</c:v>
                </c:pt>
                <c:pt idx="909">
                  <c:v>4.3877577363850008E-5</c:v>
                </c:pt>
                <c:pt idx="910">
                  <c:v>3.5528839600798035E-5</c:v>
                </c:pt>
                <c:pt idx="911">
                  <c:v>2.6744298521979129E-5</c:v>
                </c:pt>
                <c:pt idx="912">
                  <c:v>1.7572386166893049E-5</c:v>
                </c:pt>
                <c:pt idx="913">
                  <c:v>8.0763194793730275E-6</c:v>
                </c:pt>
                <c:pt idx="914">
                  <c:v>-1.6658869871879978E-6</c:v>
                </c:pt>
                <c:pt idx="915">
                  <c:v>-1.1561917228033035E-5</c:v>
                </c:pt>
                <c:pt idx="916">
                  <c:v>-2.1506119753017023E-5</c:v>
                </c:pt>
                <c:pt idx="917">
                  <c:v>-3.1380990555699112E-5</c:v>
                </c:pt>
                <c:pt idx="918">
                  <c:v>-4.1059132207218996E-5</c:v>
                </c:pt>
                <c:pt idx="919">
                  <c:v>-5.0405671336543169E-5</c:v>
                </c:pt>
                <c:pt idx="920">
                  <c:v>-5.9281061406298107E-5</c:v>
                </c:pt>
                <c:pt idx="921">
                  <c:v>-6.7544218029260095E-5</c:v>
                </c:pt>
                <c:pt idx="922">
                  <c:v>-7.5055873036367055E-5</c:v>
                </c:pt>
                <c:pt idx="923">
                  <c:v>-8.1682046139477257E-5</c:v>
                </c:pt>
                <c:pt idx="924">
                  <c:v>-8.7297522122049332E-5</c:v>
                </c:pt>
                <c:pt idx="925">
                  <c:v>-9.178920617767324E-5</c:v>
                </c:pt>
                <c:pt idx="926">
                  <c:v>-9.5059240310861297E-5</c:v>
                </c:pt>
                <c:pt idx="927">
                  <c:v>-9.7027758365501179E-5</c:v>
                </c:pt>
                <c:pt idx="928">
                  <c:v>-9.7635185515868288E-5</c:v>
                </c:pt>
                <c:pt idx="929">
                  <c:v>-9.6843990956517088E-5</c:v>
                </c:pt>
                <c:pt idx="930">
                  <c:v>-9.4639828106648426E-5</c:v>
                </c:pt>
                <c:pt idx="931">
                  <c:v>-9.1032020823594048E-5</c:v>
                </c:pt>
                <c:pt idx="932">
                  <c:v>-8.6053379924302248E-5</c:v>
                </c:pt>
                <c:pt idx="933">
                  <c:v>-7.9759359991955035E-5</c:v>
                </c:pt>
                <c:pt idx="934">
                  <c:v>-7.2226593315293132E-5</c:v>
                </c:pt>
                <c:pt idx="935">
                  <c:v>-6.3550855422471992E-5</c:v>
                </c:pt>
                <c:pt idx="936">
                  <c:v>-5.3844550140901104E-5</c:v>
                </c:pt>
                <c:pt idx="937">
                  <c:v>-4.323380403363907E-5</c:v>
                </c:pt>
                <c:pt idx="938">
                  <c:v>-3.1855276991280091E-5</c:v>
                </c:pt>
                <c:pt idx="939">
                  <c:v>-1.9852809376955064E-5</c:v>
                </c:pt>
                <c:pt idx="940">
                  <c:v>-7.3740148386749877E-6</c:v>
                </c:pt>
                <c:pt idx="941">
                  <c:v>5.4330665376810388E-6</c:v>
                </c:pt>
                <c:pt idx="942">
                  <c:v>1.8423153437283061E-5</c:v>
                </c:pt>
                <c:pt idx="943">
                  <c:v>3.145665259112911E-5</c:v>
                </c:pt>
                <c:pt idx="944">
                  <c:v>4.4402256729049172E-5</c:v>
                </c:pt>
                <c:pt idx="945">
                  <c:v>5.7139153249000075E-5</c:v>
                </c:pt>
                <c:pt idx="946">
                  <c:v>6.9558798153209175E-5</c:v>
                </c:pt>
                <c:pt idx="947">
                  <c:v>8.1566239829401047E-5</c:v>
                </c:pt>
                <c:pt idx="948">
                  <c:v>9.3080971736770216E-5</c:v>
                </c:pt>
                <c:pt idx="949">
                  <c:v>1.040373444379074E-4</c:v>
                </c:pt>
                <c:pt idx="950">
                  <c:v>1.1438455361098894E-4</c:v>
                </c:pt>
                <c:pt idx="951">
                  <c:v>1.2408623698352517E-4</c:v>
                </c:pt>
                <c:pt idx="952">
                  <c:v>1.3311974031242634E-4</c:v>
                </c:pt>
                <c:pt idx="953">
                  <c:v>1.4147509763984145E-4</c:v>
                </c:pt>
                <c:pt idx="954">
                  <c:v>1.4915379061057111E-4</c:v>
                </c:pt>
                <c:pt idx="955">
                  <c:v>1.5616734448845864E-4</c:v>
                </c:pt>
                <c:pt idx="956">
                  <c:v>1.6253582756162359E-4</c:v>
                </c:pt>
                <c:pt idx="957">
                  <c:v>1.6828630216698091E-4</c:v>
                </c:pt>
                <c:pt idx="958">
                  <c:v>1.7345128934755566E-4</c:v>
                </c:pt>
                <c:pt idx="959">
                  <c:v>1.7806728824081348E-4</c:v>
                </c:pt>
                <c:pt idx="960">
                  <c:v>1.8217339150872281E-4</c:v>
                </c:pt>
                <c:pt idx="961">
                  <c:v>1.8581002877601641E-4</c:v>
                </c:pt>
                <c:pt idx="962">
                  <c:v>1.8901786060786745E-4</c:v>
                </c:pt>
                <c:pt idx="963">
                  <c:v>1.9183683911208355E-4</c:v>
                </c:pt>
                <c:pt idx="964">
                  <c:v>1.9430544055878802E-4</c:v>
                </c:pt>
                <c:pt idx="965">
                  <c:v>1.9646007143831783E-4</c:v>
                </c:pt>
                <c:pt idx="966">
                  <c:v>1.9833464139239995E-4</c:v>
                </c:pt>
                <c:pt idx="967">
                  <c:v>1.9996028760606752E-4</c:v>
                </c:pt>
                <c:pt idx="968">
                  <c:v>2.013652523152432E-4</c:v>
                </c:pt>
                <c:pt idx="969">
                  <c:v>2.0257485675129083E-4</c:v>
                </c:pt>
                <c:pt idx="970">
                  <c:v>2.0361157800134611E-4</c:v>
                </c:pt>
                <c:pt idx="971">
                  <c:v>2.0449522426173008E-4</c:v>
                </c:pt>
                <c:pt idx="972">
                  <c:v>2.0524313638609618E-4</c:v>
                </c:pt>
                <c:pt idx="973">
                  <c:v>2.0587044815434385E-4</c:v>
                </c:pt>
                <c:pt idx="974">
                  <c:v>2.0639034444146594E-4</c:v>
                </c:pt>
                <c:pt idx="975">
                  <c:v>2.068143345105304E-4</c:v>
                </c:pt>
                <c:pt idx="976">
                  <c:v>2.0715250630435472E-4</c:v>
                </c:pt>
                <c:pt idx="977">
                  <c:v>2.0741376280371498E-4</c:v>
                </c:pt>
                <c:pt idx="978">
                  <c:v>2.076060299478408E-4</c:v>
                </c:pt>
                <c:pt idx="979">
                  <c:v>2.0773643690022282E-4</c:v>
                </c:pt>
                <c:pt idx="980">
                  <c:v>2.0781145630598377E-4</c:v>
                </c:pt>
                <c:pt idx="981">
                  <c:v>2.0783702327739815E-4</c:v>
                </c:pt>
                <c:pt idx="982">
                  <c:v>2.0781862150385461E-4</c:v>
                </c:pt>
                <c:pt idx="983">
                  <c:v>2.0776134174480215E-4</c:v>
                </c:pt>
                <c:pt idx="984">
                  <c:v>2.0766992681915179E-4</c:v>
                </c:pt>
                <c:pt idx="985">
                  <c:v>2.0754879673668354E-4</c:v>
                </c:pt>
                <c:pt idx="986">
                  <c:v>2.0740206513790595E-4</c:v>
                </c:pt>
                <c:pt idx="987">
                  <c:v>2.0723355102215558E-4</c:v>
                </c:pt>
                <c:pt idx="988">
                  <c:v>2.0704679140607515E-4</c:v>
                </c:pt>
                <c:pt idx="989">
                  <c:v>2.0684502948334723E-4</c:v>
                </c:pt>
                <c:pt idx="990">
                  <c:v>2.066311603823029E-4</c:v>
                </c:pt>
                <c:pt idx="991">
                  <c:v>2.0640793421309721E-4</c:v>
                </c:pt>
                <c:pt idx="992">
                  <c:v>2.0617778974994558E-4</c:v>
                </c:pt>
                <c:pt idx="993">
                  <c:v>2.0594294027166589E-4</c:v>
                </c:pt>
                <c:pt idx="994">
                  <c:v>2.0570537503833118E-4</c:v>
                </c:pt>
                <c:pt idx="995">
                  <c:v>2.0546687999773781E-4</c:v>
                </c:pt>
                <c:pt idx="996">
                  <c:v>2.0522904773617089E-4</c:v>
                </c:pt>
                <c:pt idx="997">
                  <c:v>2.0499330059082799E-4</c:v>
                </c:pt>
                <c:pt idx="998">
                  <c:v>2.0476091013644303E-4</c:v>
                </c:pt>
                <c:pt idx="999">
                  <c:v>2.0453298402302349E-4</c:v>
                </c:pt>
                <c:pt idx="1000">
                  <c:v>2.0000000000000044E-4</c:v>
                </c:pt>
                <c:pt idx="1001">
                  <c:v>1.9999999987145865E-4</c:v>
                </c:pt>
                <c:pt idx="1002">
                  <c:v>1.9999999955883665E-4</c:v>
                </c:pt>
                <c:pt idx="1003">
                  <c:v>1.999999988856735E-4</c:v>
                </c:pt>
                <c:pt idx="1004">
                  <c:v>1.999999974761112E-4</c:v>
                </c:pt>
                <c:pt idx="1005">
                  <c:v>1.9999999460551987E-4</c:v>
                </c:pt>
                <c:pt idx="1006">
                  <c:v>1.99999988919538E-4</c:v>
                </c:pt>
                <c:pt idx="1007">
                  <c:v>1.9999997796485102E-4</c:v>
                </c:pt>
                <c:pt idx="1008">
                  <c:v>1.9999995743632252E-4</c:v>
                </c:pt>
                <c:pt idx="1009">
                  <c:v>1.9999992001760962E-4</c:v>
                </c:pt>
                <c:pt idx="1010">
                  <c:v>1.9999985367503224E-4</c:v>
                </c:pt>
                <c:pt idx="1011">
                  <c:v>1.9999973926341564E-4</c:v>
                </c:pt>
                <c:pt idx="1012">
                  <c:v>1.9999954734197802E-4</c:v>
                </c:pt>
                <c:pt idx="1013">
                  <c:v>1.999992341903807E-4</c:v>
                </c:pt>
                <c:pt idx="1014">
                  <c:v>1.9999873718047753E-4</c:v>
                </c:pt>
                <c:pt idx="1015">
                  <c:v>1.9999796989599291E-4</c:v>
                </c:pt>
                <c:pt idx="1016">
                  <c:v>1.999968176879453E-4</c:v>
                </c:pt>
                <c:pt idx="1017">
                  <c:v>1.9999513466271965E-4</c:v>
                </c:pt>
                <c:pt idx="1018">
                  <c:v>1.9999274334021866E-4</c:v>
                </c:pt>
                <c:pt idx="1019">
                  <c:v>1.99989438303513E-4</c:v>
                </c:pt>
                <c:pt idx="1020">
                  <c:v>1.999849949758638E-4</c:v>
                </c:pt>
                <c:pt idx="1021">
                  <c:v>1.9997918414605892E-4</c:v>
                </c:pt>
                <c:pt idx="1022">
                  <c:v>1.9997179200493986E-4</c:v>
                </c:pt>
                <c:pt idx="1023">
                  <c:v>1.9996264434449983E-4</c:v>
                </c:pt>
                <c:pt idx="1024">
                  <c:v>1.9995163239893503E-4</c:v>
                </c:pt>
                <c:pt idx="1025">
                  <c:v>1.9993873683558894E-4</c:v>
                </c:pt>
                <c:pt idx="1026">
                  <c:v>1.9992404592380838E-4</c:v>
                </c:pt>
                <c:pt idx="1027">
                  <c:v>1.9990776414658974E-4</c:v>
                </c:pt>
                <c:pt idx="1028">
                  <c:v>1.998902085609633E-4</c:v>
                </c:pt>
                <c:pt idx="1029">
                  <c:v>1.9987179195218586E-4</c:v>
                </c:pt>
                <c:pt idx="1030">
                  <c:v>1.9985299396391422E-4</c:v>
                </c:pt>
                <c:pt idx="1031">
                  <c:v>1.9983432348428143E-4</c:v>
                </c:pt>
                <c:pt idx="1032">
                  <c:v>1.9981627716096341E-4</c:v>
                </c:pt>
                <c:pt idx="1033">
                  <c:v>1.9979929963498343E-4</c:v>
                </c:pt>
                <c:pt idx="1034">
                  <c:v>1.9978375075725769E-4</c:v>
                </c:pt>
                <c:pt idx="1035">
                  <c:v>1.9976988375600762E-4</c:v>
                </c:pt>
                <c:pt idx="1036">
                  <c:v>1.9975783636880172E-4</c:v>
                </c:pt>
                <c:pt idx="1037">
                  <c:v>1.997476347818834E-4</c:v>
                </c:pt>
                <c:pt idx="1038">
                  <c:v>1.9973920828822168E-4</c:v>
                </c:pt>
                <c:pt idx="1039">
                  <c:v>1.9973241125341245E-4</c:v>
                </c:pt>
                <c:pt idx="1040">
                  <c:v>1.9972704843728586E-4</c:v>
                </c:pt>
                <c:pt idx="1041">
                  <c:v>1.997228999465277E-4</c:v>
                </c:pt>
                <c:pt idx="1042">
                  <c:v>1.9971974290429147E-4</c:v>
                </c:pt>
                <c:pt idx="1043">
                  <c:v>1.9971736804546945E-4</c:v>
                </c:pt>
                <c:pt idx="1044">
                  <c:v>1.9971559059955621E-4</c:v>
                </c:pt>
                <c:pt idx="1045">
                  <c:v>1.9971425578514706E-4</c:v>
                </c:pt>
                <c:pt idx="1046">
                  <c:v>1.9971323988616206E-4</c:v>
                </c:pt>
                <c:pt idx="1047">
                  <c:v>1.9971244818132045E-4</c:v>
                </c:pt>
                <c:pt idx="1048">
                  <c:v>1.9971181100942624E-4</c:v>
                </c:pt>
                <c:pt idx="1049">
                  <c:v>1.9971127905910025E-4</c:v>
                </c:pt>
                <c:pt idx="1050">
                  <c:v>1.9971081868417289E-4</c:v>
                </c:pt>
                <c:pt idx="1051">
                  <c:v>1.9971040773909441E-4</c:v>
                </c:pt>
                <c:pt idx="1052">
                  <c:v>1.9971003216950981E-4</c:v>
                </c:pt>
                <c:pt idx="1053">
                  <c:v>1.9970968340029012E-4</c:v>
                </c:pt>
                <c:pt idx="1054">
                  <c:v>1.9970935644519653E-4</c:v>
                </c:pt>
                <c:pt idx="1055">
                  <c:v>1.997090486052823E-4</c:v>
                </c:pt>
                <c:pt idx="1056">
                  <c:v>1.9970875861020744E-4</c:v>
                </c:pt>
                <c:pt idx="1057">
                  <c:v>1.997084860703145E-4</c:v>
                </c:pt>
                <c:pt idx="1058">
                  <c:v>1.9970823113244488E-4</c:v>
                </c:pt>
                <c:pt idx="1059">
                  <c:v>1.9970799426288776E-4</c:v>
                </c:pt>
                <c:pt idx="1060">
                  <c:v>1.9970777610408855E-4</c:v>
                </c:pt>
                <c:pt idx="1061">
                  <c:v>1.9970757739905484E-4</c:v>
                </c:pt>
                <c:pt idx="1062">
                  <c:v>1.9970739883643575E-4</c:v>
                </c:pt>
                <c:pt idx="1063">
                  <c:v>1.9970724108651818E-4</c:v>
                </c:pt>
                <c:pt idx="1064">
                  <c:v>1.9970710473856063E-4</c:v>
                </c:pt>
                <c:pt idx="1065">
                  <c:v>1.9970699027411793E-4</c:v>
                </c:pt>
                <c:pt idx="1066">
                  <c:v>1.9970689806899015E-4</c:v>
                </c:pt>
                <c:pt idx="1067">
                  <c:v>1.9970682840984681E-4</c:v>
                </c:pt>
                <c:pt idx="1068">
                  <c:v>1.9970678152347995E-4</c:v>
                </c:pt>
                <c:pt idx="1069">
                  <c:v>1.9970675761226892E-4</c:v>
                </c:pt>
                <c:pt idx="1070">
                  <c:v>1.9970675689043294E-4</c:v>
                </c:pt>
                <c:pt idx="1071">
                  <c:v>1.9970677961543703E-4</c:v>
                </c:pt>
                <c:pt idx="1072">
                  <c:v>1.9970682611008069E-4</c:v>
                </c:pt>
                <c:pt idx="1073">
                  <c:v>1.9970689677345E-4</c:v>
                </c:pt>
                <c:pt idx="1074">
                  <c:v>1.9970699208079738E-4</c:v>
                </c:pt>
                <c:pt idx="1075">
                  <c:v>1.9970711257437523E-4</c:v>
                </c:pt>
                <c:pt idx="1076">
                  <c:v>1.9970725884976693E-4</c:v>
                </c:pt>
                <c:pt idx="1077">
                  <c:v>1.9970743153944023E-4</c:v>
                </c:pt>
                <c:pt idx="1078">
                  <c:v>1.9970763129793407E-4</c:v>
                </c:pt>
                <c:pt idx="1079">
                  <c:v>1.9970785878899644E-4</c:v>
                </c:pt>
                <c:pt idx="1080">
                  <c:v>1.9970811467570447E-4</c:v>
                </c:pt>
                <c:pt idx="1081">
                  <c:v>1.9970839961155063E-4</c:v>
                </c:pt>
                <c:pt idx="1082">
                  <c:v>1.9970871423272263E-4</c:v>
                </c:pt>
                <c:pt idx="1083">
                  <c:v>1.9970905914959604E-4</c:v>
                </c:pt>
                <c:pt idx="1084">
                  <c:v>1.9970943493879107E-4</c:v>
                </c:pt>
                <c:pt idx="1085">
                  <c:v>1.9970984213566823E-4</c:v>
                </c:pt>
                <c:pt idx="1086">
                  <c:v>1.9971028122990514E-4</c:v>
                </c:pt>
                <c:pt idx="1087">
                  <c:v>1.9971075266561475E-4</c:v>
                </c:pt>
                <c:pt idx="1088">
                  <c:v>1.9971125684645286E-4</c:v>
                </c:pt>
                <c:pt idx="1089">
                  <c:v>1.9971179414690483E-4</c:v>
                </c:pt>
                <c:pt idx="1090">
                  <c:v>1.997123649268371E-4</c:v>
                </c:pt>
                <c:pt idx="1091">
                  <c:v>1.9971296954874427E-4</c:v>
                </c:pt>
                <c:pt idx="1092">
                  <c:v>1.9971360839354259E-4</c:v>
                </c:pt>
                <c:pt idx="1093">
                  <c:v>1.9971428187375584E-4</c:v>
                </c:pt>
                <c:pt idx="1094">
                  <c:v>1.997149904418621E-4</c:v>
                </c:pt>
                <c:pt idx="1095">
                  <c:v>1.9971573459302817E-4</c:v>
                </c:pt>
                <c:pt idx="1096">
                  <c:v>1.9971651486359353E-4</c:v>
                </c:pt>
                <c:pt idx="1097">
                  <c:v>1.9971733182423822E-4</c:v>
                </c:pt>
                <c:pt idx="1098">
                  <c:v>1.9971818607033336E-4</c:v>
                </c:pt>
                <c:pt idx="1099">
                  <c:v>1.9971907820930221E-4</c:v>
                </c:pt>
                <c:pt idx="1100">
                  <c:v>1.9972000884603902E-4</c:v>
                </c:pt>
                <c:pt idx="1101">
                  <c:v>1.9972097856721645E-4</c:v>
                </c:pt>
                <c:pt idx="1102">
                  <c:v>1.9972198792490292E-4</c:v>
                </c:pt>
                <c:pt idx="1103">
                  <c:v>1.9972303742222053E-4</c:v>
                </c:pt>
                <c:pt idx="1104">
                  <c:v>1.9972412750149265E-4</c:v>
                </c:pt>
                <c:pt idx="1105">
                  <c:v>1.9972525853779766E-4</c:v>
                </c:pt>
                <c:pt idx="1106">
                  <c:v>1.9972643083897081E-4</c:v>
                </c:pt>
                <c:pt idx="1107">
                  <c:v>1.9972764465294427E-4</c:v>
                </c:pt>
                <c:pt idx="1108">
                  <c:v>1.99728900181609E-4</c:v>
                </c:pt>
                <c:pt idx="1109">
                  <c:v>1.9973019759970446E-4</c:v>
                </c:pt>
                <c:pt idx="1110">
                  <c:v>1.9973153707609958E-4</c:v>
                </c:pt>
                <c:pt idx="1111">
                  <c:v>1.9973291879491267E-4</c:v>
                </c:pt>
                <c:pt idx="1112">
                  <c:v>1.9973434297343602E-4</c:v>
                </c:pt>
                <c:pt idx="1113">
                  <c:v>1.9973580987430085E-4</c:v>
                </c:pt>
                <c:pt idx="1114">
                  <c:v>1.9973731981185917E-4</c:v>
                </c:pt>
                <c:pt idx="1115">
                  <c:v>1.9973887315033421E-4</c:v>
                </c:pt>
                <c:pt idx="1116">
                  <c:v>1.9974047029582673E-4</c:v>
                </c:pt>
                <c:pt idx="1117">
                  <c:v>1.9974211168196325E-4</c:v>
                </c:pt>
                <c:pt idx="1118">
                  <c:v>1.9974379775204934E-4</c:v>
                </c:pt>
                <c:pt idx="1119">
                  <c:v>1.9974552893745133E-4</c:v>
                </c:pt>
                <c:pt idx="1120">
                  <c:v>1.9974730563785436E-4</c:v>
                </c:pt>
                <c:pt idx="1121">
                  <c:v>1.9974912820952287E-4</c:v>
                </c:pt>
                <c:pt idx="1122">
                  <c:v>1.99750996956803E-4</c:v>
                </c:pt>
                <c:pt idx="1123">
                  <c:v>1.9975291213324473E-4</c:v>
                </c:pt>
                <c:pt idx="1124">
                  <c:v>1.9975487395267161E-4</c:v>
                </c:pt>
                <c:pt idx="1125">
                  <c:v>1.9975688260660194E-4</c:v>
                </c:pt>
                <c:pt idx="1126">
                  <c:v>1.9975893828292647E-4</c:v>
                </c:pt>
                <c:pt idx="1127">
                  <c:v>1.9976104117351706E-4</c:v>
                </c:pt>
                <c:pt idx="1128">
                  <c:v>1.9976319145802895E-4</c:v>
                </c:pt>
                <c:pt idx="1129">
                  <c:v>1.9976538924402899E-4</c:v>
                </c:pt>
                <c:pt idx="1130">
                  <c:v>1.9976763444356696E-4</c:v>
                </c:pt>
                <c:pt idx="1131">
                  <c:v>1.9976992656368803E-4</c:v>
                </c:pt>
                <c:pt idx="1132">
                  <c:v>1.9977226439397158E-4</c:v>
                </c:pt>
                <c:pt idx="1133">
                  <c:v>1.9977464558259666E-4</c:v>
                </c:pt>
                <c:pt idx="1134">
                  <c:v>1.9977706610656453E-4</c:v>
                </c:pt>
                <c:pt idx="1135">
                  <c:v>1.997795196668066E-4</c:v>
                </c:pt>
                <c:pt idx="1136">
                  <c:v>1.9978199706391464E-4</c:v>
                </c:pt>
                <c:pt idx="1137">
                  <c:v>1.9978448564296253E-4</c:v>
                </c:pt>
                <c:pt idx="1138">
                  <c:v>1.9978696891738789E-4</c:v>
                </c:pt>
                <c:pt idx="1139">
                  <c:v>1.9978942649711393E-4</c:v>
                </c:pt>
                <c:pt idx="1140">
                  <c:v>1.997918344359442E-4</c:v>
                </c:pt>
                <c:pt idx="1141">
                  <c:v>1.9979416607934214E-4</c:v>
                </c:pt>
                <c:pt idx="1142">
                  <c:v>1.997963934293497E-4</c:v>
                </c:pt>
                <c:pt idx="1143">
                  <c:v>1.9979848896121955E-4</c:v>
                </c:pt>
                <c:pt idx="1144">
                  <c:v>1.9980042773127261E-4</c:v>
                </c:pt>
                <c:pt idx="1145">
                  <c:v>1.9980218953509794E-4</c:v>
                </c:pt>
                <c:pt idx="1146">
                  <c:v>1.9980376082276755E-4</c:v>
                </c:pt>
                <c:pt idx="1147">
                  <c:v>1.9980513607517197E-4</c:v>
                </c:pt>
                <c:pt idx="1148">
                  <c:v>1.9980631839787389E-4</c:v>
                </c:pt>
                <c:pt idx="1149">
                  <c:v>1.9980731919097506E-4</c:v>
                </c:pt>
                <c:pt idx="1150">
                  <c:v>1.9980815689359129E-4</c:v>
                </c:pt>
                <c:pt idx="1151">
                  <c:v>1.9980885494495529E-4</c:v>
                </c:pt>
                <c:pt idx="1152">
                  <c:v>1.9980943916708755E-4</c:v>
                </c:pt>
                <c:pt idx="1153">
                  <c:v>1.9980993512020706E-4</c:v>
                </c:pt>
                <c:pt idx="1154">
                  <c:v>1.9981036546808535E-4</c:v>
                </c:pt>
                <c:pt idx="1155">
                  <c:v>1.9981074791677005E-4</c:v>
                </c:pt>
                <c:pt idx="1156">
                  <c:v>1.9981109385030835E-4</c:v>
                </c:pt>
                <c:pt idx="1157">
                  <c:v>1.9981140776612234E-4</c:v>
                </c:pt>
                <c:pt idx="1158">
                  <c:v>1.9981168747035399E-4</c:v>
                </c:pt>
                <c:pt idx="1159">
                  <c:v>1.9981192487844929E-4</c:v>
                </c:pt>
                <c:pt idx="1160">
                  <c:v>1.9981210718310224E-4</c:v>
                </c:pt>
                <c:pt idx="1161">
                  <c:v>1.998122180973314E-4</c:v>
                </c:pt>
                <c:pt idx="1162">
                  <c:v>1.9981223889069483E-4</c:v>
                </c:pt>
                <c:pt idx="1163">
                  <c:v>1.9981214896251621E-4</c:v>
                </c:pt>
                <c:pt idx="1164">
                  <c:v>1.9981192579214389E-4</c:v>
                </c:pt>
                <c:pt idx="1165">
                  <c:v>1.9981154419793155E-4</c:v>
                </c:pt>
                <c:pt idx="1166">
                  <c:v>1.9981097501024921E-4</c:v>
                </c:pt>
                <c:pt idx="1167">
                  <c:v>1.9981018340052006E-4</c:v>
                </c:pt>
                <c:pt idx="1168">
                  <c:v>1.9980912728078103E-4</c:v>
                </c:pt>
                <c:pt idx="1169">
                  <c:v>1.9980775630763203E-4</c:v>
                </c:pt>
                <c:pt idx="1170">
                  <c:v>1.998060120779869E-4</c:v>
                </c:pt>
                <c:pt idx="1171">
                  <c:v>1.998038300503379E-4</c:v>
                </c:pt>
                <c:pt idx="1172">
                  <c:v>1.9980114353958616E-4</c:v>
                </c:pt>
                <c:pt idx="1173">
                  <c:v>1.9979788981019179E-4</c:v>
                </c:pt>
                <c:pt idx="1174">
                  <c:v>1.9979401787373162E-4</c:v>
                </c:pt>
                <c:pt idx="1175">
                  <c:v>1.99789497164644E-4</c:v>
                </c:pt>
                <c:pt idx="1176">
                  <c:v>1.9978432583098881E-4</c:v>
                </c:pt>
                <c:pt idx="1177">
                  <c:v>1.99778537119562E-4</c:v>
                </c:pt>
                <c:pt idx="1178">
                  <c:v>1.9977220284127817E-4</c:v>
                </c:pt>
                <c:pt idx="1179">
                  <c:v>1.99765432407201E-4</c:v>
                </c:pt>
                <c:pt idx="1180">
                  <c:v>1.9975836734757127E-4</c:v>
                </c:pt>
                <c:pt idx="1181">
                  <c:v>1.9975117161635187E-4</c:v>
                </c:pt>
                <c:pt idx="1182">
                  <c:v>1.997440188387323E-4</c:v>
                </c:pt>
                <c:pt idx="1183">
                  <c:v>1.9973707831096328E-4</c:v>
                </c:pt>
                <c:pt idx="1184">
                  <c:v>1.9973050179491043E-4</c:v>
                </c:pt>
                <c:pt idx="1185">
                  <c:v>1.9972441311430503E-4</c:v>
                </c:pt>
                <c:pt idx="1186">
                  <c:v>1.9971890207238501E-4</c:v>
                </c:pt>
                <c:pt idx="1187">
                  <c:v>1.9971402334392166E-4</c:v>
                </c:pt>
                <c:pt idx="1188">
                  <c:v>1.997098002135049E-4</c:v>
                </c:pt>
                <c:pt idx="1189">
                  <c:v>1.9970623214859485E-4</c:v>
                </c:pt>
                <c:pt idx="1190">
                  <c:v>1.9970330446114349E-4</c:v>
                </c:pt>
                <c:pt idx="1191">
                  <c:v>1.9970099807724089E-4</c:v>
                </c:pt>
                <c:pt idx="1192">
                  <c:v>1.996992973954533E-4</c:v>
                </c:pt>
                <c:pt idx="1193">
                  <c:v>1.9969819458466522E-4</c:v>
                </c:pt>
                <c:pt idx="1194">
                  <c:v>1.9969768935464458E-4</c:v>
                </c:pt>
                <c:pt idx="1195">
                  <c:v>1.9969778403426393E-4</c:v>
                </c:pt>
                <c:pt idx="1196">
                  <c:v>1.9969847476126456E-4</c:v>
                </c:pt>
                <c:pt idx="1197">
                  <c:v>1.9969974035611494E-4</c:v>
                </c:pt>
                <c:pt idx="1198">
                  <c:v>1.9970153111743659E-4</c:v>
                </c:pt>
                <c:pt idx="1199">
                  <c:v>1.997037599921243E-4</c:v>
                </c:pt>
                <c:pt idx="1200">
                  <c:v>1.9970629838933821E-4</c:v>
                </c:pt>
                <c:pt idx="1201">
                  <c:v>1.9970897824467487E-4</c:v>
                </c:pt>
                <c:pt idx="1202">
                  <c:v>1.9971160088258445E-4</c:v>
                </c:pt>
                <c:pt idx="1203">
                  <c:v>1.9971395198183496E-4</c:v>
                </c:pt>
                <c:pt idx="1204">
                  <c:v>1.9971582073648907E-4</c:v>
                </c:pt>
                <c:pt idx="1205">
                  <c:v>1.9971702039444758E-4</c:v>
                </c:pt>
                <c:pt idx="1206">
                  <c:v>1.9971740701862456E-4</c:v>
                </c:pt>
                <c:pt idx="1207">
                  <c:v>1.9971689356073564E-4</c:v>
                </c:pt>
                <c:pt idx="1208">
                  <c:v>1.9971545692931884E-4</c:v>
                </c:pt>
                <c:pt idx="1209">
                  <c:v>1.9971313731164837E-4</c:v>
                </c:pt>
                <c:pt idx="1210">
                  <c:v>1.9971003050777046E-4</c:v>
                </c:pt>
                <c:pt idx="1211">
                  <c:v>1.9970627414480274E-4</c:v>
                </c:pt>
                <c:pt idx="1212">
                  <c:v>1.9970203078630653E-4</c:v>
                </c:pt>
                <c:pt idx="1213">
                  <c:v>1.9969747032395742E-4</c:v>
                </c:pt>
                <c:pt idx="1214">
                  <c:v>1.9969275440900121E-4</c:v>
                </c:pt>
                <c:pt idx="1215">
                  <c:v>1.9968802472982136E-4</c:v>
                </c:pt>
                <c:pt idx="1216">
                  <c:v>1.9968339624182419E-4</c:v>
                </c:pt>
                <c:pt idx="1217">
                  <c:v>1.9967895614049865E-4</c:v>
                </c:pt>
                <c:pt idx="1218">
                  <c:v>1.9967476776617008E-4</c:v>
                </c:pt>
                <c:pt idx="1219">
                  <c:v>1.9967087872099716E-4</c:v>
                </c:pt>
                <c:pt idx="1220">
                  <c:v>1.9966733167263594E-4</c:v>
                </c:pt>
                <c:pt idx="1221">
                  <c:v>1.9966417601753481E-4</c:v>
                </c:pt>
                <c:pt idx="1222">
                  <c:v>1.9966147833859311E-4</c:v>
                </c:pt>
                <c:pt idx="1223">
                  <c:v>1.9965932952449393E-4</c:v>
                </c:pt>
                <c:pt idx="1224">
                  <c:v>1.9965784651298002E-4</c:v>
                </c:pt>
                <c:pt idx="1225">
                  <c:v>1.9965716713607075E-4</c:v>
                </c:pt>
                <c:pt idx="1226">
                  <c:v>1.9965743728885761E-4</c:v>
                </c:pt>
                <c:pt idx="1227">
                  <c:v>1.9965879087258895E-4</c:v>
                </c:pt>
                <c:pt idx="1228">
                  <c:v>1.9966132440892638E-4</c:v>
                </c:pt>
                <c:pt idx="1229">
                  <c:v>1.9966506965095158E-4</c:v>
                </c:pt>
                <c:pt idx="1230">
                  <c:v>1.9966996867507779E-4</c:v>
                </c:pt>
                <c:pt idx="1231">
                  <c:v>1.9967585642190379E-4</c:v>
                </c:pt>
                <c:pt idx="1232">
                  <c:v>1.9968245518760464E-4</c:v>
                </c:pt>
                <c:pt idx="1233">
                  <c:v>1.9968938408802508E-4</c:v>
                </c:pt>
                <c:pt idx="1234">
                  <c:v>1.9969618416622591E-4</c:v>
                </c:pt>
                <c:pt idx="1235">
                  <c:v>1.9970235699440805E-4</c:v>
                </c:pt>
                <c:pt idx="1236">
                  <c:v>1.9970741200174054E-4</c:v>
                </c:pt>
                <c:pt idx="1237">
                  <c:v>1.9971091577330652E-4</c:v>
                </c:pt>
                <c:pt idx="1238">
                  <c:v>1.9971253587472865E-4</c:v>
                </c:pt>
                <c:pt idx="1239">
                  <c:v>1.9971207294243153E-4</c:v>
                </c:pt>
                <c:pt idx="1240">
                  <c:v>1.9970947539370783E-4</c:v>
                </c:pt>
                <c:pt idx="1241">
                  <c:v>1.9970483655220678E-4</c:v>
                </c:pt>
                <c:pt idx="1242">
                  <c:v>1.9969837494961113E-4</c:v>
                </c:pt>
                <c:pt idx="1243">
                  <c:v>1.9969040142388798E-4</c:v>
                </c:pt>
                <c:pt idx="1244">
                  <c:v>1.996812793659056E-4</c:v>
                </c:pt>
                <c:pt idx="1245">
                  <c:v>1.9967138452218336E-4</c:v>
                </c:pt>
                <c:pt idx="1246">
                  <c:v>1.9966106981320872E-4</c:v>
                </c:pt>
                <c:pt idx="1247">
                  <c:v>1.9965064000611058E-4</c:v>
                </c:pt>
                <c:pt idx="1248">
                  <c:v>1.9964033843494907E-4</c:v>
                </c:pt>
                <c:pt idx="1249">
                  <c:v>1.9963034703347258E-4</c:v>
                </c:pt>
                <c:pt idx="1250">
                  <c:v>1.9962079815617995E-4</c:v>
                </c:pt>
                <c:pt idx="1251">
                  <c:v>1.9961179576369207E-4</c:v>
                </c:pt>
                <c:pt idx="1252">
                  <c:v>1.9960344236288267E-4</c:v>
                </c:pt>
                <c:pt idx="1253">
                  <c:v>1.9959586709603506E-4</c:v>
                </c:pt>
                <c:pt idx="1254">
                  <c:v>1.9958924980820823E-4</c:v>
                </c:pt>
                <c:pt idx="1255">
                  <c:v>1.9958383618174066E-4</c:v>
                </c:pt>
                <c:pt idx="1256">
                  <c:v>1.9957993885047051E-4</c:v>
                </c:pt>
                <c:pt idx="1257">
                  <c:v>1.9957792130017573E-4</c:v>
                </c:pt>
                <c:pt idx="1258">
                  <c:v>1.9957816310364789E-4</c:v>
                </c:pt>
                <c:pt idx="1259">
                  <c:v>1.9958100814110506E-4</c:v>
                </c:pt>
                <c:pt idx="1260">
                  <c:v>1.9958670094672102E-4</c:v>
                </c:pt>
                <c:pt idx="1261">
                  <c:v>1.995953197700382E-4</c:v>
                </c:pt>
                <c:pt idx="1262">
                  <c:v>1.9960671740970685E-4</c:v>
                </c:pt>
                <c:pt idx="1263">
                  <c:v>1.9962048180951144E-4</c:v>
                </c:pt>
                <c:pt idx="1264">
                  <c:v>1.9963592685195885E-4</c:v>
                </c:pt>
                <c:pt idx="1265">
                  <c:v>1.9965211988638601E-4</c:v>
                </c:pt>
                <c:pt idx="1266">
                  <c:v>1.9966794657765721E-4</c:v>
                </c:pt>
                <c:pt idx="1267">
                  <c:v>1.9968220691534642E-4</c:v>
                </c:pt>
                <c:pt idx="1268">
                  <c:v>1.996937299430163E-4</c:v>
                </c:pt>
                <c:pt idx="1269">
                  <c:v>1.9970149055140358E-4</c:v>
                </c:pt>
                <c:pt idx="1270">
                  <c:v>1.9970471062649616E-4</c:v>
                </c:pt>
                <c:pt idx="1271">
                  <c:v>1.9970293012073323E-4</c:v>
                </c:pt>
                <c:pt idx="1272">
                  <c:v>1.9969603522786676E-4</c:v>
                </c:pt>
                <c:pt idx="1273">
                  <c:v>1.9968424599737606E-4</c:v>
                </c:pt>
                <c:pt idx="1274">
                  <c:v>1.996680645329781E-4</c:v>
                </c:pt>
                <c:pt idx="1275">
                  <c:v>1.9964819514371626E-4</c:v>
                </c:pt>
                <c:pt idx="1276">
                  <c:v>1.9962545130348968E-4</c:v>
                </c:pt>
                <c:pt idx="1277">
                  <c:v>1.9960066437201942E-4</c:v>
                </c:pt>
                <c:pt idx="1278">
                  <c:v>1.9957460675621851E-4</c:v>
                </c:pt>
                <c:pt idx="1279">
                  <c:v>1.9954793972441819E-4</c:v>
                </c:pt>
                <c:pt idx="1280">
                  <c:v>1.9952118934314718E-4</c:v>
                </c:pt>
                <c:pt idx="1281">
                  <c:v>1.9949475287965742E-4</c:v>
                </c:pt>
                <c:pt idx="1282">
                  <c:v>1.9946893141616588E-4</c:v>
                </c:pt>
                <c:pt idx="1283">
                  <c:v>1.9944398192710204E-4</c:v>
                </c:pt>
                <c:pt idx="1284">
                  <c:v>1.9942018115758284E-4</c:v>
                </c:pt>
                <c:pt idx="1285">
                  <c:v>1.9939789025320937E-4</c:v>
                </c:pt>
                <c:pt idx="1286">
                  <c:v>1.9937760866340756E-4</c:v>
                </c:pt>
                <c:pt idx="1287">
                  <c:v>1.9936000555740153E-4</c:v>
                </c:pt>
                <c:pt idx="1288">
                  <c:v>1.9934591749823803E-4</c:v>
                </c:pt>
                <c:pt idx="1289">
                  <c:v>1.9933630426232052E-4</c:v>
                </c:pt>
                <c:pt idx="1290">
                  <c:v>1.9933215950864065E-4</c:v>
                </c:pt>
                <c:pt idx="1291">
                  <c:v>1.9933438019910209E-4</c:v>
                </c:pt>
                <c:pt idx="1292">
                  <c:v>1.9934360732522588E-4</c:v>
                </c:pt>
                <c:pt idx="1293">
                  <c:v>1.9936005906735958E-4</c:v>
                </c:pt>
                <c:pt idx="1294">
                  <c:v>1.993833835808465E-4</c:v>
                </c:pt>
                <c:pt idx="1295">
                  <c:v>1.9941256104128143E-4</c:v>
                </c:pt>
                <c:pt idx="1296">
                  <c:v>1.9944588062519193E-4</c:v>
                </c:pt>
                <c:pt idx="1297">
                  <c:v>1.9948100842272516E-4</c:v>
                </c:pt>
                <c:pt idx="1298">
                  <c:v>1.9951514751457116E-4</c:v>
                </c:pt>
                <c:pt idx="1299">
                  <c:v>1.9954527471608612E-4</c:v>
                </c:pt>
                <c:pt idx="1300">
                  <c:v>1.9956842334232326E-4</c:v>
                </c:pt>
                <c:pt idx="1301">
                  <c:v>1.9958197067991687E-4</c:v>
                </c:pt>
                <c:pt idx="1302">
                  <c:v>1.9958388753904329E-4</c:v>
                </c:pt>
                <c:pt idx="1303">
                  <c:v>1.9957291442954347E-4</c:v>
                </c:pt>
                <c:pt idx="1304">
                  <c:v>1.9954863369764245E-4</c:v>
                </c:pt>
                <c:pt idx="1305">
                  <c:v>1.995114436621633E-4</c:v>
                </c:pt>
                <c:pt idx="1306">
                  <c:v>1.9946243882783921E-4</c:v>
                </c:pt>
                <c:pt idx="1307">
                  <c:v>1.9940322176876333E-4</c:v>
                </c:pt>
                <c:pt idx="1308">
                  <c:v>1.9933568322518506E-4</c:v>
                </c:pt>
                <c:pt idx="1309">
                  <c:v>1.9926178555180029E-4</c:v>
                </c:pt>
                <c:pt idx="1310">
                  <c:v>1.9918337858551425E-4</c:v>
                </c:pt>
                <c:pt idx="1311">
                  <c:v>1.9910207307271237E-4</c:v>
                </c:pt>
                <c:pt idx="1312">
                  <c:v>1.9901917890763018E-4</c:v>
                </c:pt>
                <c:pt idx="1313">
                  <c:v>1.9893571724048328E-4</c:v>
                </c:pt>
                <c:pt idx="1314">
                  <c:v>1.9885249584534762E-4</c:v>
                </c:pt>
                <c:pt idx="1315">
                  <c:v>1.9877023576607064E-4</c:v>
                </c:pt>
                <c:pt idx="1316">
                  <c:v>1.9868973096028936E-4</c:v>
                </c:pt>
                <c:pt idx="1317">
                  <c:v>1.9861201676263436E-4</c:v>
                </c:pt>
                <c:pt idx="1318">
                  <c:v>1.9853851639126683E-4</c:v>
                </c:pt>
                <c:pt idx="1319">
                  <c:v>1.9847113480155398E-4</c:v>
                </c:pt>
                <c:pt idx="1320">
                  <c:v>1.9841226741008363E-4</c:v>
                </c:pt>
                <c:pt idx="1321">
                  <c:v>1.9836469786261313E-4</c:v>
                </c:pt>
                <c:pt idx="1322">
                  <c:v>1.9833137189807326E-4</c:v>
                </c:pt>
                <c:pt idx="1323">
                  <c:v>1.9831505269606544E-4</c:v>
                </c:pt>
                <c:pt idx="1324">
                  <c:v>1.9831788818715646E-4</c:v>
                </c:pt>
                <c:pt idx="1325">
                  <c:v>1.9834094457593773E-4</c:v>
                </c:pt>
                <c:pt idx="1326">
                  <c:v>1.9838377949352271E-4</c:v>
                </c:pt>
                <c:pt idx="1327">
                  <c:v>1.9844413650358566E-4</c:v>
                </c:pt>
                <c:pt idx="1328">
                  <c:v>1.9851783448811589E-4</c:v>
                </c:pt>
                <c:pt idx="1329">
                  <c:v>1.9859890047807443E-4</c:v>
                </c:pt>
                <c:pt idx="1330">
                  <c:v>1.9867995606118286E-4</c:v>
                </c:pt>
                <c:pt idx="1331">
                  <c:v>1.9875282117216408E-4</c:v>
                </c:pt>
                <c:pt idx="1332">
                  <c:v>1.9880925866950483E-4</c:v>
                </c:pt>
                <c:pt idx="1333">
                  <c:v>1.988417495764013E-4</c:v>
                </c:pt>
                <c:pt idx="1334">
                  <c:v>1.9884418600289746E-4</c:v>
                </c:pt>
                <c:pt idx="1335">
                  <c:v>1.9881238208728508E-4</c:v>
                </c:pt>
                <c:pt idx="1336">
                  <c:v>1.9874432023420544E-4</c:v>
                </c:pt>
                <c:pt idx="1337">
                  <c:v>1.9864012621191923E-4</c:v>
                </c:pt>
                <c:pt idx="1338">
                  <c:v>1.9850180522694075E-4</c:v>
                </c:pt>
                <c:pt idx="1339">
                  <c:v>1.9833277332579434E-4</c:v>
                </c:pt>
                <c:pt idx="1340">
                  <c:v>1.9813729427270075E-4</c:v>
                </c:pt>
                <c:pt idx="1341">
                  <c:v>1.979199068092479E-4</c:v>
                </c:pt>
                <c:pt idx="1342">
                  <c:v>1.9768492844417896E-4</c:v>
                </c:pt>
                <c:pt idx="1343">
                  <c:v>1.9743609706728704E-4</c:v>
                </c:pt>
                <c:pt idx="1344">
                  <c:v>1.9717638960289711E-4</c:v>
                </c:pt>
                <c:pt idx="1345">
                  <c:v>1.9690804076906066E-4</c:v>
                </c:pt>
                <c:pt idx="1346">
                  <c:v>1.9663274781362978E-4</c:v>
                </c:pt>
                <c:pt idx="1347">
                  <c:v>1.9635203617316926E-4</c:v>
                </c:pt>
                <c:pt idx="1348">
                  <c:v>1.9606774323464114E-4</c:v>
                </c:pt>
                <c:pt idx="1349">
                  <c:v>1.9578255305170128E-4</c:v>
                </c:pt>
                <c:pt idx="1350">
                  <c:v>1.9550049844191844E-4</c:v>
                </c:pt>
                <c:pt idx="1351">
                  <c:v>1.9522733132877566E-4</c:v>
                </c:pt>
                <c:pt idx="1352">
                  <c:v>1.949706578660683E-4</c:v>
                </c:pt>
                <c:pt idx="1353">
                  <c:v>1.9473974183292428E-4</c:v>
                </c:pt>
                <c:pt idx="1354">
                  <c:v>1.9454492149478095E-4</c:v>
                </c:pt>
                <c:pt idx="1355">
                  <c:v>1.9439662761314201E-4</c:v>
                </c:pt>
                <c:pt idx="1356">
                  <c:v>1.9430407823753178E-4</c:v>
                </c:pt>
                <c:pt idx="1357">
                  <c:v>1.9427379354603061E-4</c:v>
                </c:pt>
                <c:pt idx="1358">
                  <c:v>1.9430814910848692E-4</c:v>
                </c:pt>
                <c:pt idx="1359">
                  <c:v>1.9440421951984256E-4</c:v>
                </c:pt>
                <c:pt idx="1360">
                  <c:v>1.9455315410111829E-4</c:v>
                </c:pt>
                <c:pt idx="1361">
                  <c:v>1.947402630475459E-4</c:v>
                </c:pt>
                <c:pt idx="1362">
                  <c:v>1.9494588224936433E-4</c:v>
                </c:pt>
                <c:pt idx="1363">
                  <c:v>1.95146946025834E-4</c:v>
                </c:pt>
                <c:pt idx="1364">
                  <c:v>1.9531906806799881E-4</c:v>
                </c:pt>
                <c:pt idx="1365">
                  <c:v>1.9543881770387023E-4</c:v>
                </c:pt>
                <c:pt idx="1366">
                  <c:v>1.9548585630078553E-4</c:v>
                </c:pt>
                <c:pt idx="1367">
                  <c:v>1.9544461423048082E-4</c:v>
                </c:pt>
                <c:pt idx="1368">
                  <c:v>1.9530526369716583E-4</c:v>
                </c:pt>
                <c:pt idx="1369">
                  <c:v>1.9506383060215654E-4</c:v>
                </c:pt>
                <c:pt idx="1370">
                  <c:v>1.9472169174318066E-4</c:v>
                </c:pt>
                <c:pt idx="1371">
                  <c:v>1.9428433302790652E-4</c:v>
                </c:pt>
                <c:pt idx="1372">
                  <c:v>1.9375979418215933E-4</c:v>
                </c:pt>
                <c:pt idx="1373">
                  <c:v>1.931570085822228E-4</c:v>
                </c:pt>
                <c:pt idx="1374">
                  <c:v>1.9248429478207354E-4</c:v>
                </c:pt>
                <c:pt idx="1375">
                  <c:v>1.9174823361764996E-4</c:v>
                </c:pt>
                <c:pt idx="1376">
                  <c:v>1.9095304593835341E-4</c:v>
                </c:pt>
                <c:pt idx="1377">
                  <c:v>1.9010058090904969E-4</c:v>
                </c:pt>
                <c:pt idx="1378">
                  <c:v>1.8919097631787759E-4</c:v>
                </c:pt>
                <c:pt idx="1379">
                  <c:v>1.8822387575604736E-4</c:v>
                </c:pt>
                <c:pt idx="1380">
                  <c:v>1.8720014960256273E-4</c:v>
                </c:pt>
                <c:pt idx="1381">
                  <c:v>1.8612391773052233E-4</c:v>
                </c:pt>
                <c:pt idx="1382">
                  <c:v>1.8500459667694281E-4</c:v>
                </c:pt>
                <c:pt idx="1383">
                  <c:v>1.8385862759133273E-4</c:v>
                </c:pt>
                <c:pt idx="1384">
                  <c:v>1.8271049515687597E-4</c:v>
                </c:pt>
                <c:pt idx="1385">
                  <c:v>1.8159264410781009E-4</c:v>
                </c:pt>
                <c:pt idx="1386">
                  <c:v>1.8054401519897835E-4</c:v>
                </c:pt>
                <c:pt idx="1387">
                  <c:v>1.7960707998055923E-4</c:v>
                </c:pt>
                <c:pt idx="1388">
                  <c:v>1.7882353588218879E-4</c:v>
                </c:pt>
                <c:pt idx="1389">
                  <c:v>1.782290947148555E-4</c:v>
                </c:pt>
                <c:pt idx="1390">
                  <c:v>1.7784809516429922E-4</c:v>
                </c:pt>
                <c:pt idx="1391">
                  <c:v>1.776888142812797E-4</c:v>
                </c:pt>
                <c:pt idx="1392">
                  <c:v>1.777403732044066E-4</c:v>
                </c:pt>
                <c:pt idx="1393">
                  <c:v>1.7797193640950863E-4</c:v>
                </c:pt>
                <c:pt idx="1394">
                  <c:v>1.7833453538644662E-4</c:v>
                </c:pt>
                <c:pt idx="1395">
                  <c:v>1.7876536085714619E-4</c:v>
                </c:pt>
                <c:pt idx="1396">
                  <c:v>1.7919388550460987E-4</c:v>
                </c:pt>
                <c:pt idx="1397">
                  <c:v>1.7954881491309306E-4</c:v>
                </c:pt>
                <c:pt idx="1398">
                  <c:v>1.7976467971312249E-4</c:v>
                </c:pt>
                <c:pt idx="1399">
                  <c:v>1.7978697826044938E-4</c:v>
                </c:pt>
                <c:pt idx="1400">
                  <c:v>1.7957508245960825E-4</c:v>
                </c:pt>
                <c:pt idx="1401">
                  <c:v>1.7910320291056E-4</c:v>
                </c:pt>
                <c:pt idx="1402">
                  <c:v>1.783577816023766E-4</c:v>
                </c:pt>
                <c:pt idx="1403">
                  <c:v>1.773339494879688E-4</c:v>
                </c:pt>
                <c:pt idx="1404">
                  <c:v>1.7603032276531736E-4</c:v>
                </c:pt>
                <c:pt idx="1405">
                  <c:v>1.7444323585666838E-4</c:v>
                </c:pt>
                <c:pt idx="1406">
                  <c:v>1.7256071938610715E-4</c:v>
                </c:pt>
                <c:pt idx="1407">
                  <c:v>1.7035658857643521E-4</c:v>
                </c:pt>
                <c:pt idx="1408">
                  <c:v>1.6778471723183366E-4</c:v>
                </c:pt>
                <c:pt idx="1409">
                  <c:v>1.6477349608126995E-4</c:v>
                </c:pt>
                <c:pt idx="1410">
                  <c:v>1.6122049865552725E-4</c:v>
                </c:pt>
                <c:pt idx="1411">
                  <c:v>1.5698801317835331E-4</c:v>
                </c:pt>
                <c:pt idx="1412">
                  <c:v>1.5190007798390891E-4</c:v>
                </c:pt>
                <c:pt idx="1413">
                  <c:v>1.4574233129904064E-4</c:v>
                </c:pt>
                <c:pt idx="1414">
                  <c:v>1.3826625702649273E-4</c:v>
                </c:pt>
                <c:pt idx="1415">
                  <c:v>1.2919956449117167E-4</c:v>
                </c:pt>
                <c:pt idx="1416">
                  <c:v>1.1826418010177136E-4</c:v>
                </c:pt>
                <c:pt idx="1417">
                  <c:v>1.0520262476597459E-4</c:v>
                </c:pt>
                <c:pt idx="1418">
                  <c:v>8.9812310561667284E-5</c:v>
                </c:pt>
                <c:pt idx="1419">
                  <c:v>7.1985592589913063E-5</c:v>
                </c:pt>
                <c:pt idx="1420">
                  <c:v>5.1751552063136043E-5</c:v>
                </c:pt>
                <c:pt idx="1421">
                  <c:v>2.9313557389850078E-5</c:v>
                </c:pt>
                <c:pt idx="1422">
                  <c:v>5.0756790477790148E-6</c:v>
                </c:pt>
                <c:pt idx="1423">
                  <c:v>-2.0349019497131012E-5</c:v>
                </c:pt>
                <c:pt idx="1424">
                  <c:v>-4.6153782120751034E-5</c:v>
                </c:pt>
                <c:pt idx="1425">
                  <c:v>-7.1379505059101131E-5</c:v>
                </c:pt>
                <c:pt idx="1426">
                  <c:v>-9.4980419914042193E-5</c:v>
                </c:pt>
                <c:pt idx="1427">
                  <c:v>-1.1590784312811935E-4</c:v>
                </c:pt>
                <c:pt idx="1428">
                  <c:v>-1.3320175908462952E-4</c:v>
                </c:pt>
                <c:pt idx="1429">
                  <c:v>-1.46077644008968E-4</c:v>
                </c:pt>
                <c:pt idx="1430">
                  <c:v>-1.539959654986213E-4</c:v>
                </c:pt>
                <c:pt idx="1431">
                  <c:v>-1.5670408748417366E-4</c:v>
                </c:pt>
                <c:pt idx="1432">
                  <c:v>-1.5424508988408833E-4</c:v>
                </c:pt>
                <c:pt idx="1433">
                  <c:v>-1.4693353783897507E-4</c:v>
                </c:pt>
                <c:pt idx="1434">
                  <c:v>-1.3530383084660525E-4</c:v>
                </c:pt>
                <c:pt idx="1435">
                  <c:v>-1.2004096412516605E-4</c:v>
                </c:pt>
                <c:pt idx="1436">
                  <c:v>-1.0190552512045106E-4</c:v>
                </c:pt>
                <c:pt idx="1437">
                  <c:v>-8.1664322314101362E-5</c:v>
                </c:pt>
                <c:pt idx="1438">
                  <c:v>-6.0035443695975072E-5</c:v>
                </c:pt>
                <c:pt idx="1439">
                  <c:v>-3.7652580304014068E-5</c:v>
                </c:pt>
                <c:pt idx="1440">
                  <c:v>-1.5049240613948002E-5</c:v>
                </c:pt>
                <c:pt idx="1441">
                  <c:v>7.3402051623210428E-6</c:v>
                </c:pt>
                <c:pt idx="1442">
                  <c:v>2.9168067666409059E-5</c:v>
                </c:pt>
                <c:pt idx="1443">
                  <c:v>5.0155690290802102E-5</c:v>
                </c:pt>
                <c:pt idx="1444">
                  <c:v>7.0076211093217204E-5</c:v>
                </c:pt>
                <c:pt idx="1445">
                  <c:v>8.8741692963037331E-5</c:v>
                </c:pt>
                <c:pt idx="1446">
                  <c:v>1.0599645639534237E-4</c:v>
                </c:pt>
                <c:pt idx="1447">
                  <c:v>1.217164235600033E-4</c:v>
                </c:pt>
                <c:pt idx="1448">
                  <c:v>1.3581273533535727E-4</c:v>
                </c:pt>
                <c:pt idx="1449">
                  <c:v>1.4823710503224721E-4</c:v>
                </c:pt>
                <c:pt idx="1450">
                  <c:v>1.5898631184602411E-4</c:v>
                </c:pt>
                <c:pt idx="1451">
                  <c:v>1.6810381371627555E-4</c:v>
                </c:pt>
                <c:pt idx="1452">
                  <c:v>1.7567738843143901E-4</c:v>
                </c:pt>
                <c:pt idx="1453">
                  <c:v>1.8183274461303683E-4</c:v>
                </c:pt>
                <c:pt idx="1454">
                  <c:v>1.8672392054124525E-4</c:v>
                </c:pt>
                <c:pt idx="1455">
                  <c:v>1.905218540739491E-4</c:v>
                </c:pt>
                <c:pt idx="1456">
                  <c:v>1.9340269516243184E-4</c:v>
                </c:pt>
                <c:pt idx="1457">
                  <c:v>1.9553727538420364E-4</c:v>
                </c:pt>
                <c:pt idx="1458">
                  <c:v>1.9708277078789833E-4</c:v>
                </c:pt>
                <c:pt idx="1459">
                  <c:v>1.9817708490285911E-4</c:v>
                </c:pt>
                <c:pt idx="1460">
                  <c:v>1.9893598783744392E-4</c:v>
                </c:pt>
                <c:pt idx="1461">
                  <c:v>1.9945255398529614E-4</c:v>
                </c:pt>
                <c:pt idx="1462">
                  <c:v>1.9979887183922075E-4</c:v>
                </c:pt>
                <c:pt idx="1463">
                  <c:v>2.000284508828782E-4</c:v>
                </c:pt>
                <c:pt idx="1464">
                  <c:v>2.0017950691352527E-4</c:v>
                </c:pt>
                <c:pt idx="1465">
                  <c:v>2.0027828915598881E-4</c:v>
                </c:pt>
                <c:pt idx="1466">
                  <c:v>2.0034218790718935E-4</c:v>
                </c:pt>
                <c:pt idx="1467">
                  <c:v>2.0038236344425257E-4</c:v>
                </c:pt>
                <c:pt idx="1468">
                  <c:v>2.0040583736764499E-4</c:v>
                </c:pt>
                <c:pt idx="1469">
                  <c:v>2.0041706321645715E-4</c:v>
                </c:pt>
                <c:pt idx="1470">
                  <c:v>2.0041904808293474E-4</c:v>
                </c:pt>
                <c:pt idx="1471">
                  <c:v>2.0041402078088867E-4</c:v>
                </c:pt>
                <c:pt idx="1472">
                  <c:v>2.0040383737055664E-4</c:v>
                </c:pt>
                <c:pt idx="1473">
                  <c:v>2.0039016523291727E-4</c:v>
                </c:pt>
                <c:pt idx="1474">
                  <c:v>2.003745319854685E-4</c:v>
                </c:pt>
                <c:pt idx="1475">
                  <c:v>2.0035829771742307E-4</c:v>
                </c:pt>
                <c:pt idx="1476">
                  <c:v>2.0034260240992324E-4</c:v>
                </c:pt>
                <c:pt idx="1477">
                  <c:v>2.0032831919783635E-4</c:v>
                </c:pt>
                <c:pt idx="1478">
                  <c:v>2.003160294919899E-4</c:v>
                </c:pt>
                <c:pt idx="1479">
                  <c:v>2.0030602630418827E-4</c:v>
                </c:pt>
                <c:pt idx="1480">
                  <c:v>2.0029833037401556E-4</c:v>
                </c:pt>
                <c:pt idx="1481">
                  <c:v>2.0029275095708772E-4</c:v>
                </c:pt>
                <c:pt idx="1482">
                  <c:v>2.0028894683048014E-4</c:v>
                </c:pt>
                <c:pt idx="1483">
                  <c:v>2.0028649027865514E-4</c:v>
                </c:pt>
                <c:pt idx="1484">
                  <c:v>2.0028492564515363E-4</c:v>
                </c:pt>
                <c:pt idx="1485">
                  <c:v>2.002838160991136E-4</c:v>
                </c:pt>
                <c:pt idx="1486">
                  <c:v>2.0028277538173609E-4</c:v>
                </c:pt>
                <c:pt idx="1487">
                  <c:v>2.002814835850705E-4</c:v>
                </c:pt>
                <c:pt idx="1488">
                  <c:v>2.0027968887289659E-4</c:v>
                </c:pt>
                <c:pt idx="1489">
                  <c:v>2.0027719843615816E-4</c:v>
                </c:pt>
                <c:pt idx="1490">
                  <c:v>2.0027386121095452E-4</c:v>
                </c:pt>
                <c:pt idx="1491">
                  <c:v>2.0026955308283489E-4</c:v>
                </c:pt>
                <c:pt idx="1492">
                  <c:v>2.0026416157818247E-4</c:v>
                </c:pt>
                <c:pt idx="1493">
                  <c:v>2.0025757800670821E-4</c:v>
                </c:pt>
                <c:pt idx="1494">
                  <c:v>2.0024969764742927E-4</c:v>
                </c:pt>
                <c:pt idx="1495">
                  <c:v>2.0024042913799201E-4</c:v>
                </c:pt>
                <c:pt idx="1496">
                  <c:v>2.0022971199971256E-4</c:v>
                </c:pt>
                <c:pt idx="1497">
                  <c:v>2.0021754089087119E-4</c:v>
                </c:pt>
                <c:pt idx="1498">
                  <c:v>2.0020399448201291E-4</c:v>
                </c:pt>
                <c:pt idx="1499">
                  <c:v>2.0018926631839765E-4</c:v>
                </c:pt>
                <c:pt idx="1500">
                  <c:v>2.001736938400545E-4</c:v>
                </c:pt>
                <c:pt idx="1501">
                  <c:v>2.0015778343082809E-4</c:v>
                </c:pt>
                <c:pt idx="1502">
                  <c:v>2.0014222694544981E-4</c:v>
                </c:pt>
                <c:pt idx="1503">
                  <c:v>2.0012790512177601E-4</c:v>
                </c:pt>
                <c:pt idx="1504">
                  <c:v>2.0011587297545695E-4</c:v>
                </c:pt>
                <c:pt idx="1505">
                  <c:v>2.0010732133149851E-4</c:v>
                </c:pt>
                <c:pt idx="1506">
                  <c:v>2.0010351098786075E-4</c:v>
                </c:pt>
                <c:pt idx="1507">
                  <c:v>2.0010567716026046E-4</c:v>
                </c:pt>
                <c:pt idx="1508">
                  <c:v>2.0011490711277022E-4</c:v>
                </c:pt>
                <c:pt idx="1509">
                  <c:v>2.0013199932243682E-4</c:v>
                </c:pt>
                <c:pt idx="1510">
                  <c:v>2.0015731979622662E-4</c:v>
                </c:pt>
                <c:pt idx="1511">
                  <c:v>2.0019067633769301E-4</c:v>
                </c:pt>
                <c:pt idx="1512">
                  <c:v>2.00231234671973E-4</c:v>
                </c:pt>
                <c:pt idx="1513">
                  <c:v>2.0027749884530378E-4</c:v>
                </c:pt>
                <c:pt idx="1514">
                  <c:v>2.0032737160615048E-4</c:v>
                </c:pt>
                <c:pt idx="1515">
                  <c:v>2.0037829892547752E-4</c:v>
                </c:pt>
                <c:pt idx="1516">
                  <c:v>2.0042748818673096E-4</c:v>
                </c:pt>
                <c:pt idx="1517">
                  <c:v>2.0047217552007383E-4</c:v>
                </c:pt>
                <c:pt idx="1518">
                  <c:v>2.0050990620860815E-4</c:v>
                </c:pt>
                <c:pt idx="1519">
                  <c:v>2.0053878766509273E-4</c:v>
                </c:pt>
                <c:pt idx="1520">
                  <c:v>2.0055767685104144E-4</c:v>
                </c:pt>
                <c:pt idx="1521">
                  <c:v>2.0056627499164773E-4</c:v>
                </c:pt>
                <c:pt idx="1522">
                  <c:v>2.0056511709074578E-4</c:v>
                </c:pt>
                <c:pt idx="1523">
                  <c:v>2.0055546200682128E-4</c:v>
                </c:pt>
                <c:pt idx="1524">
                  <c:v>2.0053910365591419E-4</c:v>
                </c:pt>
                <c:pt idx="1525">
                  <c:v>2.0051813553664566E-4</c:v>
                </c:pt>
                <c:pt idx="1526">
                  <c:v>2.0049470430512822E-4</c:v>
                </c:pt>
                <c:pt idx="1527">
                  <c:v>2.0047078674216161E-4</c:v>
                </c:pt>
                <c:pt idx="1528">
                  <c:v>2.004480164473203E-4</c:v>
                </c:pt>
                <c:pt idx="1529">
                  <c:v>2.0042757611615412E-4</c:v>
                </c:pt>
                <c:pt idx="1530">
                  <c:v>2.0041015951328291E-4</c:v>
                </c:pt>
                <c:pt idx="1531">
                  <c:v>2.0039599674222117E-4</c:v>
                </c:pt>
                <c:pt idx="1532">
                  <c:v>2.0038492835749896E-4</c:v>
                </c:pt>
                <c:pt idx="1533">
                  <c:v>2.0037650913939259E-4</c:v>
                </c:pt>
                <c:pt idx="1534">
                  <c:v>2.0037012116432473E-4</c:v>
                </c:pt>
                <c:pt idx="1535">
                  <c:v>2.0036507778857645E-4</c:v>
                </c:pt>
                <c:pt idx="1536">
                  <c:v>2.0036070429513701E-4</c:v>
                </c:pt>
                <c:pt idx="1537">
                  <c:v>2.0035638728169646E-4</c:v>
                </c:pt>
                <c:pt idx="1538">
                  <c:v>2.00351591552849E-4</c:v>
                </c:pt>
                <c:pt idx="1539">
                  <c:v>2.003458492218019E-4</c:v>
                </c:pt>
                <c:pt idx="1540">
                  <c:v>2.0033872980689847E-4</c:v>
                </c:pt>
                <c:pt idx="1541">
                  <c:v>2.0032979894175096E-4</c:v>
                </c:pt>
                <c:pt idx="1542">
                  <c:v>2.0031859205347092E-4</c:v>
                </c:pt>
                <c:pt idx="1543">
                  <c:v>2.0030459486495688E-4</c:v>
                </c:pt>
                <c:pt idx="1544">
                  <c:v>2.0028724916466229E-4</c:v>
                </c:pt>
                <c:pt idx="1545">
                  <c:v>2.0026598306761576E-4</c:v>
                </c:pt>
                <c:pt idx="1546">
                  <c:v>2.002402652675462E-4</c:v>
                </c:pt>
                <c:pt idx="1547">
                  <c:v>2.002096771264286E-4</c:v>
                </c:pt>
                <c:pt idx="1548">
                  <c:v>2.0017399808661116E-4</c:v>
                </c:pt>
                <c:pt idx="1549">
                  <c:v>2.0013329461684401E-4</c:v>
                </c:pt>
                <c:pt idx="1550">
                  <c:v>2.0008800652230652E-4</c:v>
                </c:pt>
                <c:pt idx="1551">
                  <c:v>2.0003902105568646E-4</c:v>
                </c:pt>
                <c:pt idx="1552">
                  <c:v>1.9998773032714733E-4</c:v>
                </c:pt>
                <c:pt idx="1553">
                  <c:v>1.9993606104416688E-4</c:v>
                </c:pt>
                <c:pt idx="1554">
                  <c:v>1.9988646723965422E-4</c:v>
                </c:pt>
                <c:pt idx="1555">
                  <c:v>1.9984187448414121E-4</c:v>
                </c:pt>
                <c:pt idx="1556">
                  <c:v>1.9980556160737674E-4</c:v>
                </c:pt>
                <c:pt idx="1557">
                  <c:v>1.9978097118181836E-4</c:v>
                </c:pt>
                <c:pt idx="1558">
                  <c:v>1.9977144538945024E-4</c:v>
                </c:pt>
                <c:pt idx="1559">
                  <c:v>1.9977989284459001E-4</c:v>
                </c:pt>
                <c:pt idx="1560">
                  <c:v>1.9980841220542528E-4</c:v>
                </c:pt>
                <c:pt idx="1561">
                  <c:v>1.9985791322084026E-4</c:v>
                </c:pt>
                <c:pt idx="1562">
                  <c:v>1.9992779157227263E-4</c:v>
                </c:pt>
                <c:pt idx="1563">
                  <c:v>2.0001572114980117E-4</c:v>
                </c:pt>
                <c:pt idx="1564">
                  <c:v>2.0011762265469834E-4</c:v>
                </c:pt>
                <c:pt idx="1565">
                  <c:v>2.0022784897954037E-4</c:v>
                </c:pt>
                <c:pt idx="1566">
                  <c:v>2.0033959564858358E-4</c:v>
                </c:pt>
                <c:pt idx="1567">
                  <c:v>2.0044550617098885E-4</c:v>
                </c:pt>
                <c:pt idx="1568">
                  <c:v>2.0053840302794437E-4</c:v>
                </c:pt>
                <c:pt idx="1569">
                  <c:v>2.0061204624477894E-4</c:v>
                </c:pt>
                <c:pt idx="1570">
                  <c:v>2.0066180850546343E-4</c:v>
                </c:pt>
                <c:pt idx="1571">
                  <c:v>2.0068516550429907E-4</c:v>
                </c:pt>
                <c:pt idx="1572">
                  <c:v>2.0068192884308106E-4</c:v>
                </c:pt>
                <c:pt idx="1573">
                  <c:v>2.0065418983893318E-4</c:v>
                </c:pt>
                <c:pt idx="1574">
                  <c:v>2.0060599198386587E-4</c:v>
                </c:pt>
                <c:pt idx="1575">
                  <c:v>2.0054278976943846E-4</c:v>
                </c:pt>
                <c:pt idx="1576">
                  <c:v>2.0047078249233824E-4</c:v>
                </c:pt>
                <c:pt idx="1577">
                  <c:v>2.0039622165495756E-4</c:v>
                </c:pt>
                <c:pt idx="1578">
                  <c:v>2.0032478626901096E-4</c:v>
                </c:pt>
                <c:pt idx="1579">
                  <c:v>2.0026109848982513E-4</c:v>
                </c:pt>
                <c:pt idx="1580">
                  <c:v>2.0020842410915657E-4</c:v>
                </c:pt>
                <c:pt idx="1581">
                  <c:v>2.0016857036691239E-4</c:v>
                </c:pt>
                <c:pt idx="1582">
                  <c:v>2.001419651538101E-4</c:v>
                </c:pt>
                <c:pt idx="1583">
                  <c:v>2.0012787946903506E-4</c:v>
                </c:pt>
                <c:pt idx="1584">
                  <c:v>2.0012474208251865E-4</c:v>
                </c:pt>
                <c:pt idx="1585">
                  <c:v>2.0013049102652198E-4</c:v>
                </c:pt>
                <c:pt idx="1586">
                  <c:v>2.0014291166018872E-4</c:v>
                </c:pt>
                <c:pt idx="1587">
                  <c:v>2.0015992003733388E-4</c:v>
                </c:pt>
                <c:pt idx="1588">
                  <c:v>2.0017976687142114E-4</c:v>
                </c:pt>
                <c:pt idx="1589">
                  <c:v>2.0020115217206982E-4</c:v>
                </c:pt>
                <c:pt idx="1590">
                  <c:v>2.0022325592688079E-4</c:v>
                </c:pt>
                <c:pt idx="1591">
                  <c:v>2.0024569982301287E-4</c:v>
                </c:pt>
                <c:pt idx="1592">
                  <c:v>2.0026844358540433E-4</c:v>
                </c:pt>
                <c:pt idx="1593">
                  <c:v>2.0029169826992526E-4</c:v>
                </c:pt>
                <c:pt idx="1594">
                  <c:v>2.0031579804546999E-4</c:v>
                </c:pt>
                <c:pt idx="1595">
                  <c:v>2.0034110339746999E-4</c:v>
                </c:pt>
                <c:pt idx="1596">
                  <c:v>2.0036792825833257E-4</c:v>
                </c:pt>
                <c:pt idx="1597">
                  <c:v>2.0039650250529517E-4</c:v>
                </c:pt>
                <c:pt idx="1598">
                  <c:v>2.0042697010249272E-4</c:v>
                </c:pt>
                <c:pt idx="1599">
                  <c:v>2.0045942891509295E-4</c:v>
                </c:pt>
                <c:pt idx="1600">
                  <c:v>2.0049401211516429E-4</c:v>
                </c:pt>
                <c:pt idx="1601">
                  <c:v>2.0053100554425667E-4</c:v>
                </c:pt>
                <c:pt idx="1602">
                  <c:v>2.0057099133373755E-4</c:v>
                </c:pt>
                <c:pt idx="1603">
                  <c:v>2.006150069634765E-4</c:v>
                </c:pt>
                <c:pt idx="1604">
                  <c:v>2.0066468569096356E-4</c:v>
                </c:pt>
                <c:pt idx="1605">
                  <c:v>2.0072234309870995E-4</c:v>
                </c:pt>
                <c:pt idx="1606">
                  <c:v>2.0079096435476741E-4</c:v>
                </c:pt>
                <c:pt idx="1607">
                  <c:v>2.008740484500508E-4</c:v>
                </c:pt>
                <c:pt idx="1608">
                  <c:v>2.0097527655082086E-4</c:v>
                </c:pt>
                <c:pt idx="1609">
                  <c:v>2.0109799918339243E-4</c:v>
                </c:pt>
                <c:pt idx="1610">
                  <c:v>2.0124457300274839E-4</c:v>
                </c:pt>
                <c:pt idx="1611">
                  <c:v>2.0141562324340253E-4</c:v>
                </c:pt>
                <c:pt idx="1612">
                  <c:v>2.0160934892936435E-4</c:v>
                </c:pt>
                <c:pt idx="1613">
                  <c:v>2.0182101400869175E-4</c:v>
                </c:pt>
                <c:pt idx="1614">
                  <c:v>2.0204276738041967E-4</c:v>
                </c:pt>
                <c:pt idx="1615">
                  <c:v>2.0226390058905493E-4</c:v>
                </c:pt>
                <c:pt idx="1616">
                  <c:v>2.0247158622382805E-4</c:v>
                </c:pt>
                <c:pt idx="1617">
                  <c:v>2.0265204998342386E-4</c:v>
                </c:pt>
                <c:pt idx="1618">
                  <c:v>2.0279203768301831E-4</c:v>
                </c:pt>
                <c:pt idx="1619">
                  <c:v>2.0288036470264727E-4</c:v>
                </c:pt>
                <c:pt idx="1620">
                  <c:v>2.0290929806658192E-4</c:v>
                </c:pt>
                <c:pt idx="1621">
                  <c:v>2.0287553849366195E-4</c:v>
                </c:pt>
                <c:pt idx="1622">
                  <c:v>2.0278063425821852E-4</c:v>
                </c:pt>
                <c:pt idx="1623">
                  <c:v>2.0263076208238253E-4</c:v>
                </c:pt>
                <c:pt idx="1624">
                  <c:v>2.0243592363168274E-4</c:v>
                </c:pt>
                <c:pt idx="1625">
                  <c:v>2.0220870875380846E-4</c:v>
                </c:pt>
                <c:pt idx="1626">
                  <c:v>2.019628417887167E-4</c:v>
                </c:pt>
                <c:pt idx="1627">
                  <c:v>2.0171174493181164E-4</c:v>
                </c:pt>
                <c:pt idx="1628">
                  <c:v>2.0146732309151046E-4</c:v>
                </c:pt>
                <c:pt idx="1629">
                  <c:v>2.0123910974568463E-4</c:v>
                </c:pt>
                <c:pt idx="1630">
                  <c:v>2.0103383271073016E-4</c:v>
                </c:pt>
                <c:pt idx="1631">
                  <c:v>2.0085538007784832E-4</c:v>
                </c:pt>
                <c:pt idx="1632">
                  <c:v>2.0070508799116801E-4</c:v>
                </c:pt>
                <c:pt idx="1633">
                  <c:v>2.005822396921776E-4</c:v>
                </c:pt>
                <c:pt idx="1634">
                  <c:v>2.0048465916640642E-4</c:v>
                </c:pt>
                <c:pt idx="1635">
                  <c:v>2.0040929956968042E-4</c:v>
                </c:pt>
                <c:pt idx="1636">
                  <c:v>2.0035275404567502E-4</c:v>
                </c:pt>
                <c:pt idx="1637">
                  <c:v>2.0031164903755197E-4</c:v>
                </c:pt>
                <c:pt idx="1638">
                  <c:v>2.0028290782979217E-4</c:v>
                </c:pt>
                <c:pt idx="1639">
                  <c:v>2.0026389381356516E-4</c:v>
                </c:pt>
                <c:pt idx="1640">
                  <c:v>2.0025245511468638E-4</c:v>
                </c:pt>
                <c:pt idx="1641">
                  <c:v>2.0024689775064691E-4</c:v>
                </c:pt>
                <c:pt idx="1642">
                  <c:v>2.0024591449121839E-4</c:v>
                </c:pt>
                <c:pt idx="1643">
                  <c:v>2.0024849323747006E-4</c:v>
                </c:pt>
                <c:pt idx="1644">
                  <c:v>2.0025382398493422E-4</c:v>
                </c:pt>
                <c:pt idx="1645">
                  <c:v>2.002612181473686E-4</c:v>
                </c:pt>
                <c:pt idx="1646">
                  <c:v>2.0027004876360622E-4</c:v>
                </c:pt>
                <c:pt idx="1647">
                  <c:v>2.0027971576891371E-4</c:v>
                </c:pt>
                <c:pt idx="1648">
                  <c:v>2.002896355359096E-4</c:v>
                </c:pt>
                <c:pt idx="1649">
                  <c:v>2.0029925092667806E-4</c:v>
                </c:pt>
                <c:pt idx="1650">
                  <c:v>2.0030805520962667E-4</c:v>
                </c:pt>
                <c:pt idx="1651">
                  <c:v>2.0031562234688516E-4</c:v>
                </c:pt>
                <c:pt idx="1652">
                  <c:v>2.0032163909046853E-4</c:v>
                </c:pt>
                <c:pt idx="1653">
                  <c:v>2.0032591493193358E-4</c:v>
                </c:pt>
                <c:pt idx="1654">
                  <c:v>2.0032839830449095E-4</c:v>
                </c:pt>
                <c:pt idx="1655">
                  <c:v>2.0032916670969866E-4</c:v>
                </c:pt>
                <c:pt idx="1656">
                  <c:v>2.0032840659898031E-4</c:v>
                </c:pt>
                <c:pt idx="1657">
                  <c:v>2.0032638353875899E-4</c:v>
                </c:pt>
                <c:pt idx="1658">
                  <c:v>2.0032340851292059E-4</c:v>
                </c:pt>
                <c:pt idx="1659">
                  <c:v>2.0031980336185403E-4</c:v>
                </c:pt>
                <c:pt idx="1660">
                  <c:v>2.0031587043029973E-4</c:v>
                </c:pt>
                <c:pt idx="1661">
                  <c:v>2.0031187016143764E-4</c:v>
                </c:pt>
                <c:pt idx="1662">
                  <c:v>2.0030800637933389E-4</c:v>
                </c:pt>
                <c:pt idx="1663">
                  <c:v>2.0030442016827083E-4</c:v>
                </c:pt>
                <c:pt idx="1664">
                  <c:v>2.0030119117131977E-4</c:v>
                </c:pt>
                <c:pt idx="1665">
                  <c:v>2.0029834420547853E-4</c:v>
                </c:pt>
                <c:pt idx="1666">
                  <c:v>2.0029585945763816E-4</c:v>
                </c:pt>
                <c:pt idx="1667">
                  <c:v>2.0029368430605454E-4</c:v>
                </c:pt>
                <c:pt idx="1668">
                  <c:v>2.0029174529508263E-4</c:v>
                </c:pt>
                <c:pt idx="1669">
                  <c:v>2.0028995920157196E-4</c:v>
                </c:pt>
                <c:pt idx="1670">
                  <c:v>2.0028824256551663E-4</c:v>
                </c:pt>
                <c:pt idx="1671">
                  <c:v>2.0028651940267223E-4</c:v>
                </c:pt>
                <c:pt idx="1672">
                  <c:v>2.0028472708850451E-4</c:v>
                </c:pt>
                <c:pt idx="1673">
                  <c:v>2.0028282053354403E-4</c:v>
                </c:pt>
                <c:pt idx="1674">
                  <c:v>2.0028077482812275E-4</c:v>
                </c:pt>
                <c:pt idx="1675">
                  <c:v>2.0027858651576867E-4</c:v>
                </c:pt>
                <c:pt idx="1676">
                  <c:v>2.0027627360166754E-4</c:v>
                </c:pt>
                <c:pt idx="1677">
                  <c:v>2.0027387431166476E-4</c:v>
                </c:pt>
                <c:pt idx="1678">
                  <c:v>2.0027144458238856E-4</c:v>
                </c:pt>
                <c:pt idx="1679">
                  <c:v>2.0026905421915902E-4</c:v>
                </c:pt>
                <c:pt idx="1680">
                  <c:v>2.0026678171867167E-4</c:v>
                </c:pt>
                <c:pt idx="1681">
                  <c:v>2.0026470785873478E-4</c:v>
                </c:pt>
                <c:pt idx="1682">
                  <c:v>2.002629084634759E-4</c:v>
                </c:pt>
                <c:pt idx="1683">
                  <c:v>2.0026144659195246E-4</c:v>
                </c:pt>
                <c:pt idx="1684">
                  <c:v>2.0026036530403025E-4</c:v>
                </c:pt>
                <c:pt idx="1685">
                  <c:v>2.0025968168468547E-4</c:v>
                </c:pt>
                <c:pt idx="1686">
                  <c:v>2.0025938310916667E-4</c:v>
                </c:pt>
                <c:pt idx="1687">
                  <c:v>2.0025942652273602E-4</c:v>
                </c:pt>
                <c:pt idx="1688">
                  <c:v>2.0025974111661707E-4</c:v>
                </c:pt>
                <c:pt idx="1689">
                  <c:v>2.0026023433257373E-4</c:v>
                </c:pt>
                <c:pt idx="1690">
                  <c:v>2.0026080044796907E-4</c:v>
                </c:pt>
                <c:pt idx="1691">
                  <c:v>2.0026133070773588E-4</c:v>
                </c:pt>
                <c:pt idx="1692">
                  <c:v>2.0026172349360652E-4</c:v>
                </c:pt>
                <c:pt idx="1693">
                  <c:v>2.0026189313131053E-4</c:v>
                </c:pt>
                <c:pt idx="1694">
                  <c:v>2.0026177614492863E-4</c:v>
                </c:pt>
                <c:pt idx="1695">
                  <c:v>2.0026133426447208E-4</c:v>
                </c:pt>
                <c:pt idx="1696">
                  <c:v>2.0026055409056492E-4</c:v>
                </c:pt>
                <c:pt idx="1697">
                  <c:v>2.002594438649072E-4</c:v>
                </c:pt>
                <c:pt idx="1698">
                  <c:v>2.0025802823248092E-4</c:v>
                </c:pt>
                <c:pt idx="1699">
                  <c:v>2.0025634206861286E-4</c:v>
                </c:pt>
                <c:pt idx="1700">
                  <c:v>2.0025442441813705E-4</c:v>
                </c:pt>
                <c:pt idx="1701">
                  <c:v>2.002523133679211E-4</c:v>
                </c:pt>
                <c:pt idx="1702">
                  <c:v>2.002500423272231E-4</c:v>
                </c:pt>
                <c:pt idx="1703">
                  <c:v>2.0024763788484891E-4</c:v>
                </c:pt>
                <c:pt idx="1704">
                  <c:v>2.0024511908239582E-4</c:v>
                </c:pt>
                <c:pt idx="1705">
                  <c:v>2.0024249775147149E-4</c:v>
                </c:pt>
                <c:pt idx="1706">
                  <c:v>2.002397795639845E-4</c:v>
                </c:pt>
                <c:pt idx="1707">
                  <c:v>2.0023696533119227E-4</c:v>
                </c:pt>
                <c:pt idx="1708">
                  <c:v>2.0023405233833872E-4</c:v>
                </c:pt>
                <c:pt idx="1709">
                  <c:v>2.0023103544985612E-4</c:v>
                </c:pt>
                <c:pt idx="1710">
                  <c:v>2.0022790797198078E-4</c:v>
                </c:pt>
                <c:pt idx="1711">
                  <c:v>2.002246621872863E-4</c:v>
                </c:pt>
                <c:pt idx="1712">
                  <c:v>2.0022128969238571E-4</c:v>
                </c:pt>
                <c:pt idx="1713">
                  <c:v>2.0021778152588655E-4</c:v>
                </c:pt>
                <c:pt idx="1714">
                  <c:v>2.0021412819772903E-4</c:v>
                </c:pt>
                <c:pt idx="1715">
                  <c:v>2.0021031966580393E-4</c:v>
                </c:pt>
                <c:pt idx="1716">
                  <c:v>2.0020634531187033E-4</c:v>
                </c:pt>
                <c:pt idx="1717">
                  <c:v>2.0020219394142243E-4</c:v>
                </c:pt>
                <c:pt idx="1718">
                  <c:v>2.0019785382775139E-4</c:v>
                </c:pt>
                <c:pt idx="1719">
                  <c:v>2.00193312798611E-4</c:v>
                </c:pt>
                <c:pt idx="1720">
                  <c:v>2.0018855834475212E-4</c:v>
                </c:pt>
                <c:pt idx="1721">
                  <c:v>2.0018357773659692E-4</c:v>
                </c:pt>
                <c:pt idx="1722">
                  <c:v>2.0017835805691582E-4</c:v>
                </c:pt>
                <c:pt idx="1723">
                  <c:v>2.0017288617514727E-4</c:v>
                </c:pt>
                <c:pt idx="1724">
                  <c:v>2.0016714848309296E-4</c:v>
                </c:pt>
                <c:pt idx="1725">
                  <c:v>2.001611305708603E-4</c:v>
                </c:pt>
                <c:pt idx="1726">
                  <c:v>2.0015481683349491E-4</c:v>
                </c:pt>
                <c:pt idx="1727">
                  <c:v>2.0014818956371131E-4</c:v>
                </c:pt>
                <c:pt idx="1728">
                  <c:v>2.0014122842342536E-4</c:v>
                </c:pt>
                <c:pt idx="1729">
                  <c:v>2.0013391050554863E-4</c:v>
                </c:pt>
                <c:pt idx="1730">
                  <c:v>2.0012621035430178E-4</c:v>
                </c:pt>
                <c:pt idx="1731">
                  <c:v>2.0011810109358955E-4</c:v>
                </c:pt>
                <c:pt idx="1732">
                  <c:v>2.0010955670711809E-4</c:v>
                </c:pt>
                <c:pt idx="1733">
                  <c:v>2.0010055600604561E-4</c:v>
                </c:pt>
                <c:pt idx="1734">
                  <c:v>2.0009108836978621E-4</c:v>
                </c:pt>
                <c:pt idx="1735">
                  <c:v>2.0008116193681008E-4</c:v>
                </c:pt>
                <c:pt idx="1736">
                  <c:v>2.0007081392863291E-4</c:v>
                </c:pt>
                <c:pt idx="1737">
                  <c:v>2.0006012303362412E-4</c:v>
                </c:pt>
                <c:pt idx="1738">
                  <c:v>2.0004922305543241E-4</c:v>
                </c:pt>
                <c:pt idx="1739">
                  <c:v>2.0003831639836141E-4</c:v>
                </c:pt>
                <c:pt idx="1740">
                  <c:v>2.0002768525416767E-4</c:v>
                </c:pt>
                <c:pt idx="1741">
                  <c:v>2.0001769766909297E-4</c:v>
                </c:pt>
                <c:pt idx="1742">
                  <c:v>2.0000880524485235E-4</c:v>
                </c:pt>
                <c:pt idx="1743">
                  <c:v>2.0000152929441827E-4</c:v>
                </c:pt>
                <c:pt idx="1744">
                  <c:v>1.9999643307268996E-4</c:v>
                </c:pt>
                <c:pt idx="1745">
                  <c:v>1.9999407935766033E-4</c:v>
                </c:pt>
                <c:pt idx="1746">
                  <c:v>1.9999497511665354E-4</c:v>
                </c:pt>
                <c:pt idx="1747">
                  <c:v>1.9999950797196242E-4</c:v>
                </c:pt>
                <c:pt idx="1748">
                  <c:v>2.0000788209381789E-4</c:v>
                </c:pt>
                <c:pt idx="1749">
                  <c:v>2.0002006333609982E-4</c:v>
                </c:pt>
                <c:pt idx="1750">
                  <c:v>2.0003574405622881E-4</c:v>
                </c:pt>
                <c:pt idx="1751">
                  <c:v>2.0005433667547026E-4</c:v>
                </c:pt>
                <c:pt idx="1752">
                  <c:v>2.0007500149723048E-4</c:v>
                </c:pt>
                <c:pt idx="1753">
                  <c:v>2.0009670923626727E-4</c:v>
                </c:pt>
                <c:pt idx="1754">
                  <c:v>2.0011833207769113E-4</c:v>
                </c:pt>
                <c:pt idx="1755">
                  <c:v>2.0013875221078147E-4</c:v>
                </c:pt>
                <c:pt idx="1756">
                  <c:v>2.0015697257608819E-4</c:v>
                </c:pt>
                <c:pt idx="1757">
                  <c:v>2.0017221366516296E-4</c:v>
                </c:pt>
                <c:pt idx="1758">
                  <c:v>2.0018398228933E-4</c:v>
                </c:pt>
                <c:pt idx="1759">
                  <c:v>2.0019210300194619E-4</c:v>
                </c:pt>
                <c:pt idx="1760">
                  <c:v>2.0019670925897995E-4</c:v>
                </c:pt>
                <c:pt idx="1761">
                  <c:v>2.0019819803393233E-4</c:v>
                </c:pt>
                <c:pt idx="1762">
                  <c:v>2.0019715707334713E-4</c:v>
                </c:pt>
                <c:pt idx="1763">
                  <c:v>2.0019427726735505E-4</c:v>
                </c:pt>
                <c:pt idx="1764">
                  <c:v>2.0019026336174601E-4</c:v>
                </c:pt>
                <c:pt idx="1765">
                  <c:v>2.0018575462485267E-4</c:v>
                </c:pt>
                <c:pt idx="1766">
                  <c:v>2.0018126383285152E-4</c:v>
                </c:pt>
                <c:pt idx="1767">
                  <c:v>2.001771390634662E-4</c:v>
                </c:pt>
                <c:pt idx="1768">
                  <c:v>2.0017354899510412E-4</c:v>
                </c:pt>
                <c:pt idx="1769">
                  <c:v>2.0017048956330895E-4</c:v>
                </c:pt>
                <c:pt idx="1770">
                  <c:v>2.0016780791888458E-4</c:v>
                </c:pt>
                <c:pt idx="1771">
                  <c:v>2.0016523886451642E-4</c:v>
                </c:pt>
                <c:pt idx="1772">
                  <c:v>2.0016244878584417E-4</c:v>
                </c:pt>
                <c:pt idx="1773">
                  <c:v>2.0015908246072894E-4</c:v>
                </c:pt>
                <c:pt idx="1774">
                  <c:v>2.0015480850277156E-4</c:v>
                </c:pt>
                <c:pt idx="1775">
                  <c:v>2.0014935965842492E-4</c:v>
                </c:pt>
                <c:pt idx="1776">
                  <c:v>2.001425646234885E-4</c:v>
                </c:pt>
                <c:pt idx="1777">
                  <c:v>2.0013436865469315E-4</c:v>
                </c:pt>
                <c:pt idx="1778">
                  <c:v>2.0012484114175232E-4</c:v>
                </c:pt>
                <c:pt idx="1779">
                  <c:v>2.001141695315156E-4</c:v>
                </c:pt>
                <c:pt idx="1780">
                  <c:v>2.0010264050718724E-4</c:v>
                </c:pt>
                <c:pt idx="1781">
                  <c:v>2.0009061088660887E-4</c:v>
                </c:pt>
                <c:pt idx="1782">
                  <c:v>2.0007847207566934E-4</c:v>
                </c:pt>
                <c:pt idx="1783">
                  <c:v>2.0006661269231848E-4</c:v>
                </c:pt>
                <c:pt idx="1784">
                  <c:v>2.0005538415287076E-4</c:v>
                </c:pt>
                <c:pt idx="1785">
                  <c:v>2.0004507327518267E-4</c:v>
                </c:pt>
                <c:pt idx="1786">
                  <c:v>2.0003588466621235E-4</c:v>
                </c:pt>
                <c:pt idx="1787">
                  <c:v>2.0002793413425319E-4</c:v>
                </c:pt>
                <c:pt idx="1788">
                  <c:v>2.0002125217068062E-4</c:v>
                </c:pt>
                <c:pt idx="1789">
                  <c:v>2.0001579566848981E-4</c:v>
                </c:pt>
                <c:pt idx="1790">
                  <c:v>2.0001146523251334E-4</c:v>
                </c:pt>
                <c:pt idx="1791">
                  <c:v>2.0000812450695049E-4</c:v>
                </c:pt>
                <c:pt idx="1792">
                  <c:v>2.0000561892505349E-4</c:v>
                </c:pt>
                <c:pt idx="1793">
                  <c:v>2.0000379170142404E-4</c:v>
                </c:pt>
                <c:pt idx="1794">
                  <c:v>2.0000249593413809E-4</c:v>
                </c:pt>
                <c:pt idx="1795">
                  <c:v>2.0000160230859856E-4</c:v>
                </c:pt>
                <c:pt idx="1796">
                  <c:v>2.0000100292548391E-4</c:v>
                </c:pt>
                <c:pt idx="1797">
                  <c:v>2.0000061190937637E-4</c:v>
                </c:pt>
                <c:pt idx="1798">
                  <c:v>2.0000036379926524E-4</c:v>
                </c:pt>
                <c:pt idx="1799">
                  <c:v>2.0000021066610967E-4</c:v>
                </c:pt>
                <c:pt idx="1800">
                  <c:v>2.0000011873099838E-4</c:v>
                </c:pt>
                <c:pt idx="1801">
                  <c:v>2.0000006504124359E-4</c:v>
                </c:pt>
                <c:pt idx="1802">
                  <c:v>2.0000003454055971E-4</c:v>
                </c:pt>
                <c:pt idx="1803">
                  <c:v>2.0000001768490211E-4</c:v>
                </c:pt>
                <c:pt idx="1804">
                  <c:v>2.0000000862315838E-4</c:v>
                </c:pt>
                <c:pt idx="1805">
                  <c:v>2.0000000388356077E-4</c:v>
                </c:pt>
                <c:pt idx="1806">
                  <c:v>2.000000014716942E-4</c:v>
                </c:pt>
                <c:pt idx="1807">
                  <c:v>2.0000000027722766E-4</c:v>
                </c:pt>
                <c:pt idx="1808">
                  <c:v>1.9999999970239944E-4</c:v>
                </c:pt>
                <c:pt idx="1809">
                  <c:v>1.9999999943370983E-4</c:v>
                </c:pt>
                <c:pt idx="1810">
                  <c:v>1.9999999931157923E-4</c:v>
                </c:pt>
                <c:pt idx="1811">
                  <c:v>1.9999999926060218E-4</c:v>
                </c:pt>
                <c:pt idx="1812">
                  <c:v>1.9999999925402801E-4</c:v>
                </c:pt>
                <c:pt idx="1813">
                  <c:v>1.9999999925402801E-4</c:v>
                </c:pt>
                <c:pt idx="1814">
                  <c:v>1.9999999925402801E-4</c:v>
                </c:pt>
                <c:pt idx="1815">
                  <c:v>1.9999999925402801E-4</c:v>
                </c:pt>
                <c:pt idx="1816">
                  <c:v>1.9999999925402801E-4</c:v>
                </c:pt>
                <c:pt idx="1817">
                  <c:v>1.9999999925402801E-4</c:v>
                </c:pt>
                <c:pt idx="1818">
                  <c:v>1.9999999925402801E-4</c:v>
                </c:pt>
                <c:pt idx="1819">
                  <c:v>1.9999999925402801E-4</c:v>
                </c:pt>
                <c:pt idx="1820">
                  <c:v>1.9999999925402801E-4</c:v>
                </c:pt>
                <c:pt idx="1821">
                  <c:v>1.9999999925402801E-4</c:v>
                </c:pt>
                <c:pt idx="1822">
                  <c:v>1.9999999925402801E-4</c:v>
                </c:pt>
                <c:pt idx="1823">
                  <c:v>1.9999999925402801E-4</c:v>
                </c:pt>
                <c:pt idx="1824">
                  <c:v>1.9999999925402801E-4</c:v>
                </c:pt>
                <c:pt idx="1825">
                  <c:v>1.9999999925402801E-4</c:v>
                </c:pt>
                <c:pt idx="1826">
                  <c:v>1.9999999925402801E-4</c:v>
                </c:pt>
                <c:pt idx="1827">
                  <c:v>1.9999999925402801E-4</c:v>
                </c:pt>
                <c:pt idx="1828">
                  <c:v>1.9999999925402801E-4</c:v>
                </c:pt>
                <c:pt idx="1829">
                  <c:v>1.9999999925402801E-4</c:v>
                </c:pt>
                <c:pt idx="1830">
                  <c:v>1.9999999925402801E-4</c:v>
                </c:pt>
                <c:pt idx="1831">
                  <c:v>1.9999999925402801E-4</c:v>
                </c:pt>
                <c:pt idx="1832">
                  <c:v>1.9999999925402801E-4</c:v>
                </c:pt>
                <c:pt idx="1833">
                  <c:v>1.9999999925402801E-4</c:v>
                </c:pt>
                <c:pt idx="1834">
                  <c:v>1.9999999925402801E-4</c:v>
                </c:pt>
                <c:pt idx="1835">
                  <c:v>1.9999999925402801E-4</c:v>
                </c:pt>
                <c:pt idx="1836">
                  <c:v>1.9999999925402801E-4</c:v>
                </c:pt>
                <c:pt idx="1837">
                  <c:v>1.9999999925402801E-4</c:v>
                </c:pt>
                <c:pt idx="1838">
                  <c:v>1.9999999925402801E-4</c:v>
                </c:pt>
                <c:pt idx="1839">
                  <c:v>1.9999999925402801E-4</c:v>
                </c:pt>
                <c:pt idx="1840">
                  <c:v>1.9999999925402801E-4</c:v>
                </c:pt>
                <c:pt idx="1841">
                  <c:v>1.9999999925402801E-4</c:v>
                </c:pt>
                <c:pt idx="1842">
                  <c:v>1.9999999925402801E-4</c:v>
                </c:pt>
                <c:pt idx="1843">
                  <c:v>1.9999999925402801E-4</c:v>
                </c:pt>
                <c:pt idx="1844">
                  <c:v>1.9999999925402801E-4</c:v>
                </c:pt>
                <c:pt idx="1845">
                  <c:v>1.9999999925402801E-4</c:v>
                </c:pt>
                <c:pt idx="1846">
                  <c:v>1.9999999925402801E-4</c:v>
                </c:pt>
                <c:pt idx="1847">
                  <c:v>1.9999999925402801E-4</c:v>
                </c:pt>
                <c:pt idx="1848">
                  <c:v>1.9999999925402801E-4</c:v>
                </c:pt>
                <c:pt idx="1849">
                  <c:v>1.9999999925402801E-4</c:v>
                </c:pt>
                <c:pt idx="1850">
                  <c:v>1.9999999925402801E-4</c:v>
                </c:pt>
                <c:pt idx="1851">
                  <c:v>1.9999999925402828E-4</c:v>
                </c:pt>
                <c:pt idx="1852">
                  <c:v>1.9999999925402861E-4</c:v>
                </c:pt>
                <c:pt idx="1853">
                  <c:v>1.9999999925402934E-4</c:v>
                </c:pt>
                <c:pt idx="1854">
                  <c:v>1.9999999925403086E-4</c:v>
                </c:pt>
                <c:pt idx="1855">
                  <c:v>1.9999999925403381E-4</c:v>
                </c:pt>
                <c:pt idx="1856">
                  <c:v>1.999999992540398E-4</c:v>
                </c:pt>
                <c:pt idx="1857">
                  <c:v>1.9999999925405159E-4</c:v>
                </c:pt>
                <c:pt idx="1858">
                  <c:v>1.9999999925407325E-4</c:v>
                </c:pt>
                <c:pt idx="1859">
                  <c:v>1.9999999925411258E-4</c:v>
                </c:pt>
                <c:pt idx="1860">
                  <c:v>1.9999999925418224E-4</c:v>
                </c:pt>
                <c:pt idx="1861">
                  <c:v>1.999999992543018E-4</c:v>
                </c:pt>
                <c:pt idx="1862">
                  <c:v>1.9999999925450176E-4</c:v>
                </c:pt>
                <c:pt idx="1863">
                  <c:v>1.9999999925482688E-4</c:v>
                </c:pt>
                <c:pt idx="1864">
                  <c:v>1.9999999925534101E-4</c:v>
                </c:pt>
                <c:pt idx="1865">
                  <c:v>1.9999999925613196E-4</c:v>
                </c:pt>
                <c:pt idx="1866">
                  <c:v>1.9999999925731485E-4</c:v>
                </c:pt>
                <c:pt idx="1867">
                  <c:v>1.9999999925903621E-4</c:v>
                </c:pt>
                <c:pt idx="1868">
                  <c:v>1.999999992614725E-4</c:v>
                </c:pt>
                <c:pt idx="1869">
                  <c:v>1.9999999926482547E-4</c:v>
                </c:pt>
                <c:pt idx="1870">
                  <c:v>1.9999999926931361E-4</c:v>
                </c:pt>
                <c:pt idx="1871">
                  <c:v>1.9999999927515751E-4</c:v>
                </c:pt>
                <c:pt idx="1872">
                  <c:v>1.9999999928255749E-4</c:v>
                </c:pt>
                <c:pt idx="1873">
                  <c:v>1.9999999929167173E-4</c:v>
                </c:pt>
                <c:pt idx="1874">
                  <c:v>1.9999999930258902E-4</c:v>
                </c:pt>
                <c:pt idx="1875">
                  <c:v>1.9999999931530877E-4</c:v>
                </c:pt>
                <c:pt idx="1876">
                  <c:v>1.9999999932972205E-4</c:v>
                </c:pt>
                <c:pt idx="1877">
                  <c:v>1.9999999934560705E-4</c:v>
                </c:pt>
                <c:pt idx="1878">
                  <c:v>1.9999999936263433E-4</c:v>
                </c:pt>
                <c:pt idx="1879">
                  <c:v>1.9999999938038606E-4</c:v>
                </c:pt>
                <c:pt idx="1880">
                  <c:v>1.9999999939838609E-4</c:v>
                </c:pt>
                <c:pt idx="1881">
                  <c:v>1.9999999941613779E-4</c:v>
                </c:pt>
                <c:pt idx="1882">
                  <c:v>1.999999994331651E-4</c:v>
                </c:pt>
                <c:pt idx="1883">
                  <c:v>1.9999999944904985E-4</c:v>
                </c:pt>
                <c:pt idx="1884">
                  <c:v>1.9999999946346316E-4</c:v>
                </c:pt>
                <c:pt idx="1885">
                  <c:v>1.999999994761831E-4</c:v>
                </c:pt>
                <c:pt idx="1886">
                  <c:v>1.9999999948710061E-4</c:v>
                </c:pt>
                <c:pt idx="1887">
                  <c:v>1.9999999949621447E-4</c:v>
                </c:pt>
                <c:pt idx="1888">
                  <c:v>1.9999999950361442E-4</c:v>
                </c:pt>
                <c:pt idx="1889">
                  <c:v>1.9999999950945805E-4</c:v>
                </c:pt>
                <c:pt idx="1890">
                  <c:v>1.9999999951394629E-4</c:v>
                </c:pt>
                <c:pt idx="1891">
                  <c:v>1.9999999951729924E-4</c:v>
                </c:pt>
                <c:pt idx="1892">
                  <c:v>1.9999999951973523E-4</c:v>
                </c:pt>
                <c:pt idx="1893">
                  <c:v>1.9999999952145667E-4</c:v>
                </c:pt>
                <c:pt idx="1894">
                  <c:v>1.9999999952263997E-4</c:v>
                </c:pt>
                <c:pt idx="1895">
                  <c:v>1.9999999952343065E-4</c:v>
                </c:pt>
                <c:pt idx="1896">
                  <c:v>1.9999999952394475E-4</c:v>
                </c:pt>
                <c:pt idx="1897">
                  <c:v>1.9999999952426993E-4</c:v>
                </c:pt>
                <c:pt idx="1898">
                  <c:v>1.9999999952446989E-4</c:v>
                </c:pt>
                <c:pt idx="1899">
                  <c:v>1.9999999952458972E-4</c:v>
                </c:pt>
                <c:pt idx="1900">
                  <c:v>1.9999999952465935E-4</c:v>
                </c:pt>
                <c:pt idx="1901">
                  <c:v>1.9999999952469868E-4</c:v>
                </c:pt>
                <c:pt idx="1902">
                  <c:v>1.9999999952472034E-4</c:v>
                </c:pt>
                <c:pt idx="1903">
                  <c:v>1.9999999952473183E-4</c:v>
                </c:pt>
                <c:pt idx="1904">
                  <c:v>1.9999999952473785E-4</c:v>
                </c:pt>
                <c:pt idx="1905">
                  <c:v>1.999999995247408E-4</c:v>
                </c:pt>
                <c:pt idx="1906">
                  <c:v>1.9999999952474229E-4</c:v>
                </c:pt>
                <c:pt idx="1907">
                  <c:v>1.9999999952474302E-4</c:v>
                </c:pt>
                <c:pt idx="1908">
                  <c:v>1.999999995247434E-4</c:v>
                </c:pt>
                <c:pt idx="1909">
                  <c:v>1.9999999952474351E-4</c:v>
                </c:pt>
                <c:pt idx="1910">
                  <c:v>1.9999999952474362E-4</c:v>
                </c:pt>
                <c:pt idx="1911">
                  <c:v>1.9999999952474362E-4</c:v>
                </c:pt>
                <c:pt idx="1912">
                  <c:v>1.9999999952474362E-4</c:v>
                </c:pt>
                <c:pt idx="1913">
                  <c:v>1.9999999952474362E-4</c:v>
                </c:pt>
                <c:pt idx="1914">
                  <c:v>1.9999999952474362E-4</c:v>
                </c:pt>
                <c:pt idx="1915">
                  <c:v>1.9999999952474362E-4</c:v>
                </c:pt>
                <c:pt idx="1916">
                  <c:v>1.9999999952474362E-4</c:v>
                </c:pt>
                <c:pt idx="1917">
                  <c:v>1.9999999952474362E-4</c:v>
                </c:pt>
                <c:pt idx="1918">
                  <c:v>1.9999999952474362E-4</c:v>
                </c:pt>
                <c:pt idx="1919">
                  <c:v>1.9999999952474362E-4</c:v>
                </c:pt>
                <c:pt idx="1920">
                  <c:v>1.9999999952474362E-4</c:v>
                </c:pt>
                <c:pt idx="1921">
                  <c:v>1.9999999952474362E-4</c:v>
                </c:pt>
                <c:pt idx="1922">
                  <c:v>1.9999999952474362E-4</c:v>
                </c:pt>
                <c:pt idx="1923">
                  <c:v>1.9999999952474362E-4</c:v>
                </c:pt>
                <c:pt idx="1924">
                  <c:v>1.9999999952474362E-4</c:v>
                </c:pt>
                <c:pt idx="1925">
                  <c:v>1.9999999952474362E-4</c:v>
                </c:pt>
                <c:pt idx="1926">
                  <c:v>1.9999999952474362E-4</c:v>
                </c:pt>
                <c:pt idx="1927">
                  <c:v>1.9999999952474362E-4</c:v>
                </c:pt>
                <c:pt idx="1928">
                  <c:v>1.9999999952474362E-4</c:v>
                </c:pt>
                <c:pt idx="1929">
                  <c:v>1.9999999952474362E-4</c:v>
                </c:pt>
                <c:pt idx="1930">
                  <c:v>1.9999999952474362E-4</c:v>
                </c:pt>
                <c:pt idx="1931">
                  <c:v>1.9999999952474362E-4</c:v>
                </c:pt>
                <c:pt idx="1932">
                  <c:v>1.9999999952474362E-4</c:v>
                </c:pt>
                <c:pt idx="1933">
                  <c:v>1.9999999952474362E-4</c:v>
                </c:pt>
                <c:pt idx="1934">
                  <c:v>1.9999999952474362E-4</c:v>
                </c:pt>
                <c:pt idx="1935">
                  <c:v>1.9999999952474362E-4</c:v>
                </c:pt>
                <c:pt idx="1936">
                  <c:v>1.9999999952474362E-4</c:v>
                </c:pt>
                <c:pt idx="1937">
                  <c:v>1.9999999952474362E-4</c:v>
                </c:pt>
                <c:pt idx="1938">
                  <c:v>1.9999999952474362E-4</c:v>
                </c:pt>
                <c:pt idx="1939">
                  <c:v>1.9999999952474362E-4</c:v>
                </c:pt>
                <c:pt idx="1940">
                  <c:v>1.9999999952474362E-4</c:v>
                </c:pt>
                <c:pt idx="1941">
                  <c:v>1.9999999952474362E-4</c:v>
                </c:pt>
                <c:pt idx="1942">
                  <c:v>1.9999999952474362E-4</c:v>
                </c:pt>
                <c:pt idx="1943">
                  <c:v>1.9999999952474362E-4</c:v>
                </c:pt>
                <c:pt idx="1944">
                  <c:v>1.9999999952474362E-4</c:v>
                </c:pt>
                <c:pt idx="1945">
                  <c:v>1.9999999952474362E-4</c:v>
                </c:pt>
                <c:pt idx="1946">
                  <c:v>1.9999999952474362E-4</c:v>
                </c:pt>
                <c:pt idx="1947">
                  <c:v>1.9999999952474362E-4</c:v>
                </c:pt>
                <c:pt idx="1948">
                  <c:v>1.9999999952474362E-4</c:v>
                </c:pt>
                <c:pt idx="1949">
                  <c:v>1.9999999952474362E-4</c:v>
                </c:pt>
                <c:pt idx="1950">
                  <c:v>1.9999999952474362E-4</c:v>
                </c:pt>
              </c:numCache>
            </c:numRef>
          </c:yVal>
        </c:ser>
        <c:axId val="161107328"/>
        <c:axId val="161846784"/>
      </c:scatterChart>
      <c:valAx>
        <c:axId val="161107328"/>
        <c:scaling>
          <c:orientation val="minMax"/>
          <c:max val="14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Time [µs]</a:t>
                </a:r>
              </a:p>
            </c:rich>
          </c:tx>
          <c:layout/>
        </c:title>
        <c:numFmt formatCode="General" sourceLinked="1"/>
        <c:tickLblPos val="nextTo"/>
        <c:crossAx val="161846784"/>
        <c:crosses val="autoZero"/>
        <c:crossBetween val="midCat"/>
      </c:valAx>
      <c:valAx>
        <c:axId val="161846784"/>
        <c:scaling>
          <c:orientation val="minMax"/>
          <c:max val="2.5000000000000053E-3"/>
          <c:min val="-2.0000000000000052E-4"/>
        </c:scaling>
        <c:delete val="1"/>
        <c:axPos val="l"/>
        <c:numFmt formatCode="0.00E+00" sourceLinked="1"/>
        <c:tickLblPos val="none"/>
        <c:crossAx val="161107328"/>
        <c:crosses val="autoZero"/>
        <c:crossBetween val="midCat"/>
      </c:valAx>
    </c:plotArea>
    <c:legend>
      <c:legendPos val="r"/>
      <c:layout/>
    </c:legend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E22D3-2A5C-4035-8D9D-CC23AEA7E964}" type="datetimeFigureOut">
              <a:rPr lang="en-US" smtClean="0"/>
              <a:pPr/>
              <a:t>2/16/2010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8E18-52E3-4581-AD54-A5B9AB022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38E18-52E3-4581-AD54-A5B9AB0225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01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3882" name="Group 90"/>
            <p:cNvGrpSpPr>
              <a:grpSpLocks/>
            </p:cNvGrpSpPr>
            <p:nvPr userDrawn="1"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33878" name="Rectangle 86"/>
              <p:cNvSpPr>
                <a:spLocks noChangeArrowheads="1"/>
              </p:cNvSpPr>
              <p:nvPr userDrawn="1"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9" name="Rectangle 87"/>
              <p:cNvSpPr>
                <a:spLocks noChangeArrowheads="1"/>
              </p:cNvSpPr>
              <p:nvPr userDrawn="1"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0" name="Rectangle 88"/>
              <p:cNvSpPr>
                <a:spLocks noChangeArrowheads="1"/>
              </p:cNvSpPr>
              <p:nvPr userDrawn="1"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1" name="Rectangle 89"/>
              <p:cNvSpPr>
                <a:spLocks noChangeArrowheads="1"/>
              </p:cNvSpPr>
              <p:nvPr userDrawn="1"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48" name="Rectangle 56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7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379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81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1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55" name="Group 63"/>
            <p:cNvGrpSpPr>
              <a:grpSpLocks/>
            </p:cNvGrpSpPr>
            <p:nvPr userDrawn="1"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3385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72" name="Line 80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98" name="Group 106"/>
            <p:cNvGrpSpPr>
              <a:grpSpLocks/>
            </p:cNvGrpSpPr>
            <p:nvPr userDrawn="1"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33874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5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6" name="Arc 84"/>
              <p:cNvSpPr>
                <a:spLocks/>
              </p:cNvSpPr>
              <p:nvPr/>
            </p:nvSpPr>
            <p:spPr bwMode="ltGray">
              <a:xfrm rot="16200000" flipH="1">
                <a:off x="303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3" name="Arc 91"/>
              <p:cNvSpPr>
                <a:spLocks/>
              </p:cNvSpPr>
              <p:nvPr userDrawn="1"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4" name="Arc 92"/>
              <p:cNvSpPr>
                <a:spLocks/>
              </p:cNvSpPr>
              <p:nvPr userDrawn="1"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5" name="Arc 93"/>
              <p:cNvSpPr>
                <a:spLocks/>
              </p:cNvSpPr>
              <p:nvPr userDrawn="1"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6" name="Line 94"/>
              <p:cNvSpPr>
                <a:spLocks noChangeShapeType="1"/>
              </p:cNvSpPr>
              <p:nvPr userDrawn="1"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7" name="Line 95"/>
              <p:cNvSpPr>
                <a:spLocks noChangeShapeType="1"/>
              </p:cNvSpPr>
              <p:nvPr userDrawn="1"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8" name="Arc 96"/>
              <p:cNvSpPr>
                <a:spLocks/>
              </p:cNvSpPr>
              <p:nvPr userDrawn="1"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9" name="Arc 97"/>
              <p:cNvSpPr>
                <a:spLocks/>
              </p:cNvSpPr>
              <p:nvPr userDrawn="1"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0" name="Arc 98"/>
              <p:cNvSpPr>
                <a:spLocks/>
              </p:cNvSpPr>
              <p:nvPr userDrawn="1"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1" name="Arc 99"/>
              <p:cNvSpPr>
                <a:spLocks/>
              </p:cNvSpPr>
              <p:nvPr userDrawn="1"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2" name="Line 100"/>
              <p:cNvSpPr>
                <a:spLocks noChangeShapeType="1"/>
              </p:cNvSpPr>
              <p:nvPr userDrawn="1"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3" name="Line 101"/>
              <p:cNvSpPr>
                <a:spLocks noChangeShapeType="1"/>
              </p:cNvSpPr>
              <p:nvPr userDrawn="1"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4" name="Line 102"/>
              <p:cNvSpPr>
                <a:spLocks noChangeShapeType="1"/>
              </p:cNvSpPr>
              <p:nvPr userDrawn="1"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5" name="Line 103"/>
              <p:cNvSpPr>
                <a:spLocks noChangeShapeType="1"/>
              </p:cNvSpPr>
              <p:nvPr userDrawn="1"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6" name="Line 104"/>
              <p:cNvSpPr>
                <a:spLocks noChangeShapeType="1"/>
              </p:cNvSpPr>
              <p:nvPr userDrawn="1"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7" name="Line 105"/>
              <p:cNvSpPr>
                <a:spLocks noChangeShapeType="1"/>
              </p:cNvSpPr>
              <p:nvPr userDrawn="1"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6400800" cy="1295400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3869" name="Rectangle 77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2/16/2010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80BCB803-F571-418B-80F3-CC781ECEF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152F31D7-44D4-4FB3-8F51-B7911D01CA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898868C0-54F7-4C0C-8E32-C80902A0B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C1E64302-EE1F-43BA-98A9-C08B7F96A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846B7839-426A-4BEA-84E3-E68A900E6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FAB6476F-2494-496F-83D7-B0779B2C6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03758FD2-9686-40E0-8454-D83391D0A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5DFE73FA-EED6-4118-A33E-6BFEF8220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7A48F59-606A-404A-8306-270E47D6A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8F8938FC-5F4D-408D-987E-6D7847428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7" name="Group 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4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8435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5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488" name="Rectangle 56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89" name="Group 57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8490" name="Rectangle 58" descr="60%"/>
              <p:cNvSpPr>
                <a:spLocks noChangeArrowheads="1"/>
              </p:cNvSpPr>
              <p:nvPr userDrawn="1"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 userDrawn="1"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 userDrawn="1"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 userDrawn="1"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 userDrawn="1"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95" name="Group 63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8496" name="Rectangle 64" descr="60%"/>
              <p:cNvSpPr>
                <a:spLocks noChangeArrowheads="1"/>
              </p:cNvSpPr>
              <p:nvPr userDrawn="1"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 userDrawn="1"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 userDrawn="1"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 userDrawn="1"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 userDrawn="1"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01" name="Group 69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8502" name="Rectangle 70" descr="60%"/>
              <p:cNvSpPr>
                <a:spLocks noChangeArrowheads="1"/>
              </p:cNvSpPr>
              <p:nvPr userDrawn="1"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 userDrawn="1"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4" name="Line 72"/>
              <p:cNvSpPr>
                <a:spLocks noChangeShapeType="1"/>
              </p:cNvSpPr>
              <p:nvPr userDrawn="1"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5" name="Line 73"/>
              <p:cNvSpPr>
                <a:spLocks noChangeShapeType="1"/>
              </p:cNvSpPr>
              <p:nvPr userDrawn="1"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6" name="Line 74"/>
              <p:cNvSpPr>
                <a:spLocks noChangeShapeType="1"/>
              </p:cNvSpPr>
              <p:nvPr userDrawn="1"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12" name="Line 8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513" name="Group 81"/>
            <p:cNvGrpSpPr>
              <a:grpSpLocks/>
            </p:cNvGrpSpPr>
            <p:nvPr/>
          </p:nvGrpSpPr>
          <p:grpSpPr bwMode="auto">
            <a:xfrm>
              <a:off x="166" y="670"/>
              <a:ext cx="1124" cy="1464"/>
              <a:chOff x="-91" y="479"/>
              <a:chExt cx="2208" cy="2877"/>
            </a:xfrm>
          </p:grpSpPr>
          <p:sp>
            <p:nvSpPr>
              <p:cNvPr id="18514" name="Line 82"/>
              <p:cNvSpPr>
                <a:spLocks noChangeShapeType="1"/>
              </p:cNvSpPr>
              <p:nvPr/>
            </p:nvSpPr>
            <p:spPr bwMode="ltGray">
              <a:xfrm flipH="1">
                <a:off x="-91" y="600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ltGray">
              <a:xfrm>
                <a:off x="149" y="483"/>
                <a:ext cx="0" cy="287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6" name="Arc 84"/>
              <p:cNvSpPr>
                <a:spLocks/>
              </p:cNvSpPr>
              <p:nvPr/>
            </p:nvSpPr>
            <p:spPr bwMode="ltGray">
              <a:xfrm flipH="1">
                <a:off x="30" y="479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50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850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509" name="Rectangle 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</a:defRPr>
            </a:lvl1pPr>
          </a:lstStyle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18510" name="Rectangle 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66" charset="0"/>
              </a:defRPr>
            </a:lvl1pPr>
          </a:lstStyle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18511" name="Rectangle 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</a:defRPr>
            </a:lvl1pPr>
          </a:lstStyle>
          <a:p>
            <a:r>
              <a:rPr lang="en-US"/>
              <a:t>Page </a:t>
            </a:r>
            <a:fld id="{DFC3FE7B-5E53-4549-90B3-228AE43178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sz="24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>
          <a:solidFill>
            <a:srgbClr val="62626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accent1">
              <a:lumMod val="50000"/>
            </a:schemeClr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800">
          <a:solidFill>
            <a:schemeClr val="bg2">
              <a:lumMod val="60000"/>
              <a:lumOff val="40000"/>
            </a:schemeClr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2">
              <a:lumMod val="60000"/>
              <a:lumOff val="40000"/>
            </a:schemeClr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MicroBooNE</a:t>
            </a:r>
            <a:endParaRPr lang="en-US" dirty="0"/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Engineering Week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– conceptual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7924800" cy="1981200"/>
          </a:xfrm>
        </p:spPr>
        <p:txBody>
          <a:bodyPr/>
          <a:lstStyle/>
          <a:p>
            <a:r>
              <a:rPr lang="en-US" dirty="0" smtClean="0"/>
              <a:t>Pre-amp </a:t>
            </a:r>
            <a:r>
              <a:rPr lang="en-US" dirty="0" smtClean="0">
                <a:sym typeface="Wingdings" pitchFamily="2" charset="2"/>
              </a:rPr>
              <a:t> feed-through  driver  Digitizer board</a:t>
            </a:r>
            <a:endParaRPr lang="en-US" dirty="0" smtClean="0"/>
          </a:p>
          <a:p>
            <a:pPr lvl="1"/>
            <a:r>
              <a:rPr lang="en-US" dirty="0" smtClean="0"/>
              <a:t>2Mhz digitizing rate, 12-bit ADC</a:t>
            </a:r>
          </a:p>
          <a:p>
            <a:pPr lvl="1"/>
            <a:r>
              <a:rPr lang="en-US" dirty="0" smtClean="0"/>
              <a:t>10k channels </a:t>
            </a:r>
            <a:r>
              <a:rPr lang="en-US" dirty="0" smtClean="0">
                <a:sym typeface="Wingdings" pitchFamily="2" charset="2"/>
              </a:rPr>
              <a:t> data compression, lossless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16 Mb per event, hundreds Mb/s recorded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98868C0-54F7-4C0C-8E32-C80902A0B3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65436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98868C0-54F7-4C0C-8E32-C80902A0B3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295400"/>
            <a:ext cx="4679364" cy="74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in the existing MiniBooNE enclosure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+mn-lt"/>
                <a:cs typeface="+mn-cs"/>
              </a:rPr>
              <a:t>Some modifications to the enclosure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362200"/>
            <a:ext cx="2700424" cy="2742807"/>
          </a:xfrm>
          <a:prstGeom prst="rect">
            <a:avLst/>
          </a:prstGeom>
        </p:spPr>
      </p:pic>
      <p:pic>
        <p:nvPicPr>
          <p:cNvPr id="9" name="Content Placeholder 8" descr="EnclosureHal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200" y="1981200"/>
            <a:ext cx="3947394" cy="40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to preliminary design starting now</a:t>
            </a:r>
          </a:p>
          <a:p>
            <a:r>
              <a:rPr lang="en-US" dirty="0" smtClean="0"/>
              <a:t>Design work into 2011</a:t>
            </a:r>
          </a:p>
          <a:p>
            <a:r>
              <a:rPr lang="en-US" dirty="0" smtClean="0"/>
              <a:t>Start fabricating late 2011 and into 2012</a:t>
            </a:r>
          </a:p>
          <a:p>
            <a:r>
              <a:rPr lang="en-US" dirty="0" smtClean="0"/>
              <a:t>Install late 2012</a:t>
            </a:r>
          </a:p>
          <a:p>
            <a:r>
              <a:rPr lang="en-US" dirty="0" smtClean="0"/>
              <a:t>Read for beam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98868C0-54F7-4C0C-8E32-C80902A0B3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994FFCAA-9291-47ED-A794-4C86AF01538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working on this?</a:t>
            </a:r>
            <a:endParaRPr lang="en-US" sz="3600" dirty="0"/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Cryostat and cryo systems </a:t>
            </a:r>
            <a:r>
              <a:rPr lang="en-US" dirty="0" smtClean="0"/>
              <a:t> - </a:t>
            </a:r>
            <a:r>
              <a:rPr lang="en-US" dirty="0" smtClean="0"/>
              <a:t>FNAL </a:t>
            </a:r>
            <a:r>
              <a:rPr lang="en-US" dirty="0" smtClean="0"/>
              <a:t>+ </a:t>
            </a:r>
            <a:r>
              <a:rPr lang="en-US" dirty="0" smtClean="0"/>
              <a:t>BNL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J. Kilmer, B. Sanders, G. Morgan and others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Wire chamber design – BNL + Yale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Photodetector</a:t>
            </a:r>
            <a:r>
              <a:rPr lang="en-US" dirty="0" smtClean="0"/>
              <a:t> - </a:t>
            </a:r>
            <a:r>
              <a:rPr lang="en-US" dirty="0" smtClean="0"/>
              <a:t>MIT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Main electronics conceptual design – </a:t>
            </a:r>
            <a:r>
              <a:rPr lang="en-US" dirty="0" smtClean="0"/>
              <a:t>BNL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Detector feed-</a:t>
            </a:r>
            <a:r>
              <a:rPr lang="en-US" dirty="0" err="1"/>
              <a:t>throughs</a:t>
            </a:r>
            <a:r>
              <a:rPr lang="en-US" dirty="0"/>
              <a:t> </a:t>
            </a:r>
            <a:r>
              <a:rPr lang="en-US" dirty="0" smtClean="0"/>
              <a:t>– various,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needs help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Electronics </a:t>
            </a:r>
            <a:r>
              <a:rPr lang="en-US" dirty="0"/>
              <a:t>Infrastructure </a:t>
            </a:r>
            <a:r>
              <a:rPr lang="en-US" dirty="0" smtClean="0"/>
              <a:t>-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help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Integration - FNAL </a:t>
            </a:r>
            <a:r>
              <a:rPr lang="en-US" dirty="0"/>
              <a:t>+ </a:t>
            </a:r>
            <a:r>
              <a:rPr lang="en-US" dirty="0" smtClean="0"/>
              <a:t>collaboration 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HELP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DAQ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HELP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Enclosure modifications - </a:t>
            </a:r>
            <a:r>
              <a:rPr lang="en-US" dirty="0" smtClean="0"/>
              <a:t>FESS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/>
              <a:t>Installation activities </a:t>
            </a:r>
            <a:r>
              <a:rPr lang="en-US" dirty="0" smtClean="0"/>
              <a:t>– FNAL technicians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MicroBooNE – </a:t>
            </a:r>
            <a:r>
              <a:rPr lang="en-US" dirty="0" smtClean="0"/>
              <a:t>liquid argon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~200 ton cryostat vessel, </a:t>
            </a:r>
            <a:r>
              <a:rPr lang="en-US" dirty="0" smtClean="0"/>
              <a:t>~12m </a:t>
            </a:r>
            <a:r>
              <a:rPr lang="en-US" dirty="0" smtClean="0"/>
              <a:t>long</a:t>
            </a:r>
            <a:r>
              <a:rPr lang="en-US" dirty="0" smtClean="0"/>
              <a:t>, ~3.5m OD</a:t>
            </a:r>
          </a:p>
          <a:p>
            <a:pPr>
              <a:buNone/>
            </a:pPr>
            <a:r>
              <a:rPr lang="en-US" dirty="0" smtClean="0"/>
              <a:t> TPC – Time Projection Chamber - </a:t>
            </a:r>
            <a:r>
              <a:rPr lang="en-US" dirty="0" smtClean="0"/>
              <a:t>inside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98868C0-54F7-4C0C-8E32-C80902A0B3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14600"/>
            <a:ext cx="35909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" y="2362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Vessel – </a:t>
            </a:r>
            <a:r>
              <a:rPr lang="en-US" dirty="0" smtClean="0"/>
              <a:t>single-walled, insulated.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1242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~70 ton </a:t>
            </a:r>
            <a:r>
              <a:rPr lang="en-US" dirty="0" err="1" smtClean="0"/>
              <a:t>fiducial</a:t>
            </a:r>
            <a:r>
              <a:rPr lang="en-US" dirty="0" smtClean="0"/>
              <a:t> volume (inside TPC)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2.6m drift (500 V/m) = 1.6ms drift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 readout planes (+30-degrees induction,   vertical collection)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9</a:t>
            </a:r>
            <a:r>
              <a:rPr lang="en-US" dirty="0" smtClean="0"/>
              <a:t>,000 </a:t>
            </a:r>
            <a:r>
              <a:rPr lang="en-US" dirty="0" smtClean="0"/>
              <a:t>channels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Cold pre-amplifiers (sit in gas)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~30 PMTs for trigger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Cryogenic system for purification and recirculation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Lar</a:t>
            </a:r>
            <a:r>
              <a:rPr lang="en-US" dirty="0" smtClean="0"/>
              <a:t>-TPC?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24800" cy="2743200"/>
          </a:xfrm>
        </p:spPr>
        <p:txBody>
          <a:bodyPr/>
          <a:lstStyle/>
          <a:p>
            <a:r>
              <a:rPr lang="en-US" dirty="0" smtClean="0"/>
              <a:t>Why do we want to like these detectors?</a:t>
            </a:r>
          </a:p>
          <a:p>
            <a:pPr lvl="1"/>
            <a:r>
              <a:rPr lang="en-US" dirty="0" smtClean="0"/>
              <a:t>Very fine-grained tracking - Like bubble-chamber pictures</a:t>
            </a:r>
          </a:p>
          <a:p>
            <a:pPr lvl="1"/>
            <a:r>
              <a:rPr lang="en-US" dirty="0" smtClean="0"/>
              <a:t>More – pulse height of hit is proportional to energy</a:t>
            </a:r>
          </a:p>
          <a:p>
            <a:pPr lvl="1"/>
            <a:r>
              <a:rPr lang="en-US" dirty="0" smtClean="0"/>
              <a:t>Tracking and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pPr lvl="1"/>
            <a:r>
              <a:rPr lang="en-US" dirty="0" smtClean="0"/>
              <a:t>Might be able to determine if an “EM track” is a single electron or a gamma converting to electron</a:t>
            </a:r>
          </a:p>
          <a:p>
            <a:pPr lvl="1"/>
            <a:r>
              <a:rPr lang="en-US" dirty="0" smtClean="0"/>
              <a:t>Just what you need for neutrino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98868C0-54F7-4C0C-8E32-C80902A0B3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SepArgoEv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114800"/>
            <a:ext cx="3055716" cy="1676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86200" y="3886200"/>
            <a:ext cx="487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Why aren’t they everywhere?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Terry’s talk tells you that there are operational difficulties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More than just purity issues that can soak up your detector signals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Very small signals from wires – need very low noise electronics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endParaRPr lang="en-US" kern="0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90000"/>
              <a:buFontTx/>
              <a:buChar char="•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 – 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2209800"/>
          </a:xfrm>
        </p:spPr>
        <p:txBody>
          <a:bodyPr/>
          <a:lstStyle/>
          <a:p>
            <a:r>
              <a:rPr lang="en-US" sz="1800" dirty="0" smtClean="0"/>
              <a:t>Interactions inside the detector produce ionization particles that drift along electric field lines to readout </a:t>
            </a:r>
            <a:r>
              <a:rPr lang="en-US" sz="1800" dirty="0" smtClean="0"/>
              <a:t>planes</a:t>
            </a:r>
          </a:p>
          <a:p>
            <a:pPr lvl="1"/>
            <a:r>
              <a:rPr lang="en-US" sz="1400" dirty="0" smtClean="0"/>
              <a:t>Noble gas dielectric properties allows very high voltage applied </a:t>
            </a:r>
          </a:p>
          <a:p>
            <a:pPr lvl="1"/>
            <a:r>
              <a:rPr lang="en-US" sz="1400" dirty="0" smtClean="0"/>
              <a:t>High field pushes a good fraction of ionization along E field – doesn’t re-absorb</a:t>
            </a:r>
          </a:p>
          <a:p>
            <a:pPr lvl="1"/>
            <a:r>
              <a:rPr lang="en-US" sz="1400" dirty="0" smtClean="0"/>
              <a:t>The ionization can be drifted a long way - </a:t>
            </a:r>
            <a:endParaRPr lang="en-US" sz="1400" dirty="0" smtClean="0"/>
          </a:p>
          <a:p>
            <a:pPr lvl="1"/>
            <a:r>
              <a:rPr lang="en-US" sz="1400" dirty="0" smtClean="0"/>
              <a:t>Get a train of pulses, with slight time offsets due to different drift lengths</a:t>
            </a:r>
          </a:p>
          <a:p>
            <a:pPr lvl="1"/>
            <a:r>
              <a:rPr lang="en-US" sz="1400" dirty="0" smtClean="0"/>
              <a:t>Knowledge of the drift velocity, and T0 of events, is used to reconstruct the </a:t>
            </a:r>
            <a:r>
              <a:rPr lang="en-US" sz="1400" dirty="0" smtClean="0"/>
              <a:t>interaction</a:t>
            </a: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98868C0-54F7-4C0C-8E32-C80902A0B3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861750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Plane signals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98868C0-54F7-4C0C-8E32-C80902A0B3D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495800" y="1219200"/>
            <a:ext cx="4343400" cy="3308350"/>
            <a:chOff x="4191000" y="1600200"/>
            <a:chExt cx="4343400" cy="3308350"/>
          </a:xfrm>
        </p:grpSpPr>
        <p:grpSp>
          <p:nvGrpSpPr>
            <p:cNvPr id="18" name="Group 17"/>
            <p:cNvGrpSpPr/>
            <p:nvPr/>
          </p:nvGrpSpPr>
          <p:grpSpPr>
            <a:xfrm>
              <a:off x="7086600" y="2209800"/>
              <a:ext cx="1447800" cy="2110264"/>
              <a:chOff x="7086600" y="2209800"/>
              <a:chExt cx="1447800" cy="2110264"/>
            </a:xfrm>
          </p:grpSpPr>
          <p:sp>
            <p:nvSpPr>
              <p:cNvPr id="11" name="TextBox 46"/>
              <p:cNvSpPr txBox="1">
                <a:spLocks noChangeArrowheads="1"/>
              </p:cNvSpPr>
              <p:nvPr/>
            </p:nvSpPr>
            <p:spPr bwMode="auto">
              <a:xfrm>
                <a:off x="7086600" y="2286000"/>
                <a:ext cx="31376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itchFamily="34" charset="0"/>
                  </a:rPr>
                  <a:t>U</a:t>
                </a:r>
              </a:p>
            </p:txBody>
          </p:sp>
          <p:sp>
            <p:nvSpPr>
              <p:cNvPr id="12" name="TextBox 47"/>
              <p:cNvSpPr txBox="1">
                <a:spLocks noChangeArrowheads="1"/>
              </p:cNvSpPr>
              <p:nvPr/>
            </p:nvSpPr>
            <p:spPr bwMode="auto">
              <a:xfrm>
                <a:off x="7086600" y="2971800"/>
                <a:ext cx="31376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3" name="TextBox 48"/>
              <p:cNvSpPr txBox="1">
                <a:spLocks noChangeArrowheads="1"/>
              </p:cNvSpPr>
              <p:nvPr/>
            </p:nvSpPr>
            <p:spPr bwMode="auto">
              <a:xfrm>
                <a:off x="7086600" y="3657600"/>
                <a:ext cx="31376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libri" pitchFamily="34" charset="0"/>
                  </a:rPr>
                  <a:t>Y</a:t>
                </a:r>
              </a:p>
            </p:txBody>
          </p:sp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7467600" y="2209800"/>
                <a:ext cx="106680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Induction</a:t>
                </a:r>
              </a:p>
              <a:p>
                <a:r>
                  <a:rPr lang="en-US" sz="1300" dirty="0">
                    <a:latin typeface="Calibri" pitchFamily="34" charset="0"/>
                  </a:rPr>
                  <a:t>(small, bipolar)</a:t>
                </a:r>
              </a:p>
            </p:txBody>
          </p: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7467600" y="2895600"/>
                <a:ext cx="1066800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Induction</a:t>
                </a:r>
              </a:p>
              <a:p>
                <a:r>
                  <a:rPr lang="en-US" sz="1300" dirty="0">
                    <a:latin typeface="Calibri" pitchFamily="34" charset="0"/>
                  </a:rPr>
                  <a:t>(small, bipolar)</a:t>
                </a:r>
              </a:p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7467600" y="3581400"/>
                <a:ext cx="106680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Calibri" pitchFamily="34" charset="0"/>
                  </a:rPr>
                  <a:t>Collection</a:t>
                </a:r>
              </a:p>
              <a:p>
                <a:r>
                  <a:rPr lang="en-US" sz="1300" dirty="0">
                    <a:latin typeface="Calibri" pitchFamily="34" charset="0"/>
                  </a:rPr>
                  <a:t>(large, </a:t>
                </a:r>
                <a:r>
                  <a:rPr lang="en-US" sz="1300" dirty="0" err="1">
                    <a:latin typeface="Calibri" pitchFamily="34" charset="0"/>
                  </a:rPr>
                  <a:t>unipolar</a:t>
                </a:r>
                <a:r>
                  <a:rPr lang="en-US" sz="1300" dirty="0">
                    <a:latin typeface="Calibri" pitchFamily="34" charset="0"/>
                  </a:rPr>
                  <a:t>)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191000" y="1600200"/>
              <a:ext cx="2921647" cy="3308350"/>
              <a:chOff x="4191000" y="1600200"/>
              <a:chExt cx="2921647" cy="330835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263366" y="1600200"/>
                <a:ext cx="2823882" cy="32598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17" name="Picture 16" descr="UVY Signal Traces v2.em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91000" y="1905000"/>
                <a:ext cx="2921647" cy="300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838200" y="1219200"/>
            <a:ext cx="3733800" cy="3570288"/>
            <a:chOff x="816" y="768"/>
            <a:chExt cx="3936" cy="349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768"/>
              <a:ext cx="3564" cy="3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368" y="2496"/>
              <a:ext cx="384" cy="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ea typeface="ＭＳ Ｐゴシック" charset="-128"/>
                </a:rPr>
                <a:t>u</a:t>
              </a:r>
            </a:p>
            <a:p>
              <a:pPr>
                <a:spcBef>
                  <a:spcPct val="50000"/>
                </a:spcBef>
              </a:pPr>
              <a:r>
                <a:rPr lang="en-US" i="1">
                  <a:ea typeface="ＭＳ Ｐゴシック" charset="-128"/>
                </a:rPr>
                <a:t>v</a:t>
              </a:r>
            </a:p>
            <a:p>
              <a:pPr>
                <a:spcBef>
                  <a:spcPct val="50000"/>
                </a:spcBef>
              </a:pPr>
              <a:r>
                <a:rPr lang="en-US" i="1">
                  <a:ea typeface="ＭＳ Ｐゴシック" charset="-128"/>
                </a:rPr>
                <a:t>y</a:t>
              </a: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43000" y="1371600"/>
            <a:ext cx="3313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2" charset="0"/>
              </a:rPr>
              <a:t>Simulations using “Garfield” have given us a better understanding of the TPC signals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7772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2" charset="0"/>
              </a:rPr>
              <a:t>Under proper bias condition, the first two planes of wires see bipolar induction signals, but do not collect any net charge.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libri" pitchFamily="32" charset="0"/>
              </a:rPr>
              <a:t>The 3</a:t>
            </a:r>
            <a:r>
              <a:rPr lang="en-US" baseline="30000" dirty="0">
                <a:latin typeface="Calibri" pitchFamily="32" charset="0"/>
              </a:rPr>
              <a:t>rd</a:t>
            </a:r>
            <a:r>
              <a:rPr lang="en-US" dirty="0">
                <a:latin typeface="Calibri" pitchFamily="32" charset="0"/>
              </a:rPr>
              <a:t> wire plane collects 100% of the signal charge, enabling precise measurement of the ionization of a particle track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98868C0-54F7-4C0C-8E32-C80902A0B3D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981200" y="304800"/>
          <a:ext cx="68579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2422" t="54907" r="5339" b="1602"/>
          <a:stretch>
            <a:fillRect/>
          </a:stretch>
        </p:blipFill>
        <p:spPr bwMode="auto">
          <a:xfrm>
            <a:off x="228600" y="4419600"/>
            <a:ext cx="4543425" cy="191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49450" y="4926013"/>
            <a:ext cx="22161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57347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Signal on a single wire for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multi-track event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challenges to making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5105400"/>
          </a:xfrm>
        </p:spPr>
        <p:txBody>
          <a:bodyPr/>
          <a:lstStyle/>
          <a:p>
            <a:r>
              <a:rPr lang="en-US" dirty="0" smtClean="0"/>
              <a:t>Argon purity – parts per </a:t>
            </a:r>
            <a:r>
              <a:rPr lang="en-US" dirty="0" smtClean="0"/>
              <a:t>trillion – Terry’s talk</a:t>
            </a:r>
            <a:endParaRPr lang="en-US" dirty="0" smtClean="0"/>
          </a:p>
          <a:p>
            <a:pPr lvl="1"/>
            <a:r>
              <a:rPr lang="en-US" dirty="0" smtClean="0"/>
              <a:t>High purity necessary for long drifts </a:t>
            </a:r>
            <a:endParaRPr lang="en-US" dirty="0" smtClean="0"/>
          </a:p>
          <a:p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Signals are small, so sources of electronic noise must be strictly </a:t>
            </a:r>
            <a:r>
              <a:rPr lang="en-US" dirty="0" smtClean="0"/>
              <a:t>controlled</a:t>
            </a:r>
          </a:p>
          <a:p>
            <a:pPr lvl="1"/>
            <a:r>
              <a:rPr lang="en-US" dirty="0" smtClean="0"/>
              <a:t>Wide range of pulse sizes and shapes</a:t>
            </a:r>
            <a:endParaRPr lang="en-US" dirty="0" smtClean="0"/>
          </a:p>
          <a:p>
            <a:pPr lvl="1"/>
            <a:r>
              <a:rPr lang="en-US" dirty="0" smtClean="0"/>
              <a:t>High sampling rate + many wires = lots of raw data</a:t>
            </a:r>
          </a:p>
          <a:p>
            <a:r>
              <a:rPr lang="en-US" dirty="0" smtClean="0"/>
              <a:t>Vacuum &amp; cryogenics environments take special care</a:t>
            </a:r>
          </a:p>
          <a:p>
            <a:pPr lvl="1"/>
            <a:r>
              <a:rPr lang="en-US" dirty="0" smtClean="0"/>
              <a:t>Every penetration into the cryostat must be leak-tight</a:t>
            </a:r>
          </a:p>
          <a:p>
            <a:pPr lvl="1"/>
            <a:r>
              <a:rPr lang="en-US" dirty="0" smtClean="0"/>
              <a:t>Every penetration increases the heat load on the </a:t>
            </a:r>
            <a:r>
              <a:rPr lang="en-US" dirty="0" smtClean="0"/>
              <a:t>system</a:t>
            </a:r>
            <a:endParaRPr lang="en-US" dirty="0" smtClean="0"/>
          </a:p>
          <a:p>
            <a:r>
              <a:rPr lang="en-US" dirty="0" smtClean="0"/>
              <a:t>Safety issues</a:t>
            </a:r>
          </a:p>
          <a:p>
            <a:pPr lvl="1"/>
            <a:r>
              <a:rPr lang="en-US" dirty="0" smtClean="0"/>
              <a:t>ODH hazards</a:t>
            </a:r>
          </a:p>
          <a:p>
            <a:pPr lvl="1"/>
            <a:r>
              <a:rPr lang="en-US" dirty="0" smtClean="0"/>
              <a:t>Pressure vessel – (MicroBooNE is </a:t>
            </a:r>
            <a:r>
              <a:rPr lang="en-US" dirty="0" err="1" smtClean="0"/>
              <a:t>evacuable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98868C0-54F7-4C0C-8E32-C80902A0B3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device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98868C0-54F7-4C0C-8E32-C80902A0B3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1" descr="DetectorCrossSecti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00125"/>
            <a:ext cx="5006975" cy="516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16"/>
          <p:cNvCxnSpPr>
            <a:cxnSpLocks noChangeShapeType="1"/>
          </p:cNvCxnSpPr>
          <p:nvPr/>
        </p:nvCxnSpPr>
        <p:spPr bwMode="auto">
          <a:xfrm flipV="1">
            <a:off x="2057400" y="3962400"/>
            <a:ext cx="1071562" cy="5921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" name="Straight Arrow Connector 16"/>
          <p:cNvCxnSpPr>
            <a:cxnSpLocks noChangeShapeType="1"/>
          </p:cNvCxnSpPr>
          <p:nvPr/>
        </p:nvCxnSpPr>
        <p:spPr bwMode="auto">
          <a:xfrm>
            <a:off x="2362200" y="2286000"/>
            <a:ext cx="484188" cy="571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6324600" y="1600200"/>
            <a:ext cx="693738" cy="203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143000" y="1905000"/>
            <a:ext cx="12227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High voltage feedthrough</a:t>
            </a:r>
            <a:br>
              <a:rPr lang="en-US" sz="1400" dirty="0"/>
            </a:br>
            <a:r>
              <a:rPr lang="en-US" sz="1400" dirty="0"/>
              <a:t>(-128kV)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066800" y="4114800"/>
            <a:ext cx="9510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Cathode plane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7039950" y="1492250"/>
            <a:ext cx="149445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Cold electronics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352800" y="1600200"/>
            <a:ext cx="17661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Top ground plane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4918152" y="1828800"/>
            <a:ext cx="339648" cy="1341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7616468" y="4876800"/>
            <a:ext cx="12227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PMT frame</a:t>
            </a: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 flipV="1">
            <a:off x="6963850" y="4873625"/>
            <a:ext cx="543437" cy="1341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8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6553200" y="2438400"/>
            <a:ext cx="693738" cy="203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235468" y="2209800"/>
            <a:ext cx="12227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Wire planes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4187468" y="2819400"/>
            <a:ext cx="12227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Field cage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4038600" y="5562600"/>
            <a:ext cx="1698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Rails for TPC installation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5638800" y="990600"/>
            <a:ext cx="16982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Signal feedthrough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761582" y="1295400"/>
            <a:ext cx="21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9% </a:t>
            </a:r>
            <a:r>
              <a:rPr lang="en-US" sz="1400" dirty="0" err="1"/>
              <a:t>ullage</a:t>
            </a:r>
            <a:r>
              <a:rPr lang="en-US" sz="1400" dirty="0"/>
              <a:t> (Argon Gas)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Engineering Week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898868C0-54F7-4C0C-8E32-C80902A0B3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16" descr="DetectorCrossSection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23265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8200" y="316865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Top ground plane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95800" y="20574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Preamp</a:t>
            </a:r>
            <a:br>
              <a:rPr lang="en-US" sz="1600" dirty="0"/>
            </a:br>
            <a:r>
              <a:rPr lang="en-US" sz="1600" dirty="0"/>
              <a:t>motherboard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24000" y="3733800"/>
            <a:ext cx="487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Top field cage support beam and bracket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391400" y="4824413"/>
            <a:ext cx="117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Wire frame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48200" y="583565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3 wire planes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6096000" y="5486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772400" y="5562600"/>
            <a:ext cx="114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Shielding mesh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6781800" y="56388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 design template">
  <a:themeElements>
    <a:clrScheme name="Blueprint design template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 design templat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ueprint design templat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design template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design template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727</Words>
  <Application>Microsoft Office PowerPoint</Application>
  <PresentationFormat>On-screen Show (4:3)</PresentationFormat>
  <Paragraphs>145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Blueprint design template</vt:lpstr>
      <vt:lpstr>About MicroBooNE</vt:lpstr>
      <vt:lpstr>MicroBooNE – liquid argon detector</vt:lpstr>
      <vt:lpstr>Why Lar-TPC?</vt:lpstr>
      <vt:lpstr>TPC – how it works</vt:lpstr>
      <vt:lpstr>Wire Plane signals</vt:lpstr>
      <vt:lpstr>Slide 6</vt:lpstr>
      <vt:lpstr>Many challenges to making it work</vt:lpstr>
      <vt:lpstr>Layout of device</vt:lpstr>
      <vt:lpstr>Details</vt:lpstr>
      <vt:lpstr>Electronics – conceptual design </vt:lpstr>
      <vt:lpstr>Where</vt:lpstr>
      <vt:lpstr>When?</vt:lpstr>
      <vt:lpstr>Who is working on this?</vt:lpstr>
    </vt:vector>
  </TitlesOfParts>
  <Company>MINOS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 James</dc:creator>
  <cp:lastModifiedBy>CatJames</cp:lastModifiedBy>
  <cp:revision>60</cp:revision>
  <cp:lastPrinted>1601-01-01T00:00:00Z</cp:lastPrinted>
  <dcterms:created xsi:type="dcterms:W3CDTF">2008-09-22T17:44:52Z</dcterms:created>
  <dcterms:modified xsi:type="dcterms:W3CDTF">2010-02-16T16:27:34Z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TC010689871033</vt:lpwstr>
  </property>
</Properties>
</file>