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2" autoAdjust="0"/>
    <p:restoredTop sz="94660" autoAdjust="0"/>
  </p:normalViewPr>
  <p:slideViewPr>
    <p:cSldViewPr snapToObjects="1">
      <p:cViewPr varScale="1">
        <p:scale>
          <a:sx n="97" d="100"/>
          <a:sy n="97" d="100"/>
        </p:scale>
        <p:origin x="68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4" d="100"/>
          <a:sy n="84" d="100"/>
        </p:scale>
        <p:origin x="1908" y="96"/>
      </p:cViewPr>
      <p:guideLst>
        <p:guide orient="horz" pos="2880"/>
        <p:guide pos="2160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31416-065D-416D-BFD6-A910C1AAF37B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F26BA-3D1B-4FA6-A755-A309831D48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32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SCL_ppt.png"/>
          <p:cNvPicPr>
            <a:picLocks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669775" y="1320106"/>
            <a:ext cx="7864929" cy="3416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424" tIns="45712" rIns="91424" bIns="45712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en-US">
              <a:latin typeface="Helvetica" pitchFamily="-111" charset="0"/>
              <a:ea typeface="ヒラギノ角ゴ Pro W3" pitchFamily="-111" charset="-128"/>
              <a:cs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4115405" y="3009305"/>
            <a:ext cx="9144000" cy="3693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424" tIns="45712" rIns="91424" bIns="45712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ヒラギノ角ゴ Pro W3" pitchFamily="-111" charset="-128"/>
              <a:cs typeface="Arial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8108" y="1067099"/>
            <a:ext cx="8227786" cy="5027414"/>
          </a:xfrm>
        </p:spPr>
        <p:txBody>
          <a:bodyPr/>
          <a:lstStyle>
            <a:lvl1pPr marL="0" indent="0">
              <a:buNone/>
              <a:defRPr sz="2000">
                <a:latin typeface="Century Schoolbook" pitchFamily="18" charset="0"/>
              </a:defRPr>
            </a:lvl1pPr>
            <a:lvl2pPr>
              <a:defRPr sz="1800">
                <a:latin typeface="Century Schoolbook" pitchFamily="18" charset="0"/>
              </a:defRPr>
            </a:lvl2pPr>
            <a:lvl3pPr>
              <a:defRPr sz="1800">
                <a:latin typeface="Century Schoolbook" pitchFamily="18" charset="0"/>
              </a:defRPr>
            </a:lvl3pPr>
            <a:lvl4pPr>
              <a:defRPr sz="1800">
                <a:latin typeface="Century Schoolbook" pitchFamily="18" charset="0"/>
              </a:defRPr>
            </a:lvl4pPr>
            <a:lvl5pPr>
              <a:defRPr sz="1600">
                <a:latin typeface="Century Schoolbook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82147" y="114300"/>
            <a:ext cx="8226425" cy="8001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Arial" pitchFamily="34" charset="0"/>
              <a:buNone/>
              <a:defRPr sz="2800" i="0">
                <a:latin typeface="Franklin Gothic Demi" pitchFamily="34" charset="0"/>
              </a:defRPr>
            </a:lvl1pPr>
            <a:lvl2pPr>
              <a:spcBef>
                <a:spcPts val="0"/>
              </a:spcBef>
              <a:buNone/>
              <a:defRPr sz="2000" i="0" baseline="0">
                <a:latin typeface="Franklin Gothic Medium" pitchFamily="34" charset="0"/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16593" y="6172200"/>
            <a:ext cx="3684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Franklin Gothic Medium" pitchFamily="34" charset="0"/>
              </a:rPr>
              <a:t>2017 Low Energy Community Meeting</a:t>
            </a:r>
            <a:b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Franklin Gothic Medium" pitchFamily="34" charset="0"/>
              </a:rPr>
            </a:b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  <a:latin typeface="Franklin Gothic Medium" pitchFamily="34" charset="0"/>
              </a:rPr>
              <a:t>Fast Neutron Detection with the S800 Working Group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8258478" y="6387926"/>
            <a:ext cx="428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Franklin Gothic Medium" pitchFamily="34" charset="0"/>
              </a:rPr>
              <a:t>[</a:t>
            </a:r>
            <a:fld id="{DFECB278-BE88-4E0F-9E2E-D15EB8798FB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Franklin Gothic Medium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Franklin Gothic Medium" pitchFamily="34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962A-A18C-4FE3-8F55-7FA1F668E11F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175D-622A-4A33-8393-884AA555A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108" y="1067099"/>
            <a:ext cx="3770992" cy="3179174"/>
          </a:xfrm>
        </p:spPr>
        <p:txBody>
          <a:bodyPr>
            <a:normAutofit fontScale="92500"/>
          </a:bodyPr>
          <a:lstStyle/>
          <a:p>
            <a:r>
              <a:rPr lang="en-US" sz="1600" b="1" dirty="0" smtClean="0"/>
              <a:t>Workshop goal: </a:t>
            </a:r>
            <a:r>
              <a:rPr lang="en-US" sz="1600" dirty="0"/>
              <a:t>S</a:t>
            </a:r>
            <a:r>
              <a:rPr lang="en-US" sz="1600" dirty="0" smtClean="0"/>
              <a:t>olicit proposal ideas for a </a:t>
            </a:r>
            <a:r>
              <a:rPr lang="en-US" sz="1600" dirty="0" err="1" smtClean="0"/>
              <a:t>MoNA</a:t>
            </a:r>
            <a:r>
              <a:rPr lang="en-US" sz="1600" dirty="0" smtClean="0"/>
              <a:t>-LISA/S800 campaign.</a:t>
            </a:r>
          </a:p>
          <a:p>
            <a:r>
              <a:rPr lang="en-US" sz="1600" b="1" dirty="0" smtClean="0"/>
              <a:t>Physics ideas discussed: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Improved Transfer Reactions with the Sweeper/</a:t>
            </a:r>
            <a:r>
              <a:rPr lang="en-US" sz="1400" dirty="0" err="1" smtClean="0"/>
              <a:t>MoNA</a:t>
            </a:r>
            <a:r>
              <a:rPr lang="en-US" sz="1400" dirty="0" smtClean="0"/>
              <a:t>-LISA/S800 Setup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Study of </a:t>
            </a:r>
            <a:r>
              <a:rPr lang="en-US" sz="1400" baseline="30000" dirty="0" smtClean="0"/>
              <a:t>37</a:t>
            </a:r>
            <a:r>
              <a:rPr lang="en-US" sz="1400" dirty="0" smtClean="0"/>
              <a:t>Mg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err="1" smtClean="0"/>
              <a:t>Prefragmentation</a:t>
            </a:r>
            <a:r>
              <a:rPr lang="en-US" sz="1400" dirty="0" smtClean="0"/>
              <a:t> Reaction Studies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Question of Isomers in Invariant Mass Measurements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Testing Ab-Initio Predictions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Neutron-Proton Pairing and Pairing in Weakly Bound Systems with Direct </a:t>
            </a:r>
            <a:r>
              <a:rPr lang="en-US" sz="1400" dirty="0" smtClean="0"/>
              <a:t>Reactions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42901" y="114300"/>
            <a:ext cx="8572499" cy="800100"/>
          </a:xfrm>
        </p:spPr>
        <p:txBody>
          <a:bodyPr/>
          <a:lstStyle/>
          <a:p>
            <a:r>
              <a:rPr lang="en-US" dirty="0" smtClean="0"/>
              <a:t>Fast Neutron Detection with the S800 Working Group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01" y="1143000"/>
            <a:ext cx="4479472" cy="2975675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516840" y="4246273"/>
            <a:ext cx="7712759" cy="181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Century Schoolbook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entury Schoolbook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entury Schoolbook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entury Schoolbook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Century Schoolbook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Status of the Instrument: </a:t>
            </a:r>
            <a:r>
              <a:rPr lang="en-US" sz="1600" dirty="0"/>
              <a:t>The instruments to be used are all fully functional experimental devices. The proposal is to move the Sweeper dipole magnet in front of the S800 spectrograph, including the </a:t>
            </a:r>
            <a:r>
              <a:rPr lang="en-US" sz="1600" dirty="0" err="1"/>
              <a:t>MoNA</a:t>
            </a:r>
            <a:r>
              <a:rPr lang="en-US" sz="1600" dirty="0"/>
              <a:t>-LISA detector setup.</a:t>
            </a:r>
          </a:p>
          <a:p>
            <a:r>
              <a:rPr lang="en-US" sz="1600" b="1" dirty="0"/>
              <a:t>Timeline: </a:t>
            </a:r>
            <a:r>
              <a:rPr lang="en-US" sz="1600" dirty="0"/>
              <a:t>Have proposals submitted for the PAC 42 (May 2018?).</a:t>
            </a:r>
          </a:p>
          <a:p>
            <a:r>
              <a:rPr lang="en-US" sz="1600" b="1" dirty="0"/>
              <a:t>Needs: </a:t>
            </a:r>
            <a:r>
              <a:rPr lang="en-US" sz="1600" dirty="0"/>
              <a:t>Community support to work with </a:t>
            </a:r>
            <a:r>
              <a:rPr lang="en-US" sz="1600" dirty="0" err="1"/>
              <a:t>MoNA</a:t>
            </a:r>
            <a:r>
              <a:rPr lang="en-US" sz="1600" dirty="0"/>
              <a:t>-Collaboration to expand the range of physics utilizing the </a:t>
            </a:r>
            <a:r>
              <a:rPr lang="en-US" sz="1600" dirty="0" err="1"/>
              <a:t>MoNA</a:t>
            </a:r>
            <a:r>
              <a:rPr lang="en-US" sz="1600" dirty="0"/>
              <a:t>-LISA and Sweeper at the S800. </a:t>
            </a:r>
          </a:p>
        </p:txBody>
      </p:sp>
    </p:spTree>
    <p:extLst>
      <p:ext uri="{BB962C8B-B14F-4D97-AF65-F5344CB8AC3E}">
        <p14:creationId xmlns:p14="http://schemas.microsoft.com/office/powerpoint/2010/main" val="2360000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11013</TotalTime>
  <Words>132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Schoolbook</vt:lpstr>
      <vt:lpstr>Franklin Gothic Demi</vt:lpstr>
      <vt:lpstr>Franklin Gothic Medium</vt:lpstr>
      <vt:lpstr>Helvetica</vt:lpstr>
      <vt:lpstr>ヒラギノ角ゴ Pro W3</vt:lpstr>
      <vt:lpstr>Office Theme</vt:lpstr>
      <vt:lpstr>PowerPoint Presentation</vt:lpstr>
    </vt:vector>
  </TitlesOfParts>
  <Company>NSCL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Thomas Baumann</dc:creator>
  <cp:lastModifiedBy>Berryman, Jill</cp:lastModifiedBy>
  <cp:revision>563</cp:revision>
  <dcterms:created xsi:type="dcterms:W3CDTF">2012-02-22T16:00:20Z</dcterms:created>
  <dcterms:modified xsi:type="dcterms:W3CDTF">2017-08-21T12:44:29Z</dcterms:modified>
</cp:coreProperties>
</file>