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308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3CCE7-39DB-448B-BC96-DCA6E93635CC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9008-E9F1-45A7-A4EA-6B41C1A70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9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3CCE7-39DB-448B-BC96-DCA6E93635CC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9008-E9F1-45A7-A4EA-6B41C1A70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1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3CCE7-39DB-448B-BC96-DCA6E93635CC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9008-E9F1-45A7-A4EA-6B41C1A70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0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3CCE7-39DB-448B-BC96-DCA6E93635CC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9008-E9F1-45A7-A4EA-6B41C1A70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5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3CCE7-39DB-448B-BC96-DCA6E93635CC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9008-E9F1-45A7-A4EA-6B41C1A70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35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3CCE7-39DB-448B-BC96-DCA6E93635CC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9008-E9F1-45A7-A4EA-6B41C1A70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78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3CCE7-39DB-448B-BC96-DCA6E93635CC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9008-E9F1-45A7-A4EA-6B41C1A70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25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3CCE7-39DB-448B-BC96-DCA6E93635CC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9008-E9F1-45A7-A4EA-6B41C1A70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0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3CCE7-39DB-448B-BC96-DCA6E93635CC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9008-E9F1-45A7-A4EA-6B41C1A70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00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3CCE7-39DB-448B-BC96-DCA6E93635CC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9008-E9F1-45A7-A4EA-6B41C1A70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98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3CCE7-39DB-448B-BC96-DCA6E93635CC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9008-E9F1-45A7-A4EA-6B41C1A70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76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3CCE7-39DB-448B-BC96-DCA6E93635CC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09008-E9F1-45A7-A4EA-6B41C1A70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201 MHz Cavity alignment</a:t>
            </a:r>
            <a:endParaRPr lang="en-US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2415" y="1275713"/>
            <a:ext cx="611816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Cavity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fiducilized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18 targets welded to outside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All flanges and ports were measured with respect to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fiducials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Have plan to measure cavity inside of vacuum vessel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Meaure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cavity fit to cylinder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Locate ports for RF couplers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Rotate cavity to align ports with vacuum vessel flanges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Reference cavity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wrt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fidcuials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After transport and installation of windows reference these to the other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fidciuals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037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Vessel with </a:t>
            </a:r>
            <a:r>
              <a:rPr lang="en-US" dirty="0" err="1" smtClean="0"/>
              <a:t>fiducials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55" y="1558925"/>
            <a:ext cx="341488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6" y="1749425"/>
            <a:ext cx="341488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2824162" y="1924050"/>
            <a:ext cx="295275" cy="333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23781" y="2714625"/>
            <a:ext cx="295275" cy="333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27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 MHz cavity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159" y="1715453"/>
            <a:ext cx="603567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183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Safety issues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1849" y="2286000"/>
            <a:ext cx="67083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JHA for installation of cavity inside of vacuum vessel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Mechanical review of fixtures needed for installation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Pressure vessel review of vacuum vessel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JHA for installation in MTA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RF review of installation in MTA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Inform radiation safety of new object in MTA hall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476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116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201 MHz Cavity alignment</vt:lpstr>
      <vt:lpstr>Vacuum Vessel with fiducials</vt:lpstr>
      <vt:lpstr>201 MHz cavity</vt:lpstr>
      <vt:lpstr>Safety issues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 Cavity alignment</dc:title>
  <dc:creator>James T. Volk x2412,2444 07633N</dc:creator>
  <cp:lastModifiedBy>James T. Volk x2412,2444 07633N</cp:lastModifiedBy>
  <cp:revision>4</cp:revision>
  <dcterms:created xsi:type="dcterms:W3CDTF">2013-05-28T14:50:10Z</dcterms:created>
  <dcterms:modified xsi:type="dcterms:W3CDTF">2013-05-29T13:37:04Z</dcterms:modified>
</cp:coreProperties>
</file>