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3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4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97" r:id="rId1"/>
    <p:sldMasterId id="2147483932" r:id="rId2"/>
    <p:sldMasterId id="2147483968" r:id="rId3"/>
    <p:sldMasterId id="2147483996" r:id="rId4"/>
    <p:sldMasterId id="2147484046" r:id="rId5"/>
  </p:sldMasterIdLst>
  <p:notesMasterIdLst>
    <p:notesMasterId r:id="rId14"/>
  </p:notesMasterIdLst>
  <p:sldIdLst>
    <p:sldId id="268" r:id="rId6"/>
    <p:sldId id="257" r:id="rId7"/>
    <p:sldId id="266" r:id="rId8"/>
    <p:sldId id="259" r:id="rId9"/>
    <p:sldId id="258" r:id="rId10"/>
    <p:sldId id="264" r:id="rId11"/>
    <p:sldId id="265" r:id="rId12"/>
    <p:sldId id="269" r:id="rId1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31" d="100"/>
          <a:sy n="131" d="100"/>
        </p:scale>
        <p:origin x="-1808" y="-104"/>
      </p:cViewPr>
      <p:guideLst>
        <p:guide orient="horz" pos="2160"/>
        <p:guide pos="28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AAA41-3134-3549-BB4A-74351FA56977}" type="datetimeFigureOut">
              <a:rPr lang="en-US" smtClean="0"/>
              <a:t>7/16/13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06A34-904F-F842-83F1-8A44AC28F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57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169AF-ABF2-47CC-AD4A-A1E3C6F9497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422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06A34-904F-F842-83F1-8A44AC28F7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55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 stands for QSFP</a:t>
            </a:r>
          </a:p>
          <a:p>
            <a:r>
              <a:rPr lang="en-US" dirty="0" smtClean="0"/>
              <a:t>T stands for 10GbaseT</a:t>
            </a:r>
          </a:p>
          <a:p>
            <a:r>
              <a:rPr lang="en-US" dirty="0" smtClean="0"/>
              <a:t>P stands</a:t>
            </a:r>
            <a:r>
              <a:rPr lang="en-US" baseline="0" dirty="0" smtClean="0"/>
              <a:t> for SFP+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820DC-7213-412B-8765-DC3E953F360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31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C211D-0F50-47D0-8533-B8B50409A7C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e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eg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4.png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8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jpe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jpeg"/><Relationship Id="rId3" Type="http://schemas.openxmlformats.org/officeDocument/2006/relationships/image" Target="../media/image10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4.jpe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eg"/><Relationship Id="rId3" Type="http://schemas.openxmlformats.org/officeDocument/2006/relationships/image" Target="../media/image10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eg"/><Relationship Id="rId3" Type="http://schemas.openxmlformats.org/officeDocument/2006/relationships/image" Target="../media/image10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jpeg"/><Relationship Id="rId3" Type="http://schemas.openxmlformats.org/officeDocument/2006/relationships/image" Target="../media/image10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jpe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emf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-animat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405352" y="5948636"/>
            <a:ext cx="599089" cy="1145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60939" y="5948636"/>
            <a:ext cx="472965" cy="1145627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71697" y="5948636"/>
            <a:ext cx="472965" cy="1145627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2856506" y="831272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 rot="10800000" flipH="1">
            <a:off x="821966" y="471678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3325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 rot="10800000" flipH="1">
            <a:off x="5869870" y="6614159"/>
            <a:ext cx="780312" cy="331954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 flipH="1">
            <a:off x="6933206" y="661416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 flipH="1">
            <a:off x="2191486" y="6719450"/>
            <a:ext cx="662549" cy="63310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5" name="Rounded Rectangle 34"/>
          <p:cNvSpPr/>
          <p:nvPr/>
        </p:nvSpPr>
        <p:spPr>
          <a:xfrm rot="10800000" flipH="1">
            <a:off x="2794161" y="6668595"/>
            <a:ext cx="779356" cy="55463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4920834" y="1025236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539188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 rot="10800000" flipH="1">
            <a:off x="341313" y="6708752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9" name="Rounded Rectangle 38"/>
          <p:cNvSpPr/>
          <p:nvPr/>
        </p:nvSpPr>
        <p:spPr>
          <a:xfrm rot="10800000" flipH="1">
            <a:off x="8038251" y="8318268"/>
            <a:ext cx="780312" cy="331954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816224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37709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0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6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29"/>
            <a:ext cx="8112125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2" name="Group 67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9" name="Rectangle 6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61" name="Rectangle 60"/>
          <p:cNvSpPr/>
          <p:nvPr userDrawn="1"/>
        </p:nvSpPr>
        <p:spPr>
          <a:xfrm>
            <a:off x="1" y="6541294"/>
            <a:ext cx="9129008" cy="31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62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45" grpId="0" animBg="1"/>
      <p:bldP spid="33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301752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5000" indent="-228600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5000" indent="-22860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pic>
        <p:nvPicPr>
          <p:cNvPr id="15" name="Picture 14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47858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© 2010 Cisco and/or its affiliates. All rights reserved.</a:t>
            </a:r>
            <a:endParaRPr lang="en-US" sz="600" kern="1200" dirty="0">
              <a:solidFill>
                <a:srgbClr val="C0C0C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4818888" y="301752"/>
            <a:ext cx="4123944" cy="838200"/>
          </a:xfrm>
          <a:prstGeom prst="rect">
            <a:avLst/>
          </a:prstGeo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Two Column</a:t>
            </a:r>
            <a:b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Title Right</a:t>
            </a:r>
            <a:endParaRPr kumimoji="0" lang="en-US" sz="3600" b="0" i="0" u="none" strike="noStrike" kern="1200" cap="none" spc="-10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100000">
                    <a:srgbClr val="01BBBB"/>
                  </a:gs>
                </a:gsLst>
                <a:lin ang="24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3" y="432215"/>
            <a:ext cx="8588861" cy="838200"/>
          </a:xfrm>
        </p:spPr>
        <p:txBody>
          <a:bodyPr/>
          <a:lstStyle>
            <a:lvl1pPr algn="l" defTabSz="91431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4" y="1339746"/>
            <a:ext cx="4122425" cy="49657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2" y="1339746"/>
            <a:ext cx="4122425" cy="49657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1195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4984231" y="1411243"/>
            <a:ext cx="3759720" cy="479399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E2F4FA"/>
              </a:gs>
              <a:gs pos="47000">
                <a:schemeClr val="bg1"/>
              </a:gs>
              <a:gs pos="100000">
                <a:srgbClr val="E2F4FA"/>
              </a:gs>
            </a:gsLst>
            <a:lin ang="2700000" scaled="1"/>
            <a:tileRect/>
          </a:gra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6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747684"/>
            <a:ext cx="3236976" cy="651452"/>
          </a:xfrm>
        </p:spPr>
        <p:txBody>
          <a:bodyPr>
            <a:spAutoFit/>
          </a:bodyPr>
          <a:lstStyle>
            <a:lvl1pPr marL="114289" indent="-114289" algn="l" defTabSz="914312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289" indent="-114289" algn="l" defTabSz="914312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89" indent="-114289" algn="l" defTabSz="914312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89" indent="-114289" algn="l" defTabSz="914312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89" indent="-114289" algn="l" defTabSz="914312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251374" y="6586255"/>
            <a:ext cx="2568027" cy="17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6" tIns="41057" rIns="82116" bIns="41057" anchor="b" anchorCtr="0">
            <a:spAutoFit/>
          </a:bodyPr>
          <a:lstStyle/>
          <a:p>
            <a:pPr defTabSz="814310"/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89677" y="6584521"/>
            <a:ext cx="785973" cy="17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6" tIns="41057" rIns="82116" bIns="41057" anchor="b">
            <a:spAutoFit/>
          </a:bodyPr>
          <a:lstStyle/>
          <a:p>
            <a:pPr algn="r" defTabSz="814310"/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pic>
        <p:nvPicPr>
          <p:cNvPr id="21" name="Picture 20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48236" y="1335314"/>
            <a:ext cx="83809" cy="4961463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640537" y="6580417"/>
            <a:ext cx="259874" cy="175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6" tIns="41057" rIns="82116" bIns="41057" anchor="b">
            <a:spAutoFit/>
          </a:bodyPr>
          <a:lstStyle/>
          <a:p>
            <a:pPr algn="r" defTabSz="814310"/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10"/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4876800"/>
            <a:ext cx="3200400" cy="457200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4807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3" y="432215"/>
            <a:ext cx="8588861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33939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301752"/>
            <a:ext cx="4123944" cy="838200"/>
          </a:xfrm>
        </p:spPr>
        <p:txBody>
          <a:bodyPr vert="horz" lIns="82288" tIns="45716" rIns="82288" bIns="45716" rtlCol="0" anchor="t" anchorCtr="0">
            <a:noAutofit/>
          </a:bodyPr>
          <a:lstStyle>
            <a:lvl1pPr algn="l" defTabSz="91431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6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4939" indent="-228578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4939" indent="-228578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7789677" y="6584521"/>
            <a:ext cx="785973" cy="17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6" tIns="41057" rIns="82116" bIns="41057" anchor="b">
            <a:spAutoFit/>
          </a:bodyPr>
          <a:lstStyle/>
          <a:p>
            <a:pPr algn="r" defTabSz="814310"/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pic>
        <p:nvPicPr>
          <p:cNvPr id="15" name="Picture 14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47859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4" y="6586255"/>
            <a:ext cx="2568027" cy="17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6" tIns="41057" rIns="82116" bIns="41057" anchor="b" anchorCtr="0">
            <a:spAutoFit/>
          </a:bodyPr>
          <a:lstStyle/>
          <a:p>
            <a:pPr defTabSz="814310"/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40537" y="6580417"/>
            <a:ext cx="259874" cy="175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6" tIns="41057" rIns="82116" bIns="41057" anchor="b">
            <a:spAutoFit/>
          </a:bodyPr>
          <a:lstStyle/>
          <a:p>
            <a:pPr algn="r" defTabSz="814310"/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10"/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4818888" y="301752"/>
            <a:ext cx="4123944" cy="838200"/>
          </a:xfrm>
          <a:prstGeom prst="rect">
            <a:avLst/>
          </a:prstGeom>
        </p:spPr>
        <p:txBody>
          <a:bodyPr vert="horz" lIns="82288" tIns="45716" rIns="82288" bIns="45716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defTabSz="914312">
              <a:defRPr/>
            </a:pPr>
            <a:r>
              <a:rPr>
                <a:gradFill>
                  <a:gsLst>
                    <a:gs pos="0">
                      <a:srgbClr val="0096D6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Arial"/>
              </a:rPr>
              <a:t>Two Column</a:t>
            </a:r>
            <a:br>
              <a:rPr>
                <a:gradFill>
                  <a:gsLst>
                    <a:gs pos="0">
                      <a:srgbClr val="0096D6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Arial"/>
              </a:rPr>
            </a:br>
            <a:r>
              <a:rPr>
                <a:gradFill>
                  <a:gsLst>
                    <a:gs pos="0">
                      <a:srgbClr val="0096D6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Arial"/>
              </a:rPr>
              <a:t>Title Right</a:t>
            </a:r>
          </a:p>
        </p:txBody>
      </p:sp>
    </p:spTree>
    <p:extLst>
      <p:ext uri="{BB962C8B-B14F-4D97-AF65-F5344CB8AC3E}">
        <p14:creationId xmlns:p14="http://schemas.microsoft.com/office/powerpoint/2010/main" val="148361523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17357" y="6355829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1"/>
            <a:ext cx="2622550" cy="43910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5" y="1600200"/>
            <a:ext cx="2593975" cy="436245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1"/>
            <a:ext cx="2633662" cy="43338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38159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29009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6" y="37019"/>
            <a:ext cx="2670048" cy="1215709"/>
          </a:xfrm>
        </p:spPr>
        <p:txBody>
          <a:bodyPr anchor="b" anchorCtr="0">
            <a:spAutoFit/>
          </a:bodyPr>
          <a:lstStyle>
            <a:lvl1pPr marL="0" marR="0" indent="0" algn="l" defTabSz="91431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1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4" y="37019"/>
            <a:ext cx="2670048" cy="1215709"/>
          </a:xfrm>
        </p:spPr>
        <p:txBody>
          <a:bodyPr anchor="b" anchorCtr="0">
            <a:spAutoFit/>
          </a:bodyPr>
          <a:lstStyle>
            <a:lvl1pPr marL="0" marR="0" indent="0" algn="l" defTabSz="91431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1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37019"/>
            <a:ext cx="2670048" cy="1215709"/>
          </a:xfrm>
        </p:spPr>
        <p:txBody>
          <a:bodyPr anchor="b" anchorCtr="0">
            <a:spAutoFit/>
          </a:bodyPr>
          <a:lstStyle>
            <a:lvl1pPr marL="0" marR="0" indent="0" algn="l" defTabSz="91431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1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798559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339114"/>
            <a:ext cx="9144000" cy="27189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31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5" y="1476375"/>
            <a:ext cx="8439461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6" y="6062123"/>
            <a:ext cx="7461250" cy="276991"/>
          </a:xfrm>
        </p:spPr>
        <p:txBody>
          <a:bodyPr wrap="square" anchor="b" anchorCtr="0">
            <a:spAutoFit/>
          </a:bodyPr>
          <a:lstStyle>
            <a:lvl1pPr algn="l" defTabSz="804785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val="50852645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88" tIns="45716" rIns="82288" bIns="45716" rtlCol="0" anchor="b" anchorCtr="0">
            <a:noAutofit/>
          </a:bodyPr>
          <a:lstStyle>
            <a:lvl1pPr algn="l" defTabSz="91431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600200"/>
            <a:ext cx="4005072" cy="374904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947672"/>
            <a:ext cx="3429000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3748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88" tIns="45716" rIns="82288" bIns="45716" rtlCol="0" anchor="b" anchorCtr="0">
            <a:noAutofit/>
          </a:bodyPr>
          <a:lstStyle>
            <a:lvl1pPr algn="l" defTabSz="91431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17786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5852161"/>
            <a:ext cx="8112126" cy="384175"/>
          </a:xfrm>
        </p:spPr>
        <p:txBody>
          <a:bodyPr>
            <a:normAutofit/>
          </a:bodyPr>
          <a:lstStyle>
            <a:lvl1pPr marL="0" indent="0" algn="l" defTabSz="914312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1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233340" indent="-233340" algn="l" defTabSz="914312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1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493893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17357" y="6355829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2"/>
            <a:ext cx="4117446" cy="3020518"/>
          </a:xfrm>
        </p:spPr>
        <p:txBody>
          <a:bodyPr vert="horz" lIns="82288" tIns="45716" rIns="82288" bIns="45716" rtlCol="0" anchor="ctr" anchorCtr="0">
            <a:noAutofit/>
          </a:bodyPr>
          <a:lstStyle>
            <a:lvl1pPr marL="0" indent="0" algn="l" defTabSz="914312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12" name="Picture 11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41928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494008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17357" y="6355828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3910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36245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3338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38158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29008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6" y="100584"/>
            <a:ext cx="2670048" cy="1152144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4" y="100584"/>
            <a:ext cx="2670048" cy="1152144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100584"/>
            <a:ext cx="2670048" cy="1152144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279393"/>
            <a:ext cx="4684867" cy="384175"/>
          </a:xfrm>
        </p:spPr>
        <p:txBody>
          <a:bodyPr vert="horz" lIns="91431" tIns="45716" rIns="91431" bIns="45716" rtlCol="0">
            <a:normAutofit/>
          </a:bodyPr>
          <a:lstStyle>
            <a:lvl1pPr marL="0" indent="0" algn="l" defTabSz="914312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12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grpSp>
        <p:nvGrpSpPr>
          <p:cNvPr id="4" name="Group 38"/>
          <p:cNvGrpSpPr/>
          <p:nvPr userDrawn="1"/>
        </p:nvGrpSpPr>
        <p:grpSpPr>
          <a:xfrm>
            <a:off x="341313" y="311151"/>
            <a:ext cx="908367" cy="480227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10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</p:grp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1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4" y="3282696"/>
            <a:ext cx="4712557" cy="1022350"/>
          </a:xfrm>
        </p:spPr>
        <p:txBody>
          <a:bodyPr vert="horz" lIns="82288" tIns="45716" rIns="82288" bIns="45716" rtlCol="0" anchor="b" anchorCtr="0">
            <a:noAutofit/>
          </a:bodyPr>
          <a:lstStyle>
            <a:lvl1pPr marL="0" indent="0" algn="l" defTabSz="914312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1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6" y="1917701"/>
            <a:ext cx="2676525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7310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2700" y="6141721"/>
            <a:ext cx="9156700" cy="716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 dirty="0" smtClea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 userDrawn="1"/>
        </p:nvSpPr>
        <p:spPr>
          <a:xfrm>
            <a:off x="1823499" y="-3578087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1013791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5620" y="1711188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5451" y="834888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3036073" y="-3377648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84633"/>
            <a:ext cx="8755128" cy="4372131"/>
          </a:xfrm>
        </p:spPr>
        <p:txBody>
          <a:bodyPr anchor="b" anchorCtr="0"/>
          <a:lstStyle>
            <a:lvl1pPr marL="228578" indent="-228578">
              <a:buFont typeface="Arial" pitchFamily="34" charset="0"/>
              <a:buChar char="“"/>
              <a:defRPr sz="54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60" y="6584522"/>
            <a:ext cx="812991" cy="17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6" tIns="41057" rIns="82116" bIns="41057" anchor="b">
            <a:spAutoFit/>
          </a:bodyPr>
          <a:lstStyle/>
          <a:p>
            <a:pPr algn="r" defTabSz="814310"/>
            <a:r>
              <a:rPr lang="en-US" sz="600" dirty="0">
                <a:solidFill>
                  <a:srgbClr val="FFFFFF"/>
                </a:solidFill>
                <a:latin typeface="Arial"/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7762660" y="6584522"/>
            <a:ext cx="812991" cy="17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6" tIns="41057" rIns="82116" bIns="41057" anchor="b">
            <a:spAutoFit/>
          </a:bodyPr>
          <a:lstStyle/>
          <a:p>
            <a:pPr algn="r" defTabSz="814310"/>
            <a:r>
              <a:rPr lang="en-US" sz="600" dirty="0">
                <a:solidFill>
                  <a:srgbClr val="FFFFFF"/>
                </a:solidFill>
                <a:latin typeface="Arial"/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248" y="5358903"/>
            <a:ext cx="8574685" cy="614362"/>
          </a:xfrm>
        </p:spPr>
        <p:txBody>
          <a:bodyPr vert="horz" lIns="91431" tIns="45716" rIns="91431" bIns="45716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312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ltGray">
          <a:xfrm>
            <a:off x="251374" y="6586255"/>
            <a:ext cx="3420515" cy="17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6" tIns="41057" rIns="82116" bIns="41057" anchor="b" anchorCtr="0">
            <a:spAutoFit/>
          </a:bodyPr>
          <a:lstStyle/>
          <a:p>
            <a:pPr defTabSz="814310"/>
            <a:r>
              <a:rPr lang="en-US" sz="600" dirty="0" smtClean="0">
                <a:solidFill>
                  <a:srgbClr val="FFFFFF"/>
                </a:solidFill>
                <a:latin typeface="Arial"/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ltGray">
          <a:xfrm>
            <a:off x="8640537" y="6580417"/>
            <a:ext cx="259874" cy="175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6" tIns="41057" rIns="82116" bIns="41057" anchor="b">
            <a:spAutoFit/>
          </a:bodyPr>
          <a:lstStyle/>
          <a:p>
            <a:pPr algn="r" defTabSz="814310"/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</a:rPr>
              <a:pPr algn="r" defTabSz="814310"/>
              <a:t>‹#›</a:t>
            </a:fld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618730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891875" y="795528"/>
            <a:ext cx="5349240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91874" y="4794352"/>
            <a:ext cx="5347552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29386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38329" y="310896"/>
            <a:ext cx="3273552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9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1" tIns="45716" rIns="91431" bIns="45716" rtlCol="0" anchor="ctr" anchorCtr="0">
            <a:normAutofit/>
          </a:bodyPr>
          <a:lstStyle>
            <a:lvl1pPr marL="0" indent="0" algn="ctr" defTabSz="914312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3429001"/>
            <a:ext cx="7009298" cy="1449620"/>
          </a:xfrm>
        </p:spPr>
        <p:txBody>
          <a:bodyPr anchor="t">
            <a:spAutoFit/>
          </a:bodyPr>
          <a:lstStyle>
            <a:lvl1pPr marL="0" marR="0" indent="0" algn="l" defTabSz="91431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</p:spTree>
    <p:extLst>
      <p:ext uri="{BB962C8B-B14F-4D97-AF65-F5344CB8AC3E}">
        <p14:creationId xmlns:p14="http://schemas.microsoft.com/office/powerpoint/2010/main" val="52671341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992624" y="859536"/>
            <a:ext cx="3630168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4"/>
            <a:ext cx="4349918" cy="1098754"/>
          </a:xfrm>
        </p:spPr>
        <p:txBody>
          <a:bodyPr anchor="t">
            <a:sp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98523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668713" y="311149"/>
            <a:ext cx="326813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1" tIns="45716" rIns="91431" bIns="45716" rtlCol="0" anchor="ctr" anchorCtr="0">
            <a:normAutofit/>
          </a:bodyPr>
          <a:lstStyle>
            <a:lvl1pPr marL="0" indent="0" algn="ctr" defTabSz="914312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311149"/>
            <a:ext cx="3258612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5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1" tIns="45716" rIns="91431" bIns="45716" rtlCol="0" anchor="ctr" anchorCtr="0">
            <a:normAutofit/>
          </a:bodyPr>
          <a:lstStyle>
            <a:lvl1pPr marL="0" indent="0" algn="ctr" defTabSz="914312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311150"/>
            <a:ext cx="1806574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89" y="311150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1" tIns="45716" rIns="91431" bIns="45716" rtlCol="0" anchor="ctr" anchorCtr="0">
            <a:normAutofit/>
          </a:bodyPr>
          <a:lstStyle>
            <a:lvl1pPr marL="0" indent="0" algn="ctr" defTabSz="914312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4" y="3028951"/>
            <a:ext cx="2501965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1" tIns="45716" rIns="91431" bIns="45716" rtlCol="0" anchor="ctr" anchorCtr="0">
            <a:normAutofit/>
          </a:bodyPr>
          <a:lstStyle>
            <a:lvl1pPr marL="0" indent="0" algn="ctr" defTabSz="914312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3028951"/>
            <a:ext cx="4025374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1" tIns="45716" rIns="91431" bIns="45716" rtlCol="0" anchor="ctr" anchorCtr="0">
            <a:normAutofit/>
          </a:bodyPr>
          <a:lstStyle>
            <a:lvl1pPr marL="0" indent="0" algn="ctr" defTabSz="914312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683658"/>
            <a:ext cx="1806574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89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1" tIns="45716" rIns="91431" bIns="45716" rtlCol="0" anchor="ctr" anchorCtr="0">
            <a:normAutofit/>
          </a:bodyPr>
          <a:lstStyle>
            <a:lvl1pPr marL="0" indent="0" algn="ctr" defTabSz="914312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5182961"/>
            <a:ext cx="1806574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89" y="5182961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1" tIns="45716" rIns="91431" bIns="45716" rtlCol="0" anchor="ctr" anchorCtr="0">
            <a:normAutofit/>
          </a:bodyPr>
          <a:lstStyle>
            <a:lvl1pPr marL="0" indent="0" algn="ctr" defTabSz="914312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26266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310896"/>
            <a:ext cx="8476488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5" y="310897"/>
            <a:ext cx="8474869" cy="6054185"/>
          </a:xfrm>
          <a:ln>
            <a:solidFill>
              <a:schemeClr val="bg2"/>
            </a:solidFill>
          </a:ln>
        </p:spPr>
        <p:txBody>
          <a:bodyPr vert="horz" lIns="91431" tIns="45716" rIns="91431" bIns="45716" rtlCol="0" anchor="ctr" anchorCtr="0">
            <a:normAutofit/>
          </a:bodyPr>
          <a:lstStyle>
            <a:lvl1pPr marL="0" indent="0" algn="ctr" defTabSz="914312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pic>
        <p:nvPicPr>
          <p:cNvPr id="3" name="Picture 2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6" y="6374862"/>
            <a:ext cx="8477250" cy="171450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7789677" y="6584521"/>
            <a:ext cx="785973" cy="17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6" tIns="41057" rIns="82116" bIns="41057" anchor="b">
            <a:spAutoFit/>
          </a:bodyPr>
          <a:lstStyle/>
          <a:p>
            <a:pPr algn="r" defTabSz="814310"/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1374" y="6586255"/>
            <a:ext cx="3420515" cy="17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6" tIns="41057" rIns="82116" bIns="41057" anchor="b" anchorCtr="0">
            <a:spAutoFit/>
          </a:bodyPr>
          <a:lstStyle/>
          <a:p>
            <a:pPr defTabSz="814310"/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40537" y="6580417"/>
            <a:ext cx="259874" cy="175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6" tIns="41057" rIns="82116" bIns="41057" anchor="b">
            <a:spAutoFit/>
          </a:bodyPr>
          <a:lstStyle/>
          <a:p>
            <a:pPr algn="r" defTabSz="814310"/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10"/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235442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91440" y="-91440"/>
            <a:ext cx="9326880" cy="704088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63738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" name="Group 3"/>
          <p:cNvGrpSpPr/>
          <p:nvPr userDrawn="1"/>
        </p:nvGrpSpPr>
        <p:grpSpPr>
          <a:xfrm>
            <a:off x="341315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</p:grpSp>
      <p:sp>
        <p:nvSpPr>
          <p:cNvPr id="40" name="Media Placeholder 39"/>
          <p:cNvSpPr>
            <a:spLocks noGrp="1"/>
          </p:cNvSpPr>
          <p:nvPr>
            <p:ph type="media" sz="quarter" idx="11" hasCustomPrompt="1"/>
          </p:nvPr>
        </p:nvSpPr>
        <p:spPr>
          <a:xfrm>
            <a:off x="673957" y="777240"/>
            <a:ext cx="786384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31" tIns="45716" rIns="91431" bIns="45716" rtlCol="0" anchor="ctr">
            <a:normAutofit/>
          </a:bodyPr>
          <a:lstStyle>
            <a:lvl1pPr marL="0" indent="0" algn="ctr" defTabSz="914312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30416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" name="Group 3"/>
          <p:cNvGrpSpPr/>
          <p:nvPr userDrawn="1"/>
        </p:nvGrpSpPr>
        <p:grpSpPr>
          <a:xfrm>
            <a:off x="341315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40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2639917" y="778669"/>
            <a:ext cx="589788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31" tIns="45716" rIns="91431" bIns="45716" rtlCol="0" anchor="ctr">
            <a:normAutofit/>
          </a:bodyPr>
          <a:lstStyle>
            <a:lvl1pPr marL="0" indent="0" algn="ctr" defTabSz="914312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8386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339113"/>
            <a:ext cx="9144000" cy="27189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6" y="6062114"/>
            <a:ext cx="7461250" cy="276999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727003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789677" y="6584521"/>
            <a:ext cx="785973" cy="17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6" tIns="41057" rIns="82116" bIns="41057" anchor="b">
            <a:spAutoFit/>
          </a:bodyPr>
          <a:lstStyle/>
          <a:p>
            <a:pPr algn="r" defTabSz="814310"/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51374" y="6586255"/>
            <a:ext cx="3420515" cy="17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6" tIns="41057" rIns="82116" bIns="41057" anchor="b" anchorCtr="0">
            <a:spAutoFit/>
          </a:bodyPr>
          <a:lstStyle/>
          <a:p>
            <a:pPr defTabSz="814310"/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8640537" y="6580417"/>
            <a:ext cx="259874" cy="175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6" tIns="41057" rIns="82116" bIns="41057" anchor="b">
            <a:spAutoFit/>
          </a:bodyPr>
          <a:lstStyle/>
          <a:p>
            <a:pPr algn="r" defTabSz="814310"/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10"/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97458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2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4778492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18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07" y="5600089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70" y="5525688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59" y="5600089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28" y="5600089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19" y="5525688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79" y="5600089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202808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6312989" y="3708604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3" y="3697606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3697606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697606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18" y="3697606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6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5" y="2930181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5" y="2720823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4" y="2930182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3082441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5" y="3082441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644691" y="3060489"/>
            <a:ext cx="2468626" cy="646323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defTabSz="914312"/>
            <a:r>
              <a:rPr lang="en-US" sz="3600" dirty="0" smtClean="0">
                <a:solidFill>
                  <a:srgbClr val="FFFFFF"/>
                </a:solidFill>
                <a:latin typeface="Arial"/>
              </a:rPr>
              <a:t>Thank you.</a:t>
            </a:r>
            <a:endParaRPr lang="en-US" sz="36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489776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4200222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black">
          <a:xfrm>
            <a:off x="4778492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117818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227207" y="5600089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334670" y="5525688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444059" y="5600089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660428" y="5600089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769819" y="5525688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4877279" y="5600089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202533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644691" y="3060489"/>
            <a:ext cx="2468626" cy="646323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defTabSz="914312"/>
            <a:r>
              <a:rPr lang="en-US" sz="3600" dirty="0" smtClean="0">
                <a:solidFill>
                  <a:srgbClr val="FFFFFF"/>
                </a:solidFill>
                <a:latin typeface="Arial"/>
              </a:rPr>
              <a:t>Thank you.</a:t>
            </a:r>
            <a:endParaRPr lang="en-US" sz="3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black">
          <a:xfrm>
            <a:off x="6312989" y="3708604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black">
          <a:xfrm>
            <a:off x="6992343" y="3697606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5824831" y="3697606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black">
          <a:xfrm>
            <a:off x="7452023" y="3697606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black">
          <a:xfrm>
            <a:off x="6580118" y="3697606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black">
          <a:xfrm>
            <a:off x="5592956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black">
          <a:xfrm>
            <a:off x="5900765" y="2930181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black">
          <a:xfrm>
            <a:off x="6203155" y="2720823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black">
          <a:xfrm>
            <a:off x="6510964" y="2930182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black">
          <a:xfrm>
            <a:off x="6811994" y="3082441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black">
          <a:xfrm>
            <a:off x="8037815" y="3082441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791590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5" y="432215"/>
            <a:ext cx="8588861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80225" y="6275441"/>
            <a:ext cx="8723671" cy="3170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 dirty="0" smtClea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528816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33" y="274639"/>
            <a:ext cx="8229600" cy="841248"/>
          </a:xfrm>
          <a:prstGeom prst="rect">
            <a:avLst/>
          </a:prstGeom>
        </p:spPr>
        <p:txBody>
          <a:bodyPr vert="horz"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2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0423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75035"/>
            <a:ext cx="780055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275" y="1543050"/>
            <a:ext cx="7800556" cy="4525566"/>
          </a:xfrm>
          <a:prstGeom prst="rect">
            <a:avLst/>
          </a:prstGeom>
        </p:spPr>
        <p:txBody>
          <a:bodyPr/>
          <a:lstStyle>
            <a:lvl1pPr>
              <a:spcBef>
                <a:spcPts val="756"/>
              </a:spcBef>
              <a:defRPr/>
            </a:lvl1pPr>
            <a:lvl2pPr>
              <a:spcBef>
                <a:spcPts val="756"/>
              </a:spcBef>
              <a:defRPr sz="1800"/>
            </a:lvl2pPr>
            <a:lvl3pPr>
              <a:spcBef>
                <a:spcPts val="756"/>
              </a:spcBef>
              <a:defRPr/>
            </a:lvl3pPr>
            <a:lvl4pPr>
              <a:spcBef>
                <a:spcPts val="756"/>
              </a:spcBef>
              <a:defRPr/>
            </a:lvl4pPr>
            <a:lvl5pPr>
              <a:spcBef>
                <a:spcPts val="756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7275" y="857250"/>
            <a:ext cx="7800556" cy="514350"/>
          </a:xfrm>
        </p:spPr>
        <p:txBody>
          <a:bodyPr/>
          <a:lstStyle>
            <a:lvl1pPr marL="0" indent="0">
              <a:buNone/>
              <a:defRPr lang="en-US" sz="1900" dirty="0" smtClean="0">
                <a:solidFill>
                  <a:schemeClr val="accent2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857832" y="6552606"/>
            <a:ext cx="286616" cy="364331"/>
          </a:xfrm>
          <a:prstGeom prst="rect">
            <a:avLst/>
          </a:prstGeom>
        </p:spPr>
        <p:txBody>
          <a:bodyPr vert="horz" lIns="57592" tIns="28797" rIns="57592" bIns="28797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2"/>
            <a:fld id="{2F5CCB13-0A32-4557-88E9-079F0C330695}" type="slidenum">
              <a:rPr lang="en-US" smtClean="0">
                <a:solidFill>
                  <a:srgbClr val="0096D6">
                    <a:tint val="75000"/>
                  </a:srgbClr>
                </a:solidFill>
                <a:latin typeface="Arial"/>
              </a:rPr>
              <a:pPr defTabSz="914312"/>
              <a:t>‹#›</a:t>
            </a:fld>
            <a:endParaRPr lang="en-US" dirty="0">
              <a:solidFill>
                <a:srgbClr val="0096D6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2194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600200"/>
            <a:ext cx="4005072" cy="374904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947672"/>
            <a:ext cx="3429000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84" y="275035"/>
            <a:ext cx="7800555" cy="1143000"/>
          </a:xfrm>
          <a:prstGeom prst="rect">
            <a:avLst/>
          </a:prstGeom>
        </p:spPr>
        <p:txBody>
          <a:bodyPr lIns="68571" tIns="34285" rIns="68571" bIns="34285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284" y="1543050"/>
            <a:ext cx="7800555" cy="4525566"/>
          </a:xfrm>
          <a:prstGeom prst="rect">
            <a:avLst/>
          </a:prstGeom>
        </p:spPr>
        <p:txBody>
          <a:bodyPr lIns="68571" tIns="34285" rIns="68571" bIns="34285"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 sz="2100"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7284" y="857250"/>
            <a:ext cx="7800555" cy="514350"/>
          </a:xfrm>
          <a:prstGeom prst="rect">
            <a:avLst/>
          </a:prstGeom>
        </p:spPr>
        <p:txBody>
          <a:bodyPr lIns="68571" tIns="34285" rIns="68571" bIns="34285"/>
          <a:lstStyle>
            <a:lvl1pPr marL="0" indent="0">
              <a:buNone/>
              <a:defRPr lang="en-US" sz="2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857839" y="6552631"/>
            <a:ext cx="286616" cy="364331"/>
          </a:xfrm>
          <a:prstGeom prst="rect">
            <a:avLst/>
          </a:prstGeom>
        </p:spPr>
        <p:txBody>
          <a:bodyPr vert="horz" lIns="68571" tIns="34285" rIns="68571" bIns="3428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2"/>
            <a:fld id="{2F5CCB13-0A32-4557-88E9-079F0C330695}" type="slidenum">
              <a:rPr lang="en-US" smtClean="0">
                <a:solidFill>
                  <a:srgbClr val="0096D6">
                    <a:tint val="75000"/>
                  </a:srgbClr>
                </a:solidFill>
                <a:latin typeface="Arial"/>
              </a:rPr>
              <a:pPr defTabSz="914312"/>
              <a:t>‹#›</a:t>
            </a:fld>
            <a:endParaRPr lang="en-US" dirty="0">
              <a:solidFill>
                <a:srgbClr val="0096D6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32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only no ty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white">
          <a:xfrm>
            <a:off x="3" y="0"/>
            <a:ext cx="105727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2" tIns="34281" rIns="68562" bIns="34281"/>
          <a:lstStyle/>
          <a:p>
            <a:pPr defTabSz="685617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Arial" pitchFamily="34" charset="0"/>
              <a:ea typeface="Apple LiGothic Medium" charset="-120"/>
              <a:sym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111" y="290516"/>
            <a:ext cx="8327414" cy="12261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857833" y="6552612"/>
            <a:ext cx="286617" cy="364331"/>
          </a:xfrm>
          <a:prstGeom prst="rect">
            <a:avLst/>
          </a:prstGeom>
        </p:spPr>
        <p:txBody>
          <a:bodyPr vert="horz" lIns="68562" tIns="34281" rIns="68562" bIns="3428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2"/>
            <a:fld id="{2F5CCB13-0A32-4557-88E9-079F0C330695}" type="slidenum">
              <a:rPr lang="en-US" smtClean="0">
                <a:solidFill>
                  <a:srgbClr val="0096D6">
                    <a:tint val="75000"/>
                  </a:srgbClr>
                </a:solidFill>
                <a:latin typeface="Arial"/>
              </a:rPr>
              <a:pPr defTabSz="914312"/>
              <a:t>‹#›</a:t>
            </a:fld>
            <a:endParaRPr lang="en-US">
              <a:solidFill>
                <a:srgbClr val="0096D6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9625878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7" y="275035"/>
            <a:ext cx="780055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277" y="1543050"/>
            <a:ext cx="7800556" cy="4525566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 sz="2100"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7277" y="857250"/>
            <a:ext cx="7800556" cy="514350"/>
          </a:xfrm>
        </p:spPr>
        <p:txBody>
          <a:bodyPr/>
          <a:lstStyle>
            <a:lvl1pPr marL="0" indent="0">
              <a:buNone/>
              <a:defRPr lang="en-US" sz="2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857833" y="6552607"/>
            <a:ext cx="286616" cy="364331"/>
          </a:xfrm>
          <a:prstGeom prst="rect">
            <a:avLst/>
          </a:prstGeom>
        </p:spPr>
        <p:txBody>
          <a:bodyPr vert="horz" lIns="68566" tIns="34282" rIns="68566" bIns="3428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2"/>
            <a:fld id="{2F5CCB13-0A32-4557-88E9-079F0C330695}" type="slidenum">
              <a:rPr lang="en-US" smtClean="0">
                <a:solidFill>
                  <a:srgbClr val="0096D6">
                    <a:tint val="75000"/>
                  </a:srgbClr>
                </a:solidFill>
                <a:latin typeface="Arial"/>
              </a:rPr>
              <a:pPr defTabSz="914312"/>
              <a:t>‹#›</a:t>
            </a:fld>
            <a:endParaRPr lang="en-US" dirty="0">
              <a:solidFill>
                <a:srgbClr val="0096D6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802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7" y="275035"/>
            <a:ext cx="780055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277" y="1543050"/>
            <a:ext cx="7800556" cy="4525566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 sz="2100"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7277" y="857250"/>
            <a:ext cx="7800556" cy="514350"/>
          </a:xfrm>
        </p:spPr>
        <p:txBody>
          <a:bodyPr/>
          <a:lstStyle>
            <a:lvl1pPr marL="0" indent="0">
              <a:buNone/>
              <a:defRPr lang="en-US" sz="2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857833" y="6552607"/>
            <a:ext cx="286616" cy="364331"/>
          </a:xfrm>
          <a:prstGeom prst="rect">
            <a:avLst/>
          </a:prstGeom>
        </p:spPr>
        <p:txBody>
          <a:bodyPr vert="horz" lIns="68566" tIns="34282" rIns="68566" bIns="3428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2"/>
            <a:fld id="{2F5CCB13-0A32-4557-88E9-079F0C330695}" type="slidenum">
              <a:rPr lang="en-US" smtClean="0">
                <a:solidFill>
                  <a:srgbClr val="0096D6">
                    <a:tint val="75000"/>
                  </a:srgbClr>
                </a:solidFill>
                <a:latin typeface="Arial"/>
              </a:rPr>
              <a:pPr defTabSz="914312"/>
              <a:t>‹#›</a:t>
            </a:fld>
            <a:endParaRPr lang="en-US" dirty="0">
              <a:solidFill>
                <a:srgbClr val="0096D6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0824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7" y="275035"/>
            <a:ext cx="780055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277" y="1543050"/>
            <a:ext cx="7800556" cy="4525566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 sz="2100"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7277" y="857250"/>
            <a:ext cx="7800556" cy="514350"/>
          </a:xfrm>
        </p:spPr>
        <p:txBody>
          <a:bodyPr/>
          <a:lstStyle>
            <a:lvl1pPr marL="0" indent="0">
              <a:buNone/>
              <a:defRPr lang="en-US" sz="2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857833" y="6552607"/>
            <a:ext cx="286616" cy="364331"/>
          </a:xfrm>
          <a:prstGeom prst="rect">
            <a:avLst/>
          </a:prstGeom>
        </p:spPr>
        <p:txBody>
          <a:bodyPr vert="horz" lIns="68566" tIns="34282" rIns="68566" bIns="3428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2"/>
            <a:fld id="{2F5CCB13-0A32-4557-88E9-079F0C330695}" type="slidenum">
              <a:rPr lang="en-US" smtClean="0">
                <a:solidFill>
                  <a:srgbClr val="0096D6">
                    <a:tint val="75000"/>
                  </a:srgbClr>
                </a:solidFill>
                <a:latin typeface="Arial"/>
              </a:rPr>
              <a:pPr defTabSz="914312"/>
              <a:t>‹#›</a:t>
            </a:fld>
            <a:endParaRPr lang="en-US" dirty="0">
              <a:solidFill>
                <a:srgbClr val="0096D6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2155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7" y="275035"/>
            <a:ext cx="780055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277" y="1543050"/>
            <a:ext cx="7800556" cy="4525566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 sz="2100"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7277" y="857250"/>
            <a:ext cx="7800556" cy="514350"/>
          </a:xfrm>
        </p:spPr>
        <p:txBody>
          <a:bodyPr/>
          <a:lstStyle>
            <a:lvl1pPr marL="0" indent="0">
              <a:buNone/>
              <a:defRPr lang="en-US" sz="2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857833" y="6552607"/>
            <a:ext cx="286616" cy="364331"/>
          </a:xfrm>
          <a:prstGeom prst="rect">
            <a:avLst/>
          </a:prstGeom>
        </p:spPr>
        <p:txBody>
          <a:bodyPr vert="horz" lIns="68566" tIns="34282" rIns="68566" bIns="3428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2"/>
            <a:fld id="{2F5CCB13-0A32-4557-88E9-079F0C330695}" type="slidenum">
              <a:rPr lang="en-US" smtClean="0">
                <a:solidFill>
                  <a:srgbClr val="0096D6">
                    <a:tint val="75000"/>
                  </a:srgbClr>
                </a:solidFill>
                <a:latin typeface="Arial"/>
              </a:rPr>
              <a:pPr defTabSz="914312"/>
              <a:t>‹#›</a:t>
            </a:fld>
            <a:endParaRPr lang="en-US" dirty="0">
              <a:solidFill>
                <a:srgbClr val="0096D6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9010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7" y="275035"/>
            <a:ext cx="780055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277" y="1543050"/>
            <a:ext cx="7800556" cy="4525566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 sz="2100"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7277" y="857250"/>
            <a:ext cx="7800556" cy="514350"/>
          </a:xfrm>
        </p:spPr>
        <p:txBody>
          <a:bodyPr/>
          <a:lstStyle>
            <a:lvl1pPr marL="0" indent="0">
              <a:buNone/>
              <a:defRPr lang="en-US" sz="2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857833" y="6552607"/>
            <a:ext cx="286616" cy="364331"/>
          </a:xfrm>
          <a:prstGeom prst="rect">
            <a:avLst/>
          </a:prstGeom>
        </p:spPr>
        <p:txBody>
          <a:bodyPr vert="horz" lIns="68566" tIns="34282" rIns="68566" bIns="3428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2"/>
            <a:fld id="{2F5CCB13-0A32-4557-88E9-079F0C330695}" type="slidenum">
              <a:rPr lang="en-US" smtClean="0">
                <a:solidFill>
                  <a:srgbClr val="0096D6">
                    <a:tint val="75000"/>
                  </a:srgbClr>
                </a:solidFill>
                <a:latin typeface="Arial"/>
              </a:rPr>
              <a:pPr defTabSz="914312"/>
              <a:t>‹#›</a:t>
            </a:fld>
            <a:endParaRPr lang="en-US" dirty="0">
              <a:solidFill>
                <a:srgbClr val="0096D6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905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ltGray">
          <a:xfrm>
            <a:off x="8594725" y="6626225"/>
            <a:ext cx="322263" cy="236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AC26236B-92F8-A648-B770-E19215342872}" type="slidenum">
              <a:rPr lang="en-US" sz="1000">
                <a:solidFill>
                  <a:srgbClr val="8E8E95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pPr algn="r" defTabSz="814388">
                <a:defRPr/>
              </a:pPr>
              <a:t>‹#›</a:t>
            </a:fld>
            <a:endParaRPr lang="en-US" sz="1000" dirty="0">
              <a:solidFill>
                <a:srgbClr val="8E8E95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ltGray">
          <a:xfrm>
            <a:off x="8594725" y="6626225"/>
            <a:ext cx="322263" cy="236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defRPr/>
            </a:pPr>
            <a:fld id="{8F28A3E9-FCA6-2247-A342-DD3B4EF1B80C}" type="slidenum">
              <a:rPr lang="en-US" sz="1000">
                <a:solidFill>
                  <a:srgbClr val="8E8E95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pPr algn="r" defTabSz="814388">
                <a:defRPr/>
              </a:pPr>
              <a:t>‹#›</a:t>
            </a:fld>
            <a:endParaRPr lang="en-US" sz="1000" dirty="0">
              <a:solidFill>
                <a:srgbClr val="8E8E95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045" y="304800"/>
            <a:ext cx="7769834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045" y="1600202"/>
            <a:ext cx="7773981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12045" y="1186542"/>
            <a:ext cx="7769834" cy="381000"/>
          </a:xfrm>
        </p:spPr>
        <p:txBody>
          <a:bodyPr anchor="ctr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812043" y="6372425"/>
            <a:ext cx="7769836" cy="307777"/>
          </a:xfrm>
        </p:spPr>
        <p:txBody>
          <a:bodyPr anchor="b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64151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Bullet_Title only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432215"/>
            <a:ext cx="8588861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 userDrawn="1"/>
        </p:nvSpPr>
        <p:spPr bwMode="ltGray">
          <a:xfrm>
            <a:off x="251375" y="658624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>
                <a:solidFill>
                  <a:srgbClr val="C0C0C0"/>
                </a:solidFill>
                <a:latin typeface="Arial"/>
              </a:rPr>
              <a:t>© 2011 Cisco and/or its affiliates. All rights reserved.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ltGray">
          <a:xfrm>
            <a:off x="7784629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ltGray">
          <a:xfrm>
            <a:off x="8639983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43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haded-grid-sam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562600"/>
            <a:ext cx="9144000" cy="1295400"/>
          </a:xfrm>
          <a:prstGeom prst="rect">
            <a:avLst/>
          </a:prstGeom>
          <a:gradFill>
            <a:gsLst>
              <a:gs pos="0">
                <a:srgbClr val="FFFFFF">
                  <a:lumMod val="85000"/>
                </a:srgbClr>
              </a:gs>
              <a:gs pos="100000">
                <a:srgbClr val="FFFFFF"/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/>
        </p:spPr>
        <p:txBody>
          <a:bodyPr lIns="68589" tIns="34295" rIns="68589" bIns="34295" anchor="ctr"/>
          <a:lstStyle/>
          <a:p>
            <a:pPr algn="ctr" defTabSz="685891">
              <a:defRPr/>
            </a:pPr>
            <a:endParaRPr lang="en-US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" name="Picture 71" descr="Grid_Gray_Perspec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2133"/>
            <a:ext cx="9144000" cy="333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3" y="432215"/>
            <a:ext cx="8588861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14954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3886201"/>
            <a:ext cx="9144000" cy="2971801"/>
            <a:chOff x="0" y="3886200"/>
            <a:chExt cx="12188825" cy="2971801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6346371"/>
              <a:ext cx="12188825" cy="250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12"/>
              <a:endParaRPr lang="en-US" dirty="0" smtClean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5" name="Picture 17" descr="\\.PSF\.Mac\Freelance\CISCO\Shanaz\Grid_Fade1_45%.png"/>
            <p:cNvPicPr>
              <a:picLocks noChangeAspect="1" noChangeArrowheads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3886200"/>
              <a:ext cx="12188825" cy="2971801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338328"/>
            <a:ext cx="8588861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0970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1" y="338328"/>
            <a:ext cx="8580924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8735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15900" y="6286500"/>
            <a:ext cx="87122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4" name="Picture 3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2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405352" y="5948636"/>
            <a:ext cx="599089" cy="1145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60939" y="5948636"/>
            <a:ext cx="472965" cy="1145627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771697" y="5948636"/>
            <a:ext cx="472965" cy="1145627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Rounded Rectangle 42"/>
          <p:cNvSpPr/>
          <p:nvPr/>
        </p:nvSpPr>
        <p:spPr>
          <a:xfrm rot="10800000" flipH="1">
            <a:off x="2856506" y="831272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Rounded Rectangle 44"/>
          <p:cNvSpPr/>
          <p:nvPr/>
        </p:nvSpPr>
        <p:spPr>
          <a:xfrm rot="10800000" flipH="1">
            <a:off x="821966" y="471678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ounded Rectangle 45"/>
          <p:cNvSpPr/>
          <p:nvPr/>
        </p:nvSpPr>
        <p:spPr>
          <a:xfrm rot="10800000" flipH="1">
            <a:off x="13325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Rounded Rectangle 46"/>
          <p:cNvSpPr/>
          <p:nvPr/>
        </p:nvSpPr>
        <p:spPr>
          <a:xfrm rot="10800000" flipH="1">
            <a:off x="5869870" y="6614159"/>
            <a:ext cx="780312" cy="331954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Rounded Rectangle 47"/>
          <p:cNvSpPr/>
          <p:nvPr/>
        </p:nvSpPr>
        <p:spPr>
          <a:xfrm rot="10800000" flipH="1">
            <a:off x="6933206" y="661416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Rounded Rectangle 48"/>
          <p:cNvSpPr/>
          <p:nvPr/>
        </p:nvSpPr>
        <p:spPr>
          <a:xfrm rot="10800000" flipH="1">
            <a:off x="2191486" y="6719450"/>
            <a:ext cx="662549" cy="63310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Rounded Rectangle 49"/>
          <p:cNvSpPr/>
          <p:nvPr/>
        </p:nvSpPr>
        <p:spPr>
          <a:xfrm rot="10800000" flipH="1">
            <a:off x="2794161" y="6668595"/>
            <a:ext cx="779356" cy="55463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Rounded Rectangle 50"/>
          <p:cNvSpPr/>
          <p:nvPr/>
        </p:nvSpPr>
        <p:spPr>
          <a:xfrm rot="10800000" flipH="1">
            <a:off x="4920834" y="1025236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Rounded Rectangle 51"/>
          <p:cNvSpPr/>
          <p:nvPr/>
        </p:nvSpPr>
        <p:spPr>
          <a:xfrm rot="10800000" flipH="1">
            <a:off x="539188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Rounded Rectangle 52"/>
          <p:cNvSpPr/>
          <p:nvPr/>
        </p:nvSpPr>
        <p:spPr>
          <a:xfrm rot="10800000" flipH="1">
            <a:off x="341313" y="6708752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Rounded Rectangle 53"/>
          <p:cNvSpPr/>
          <p:nvPr/>
        </p:nvSpPr>
        <p:spPr>
          <a:xfrm rot="10800000" flipH="1">
            <a:off x="8038251" y="8318268"/>
            <a:ext cx="780312" cy="331954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Rounded Rectangle 54"/>
          <p:cNvSpPr/>
          <p:nvPr/>
        </p:nvSpPr>
        <p:spPr>
          <a:xfrm rot="10800000" flipH="1">
            <a:off x="816224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Rounded Rectangle 55"/>
          <p:cNvSpPr/>
          <p:nvPr/>
        </p:nvSpPr>
        <p:spPr>
          <a:xfrm rot="10800000" flipH="1">
            <a:off x="37709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0" y="0"/>
            <a:ext cx="9129008" cy="637831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4" name="Group 67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</p:grpSp>
      <p:sp>
        <p:nvSpPr>
          <p:cNvPr id="88" name="Rectangle 87"/>
          <p:cNvSpPr/>
          <p:nvPr/>
        </p:nvSpPr>
        <p:spPr>
          <a:xfrm>
            <a:off x="1" y="6541294"/>
            <a:ext cx="9129008" cy="316706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8714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9129008" cy="637831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4" name="Group 67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</p:grpSp>
      <p:sp>
        <p:nvSpPr>
          <p:cNvPr id="88" name="Rectangle 87"/>
          <p:cNvSpPr/>
          <p:nvPr/>
        </p:nvSpPr>
        <p:spPr>
          <a:xfrm>
            <a:off x="1" y="6541294"/>
            <a:ext cx="9129008" cy="316706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8073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59" name="Rounded Rectangle 58"/>
          <p:cNvSpPr/>
          <p:nvPr/>
        </p:nvSpPr>
        <p:spPr>
          <a:xfrm>
            <a:off x="1823499" y="-3570592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0" y="-63772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Rounded Rectangle 64"/>
          <p:cNvSpPr/>
          <p:nvPr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6585483" y="-291327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8105451" y="569919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Rounded Rectangle 67"/>
          <p:cNvSpPr/>
          <p:nvPr/>
        </p:nvSpPr>
        <p:spPr>
          <a:xfrm rot="10800000">
            <a:off x="3036073" y="1516172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FFFFFF"/>
                </a:solidFill>
                <a:latin typeface="Arial"/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FFFFFF"/>
                </a:solidFill>
                <a:latin typeface="Arial"/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</a:rPr>
              <a:pPr algn="r" defTabSz="814388"/>
              <a:t>‹#›</a:t>
            </a:fld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513655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"/>
          <p:cNvGrpSpPr/>
          <p:nvPr/>
        </p:nvGrpSpPr>
        <p:grpSpPr>
          <a:xfrm>
            <a:off x="-12700" y="-2056029"/>
            <a:ext cx="9847891" cy="19379146"/>
            <a:chOff x="-12700" y="-2056029"/>
            <a:chExt cx="9847891" cy="19379146"/>
          </a:xfrm>
        </p:grpSpPr>
        <p:pic>
          <p:nvPicPr>
            <p:cNvPr id="32" name="Picture 2" descr="C:\Documents and Settings\contractor\Desktop\Blue_Green_Gradient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2700" y="0"/>
              <a:ext cx="9156700" cy="6858000"/>
            </a:xfrm>
            <a:prstGeom prst="rect">
              <a:avLst/>
            </a:prstGeom>
            <a:noFill/>
          </p:spPr>
        </p:pic>
        <p:sp>
          <p:nvSpPr>
            <p:cNvPr id="33" name="Rounded Rectangle 32"/>
            <p:cNvSpPr/>
            <p:nvPr userDrawn="1"/>
          </p:nvSpPr>
          <p:spPr>
            <a:xfrm>
              <a:off x="1823499" y="3308943"/>
              <a:ext cx="1729740" cy="140141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4" name="Rounded Rectangle 33"/>
            <p:cNvSpPr/>
            <p:nvPr userDrawn="1"/>
          </p:nvSpPr>
          <p:spPr>
            <a:xfrm>
              <a:off x="0" y="1236689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5" name="Rounded Rectangle 34"/>
            <p:cNvSpPr/>
            <p:nvPr userDrawn="1"/>
          </p:nvSpPr>
          <p:spPr>
            <a:xfrm rot="10800000">
              <a:off x="1013791" y="4248605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6" name="Rounded Rectangle 35"/>
            <p:cNvSpPr/>
            <p:nvPr userDrawn="1"/>
          </p:nvSpPr>
          <p:spPr>
            <a:xfrm>
              <a:off x="6585483" y="-2056029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7" name="Rounded Rectangle 36"/>
            <p:cNvSpPr/>
            <p:nvPr userDrawn="1"/>
          </p:nvSpPr>
          <p:spPr>
            <a:xfrm>
              <a:off x="8105451" y="2783785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8" name="Rounded Rectangle 37"/>
            <p:cNvSpPr/>
            <p:nvPr userDrawn="1"/>
          </p:nvSpPr>
          <p:spPr>
            <a:xfrm rot="10800000">
              <a:off x="3036073" y="174390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69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FFFFFF"/>
                </a:solidFill>
                <a:latin typeface="Arial"/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FFFFFF"/>
                </a:solidFill>
                <a:latin typeface="Arial"/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</a:rPr>
              <a:pPr algn="r" defTabSz="814388"/>
              <a:t>‹#›</a:t>
            </a:fld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5" name="Group 38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669634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102726"/>
            <a:ext cx="8477250" cy="34385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17357" y="3020518"/>
            <a:ext cx="8694295" cy="3357797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582864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102726"/>
            <a:ext cx="8477250" cy="34385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17357" y="3020519"/>
            <a:ext cx="8694295" cy="1757670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967967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353351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83108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5852160"/>
            <a:ext cx="8112126" cy="384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233363" indent="-233363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6189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747683"/>
            <a:ext cx="3236976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4876800"/>
            <a:ext cx="3200400" cy="457200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30960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63392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295275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tabLst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824413" y="295275"/>
            <a:ext cx="4122737" cy="838200"/>
          </a:xfrm>
        </p:spPr>
        <p:txBody>
          <a:bodyPr lIns="82296" rIns="82296"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lang="en-US" sz="36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Two Column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Title 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61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391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3624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3338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6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4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786325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6" y="6062114"/>
            <a:ext cx="7461250" cy="276999"/>
          </a:xfrm>
        </p:spPr>
        <p:txBody>
          <a:bodyPr wrap="square" anchor="b" anchorCtr="0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2">
                    <a:lumMod val="85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val="353100547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600200"/>
            <a:ext cx="4005072" cy="3749040"/>
          </a:xfr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Tx/>
              <a:buNone/>
              <a:defRPr lang="en-US" sz="2400" b="0" kern="1200" spc="0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947672"/>
            <a:ext cx="3429000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6050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4297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201" y="5842635"/>
            <a:ext cx="8112126" cy="384175"/>
          </a:xfr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021122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12" name="Picture 11" descr="verticalb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1927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157573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17357" y="6355828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12" name="Picture 11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41927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8443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279392"/>
            <a:ext cx="4684867" cy="384175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3" y="311150"/>
            <a:ext cx="908367" cy="480227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0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3" y="3282696"/>
            <a:ext cx="4712557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5" y="1917700"/>
            <a:ext cx="2676525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4897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1823499" y="-3578087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 rot="10800000">
            <a:off x="1013791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5620" y="17111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5451" y="8348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3036073" y="-3377648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744" y="484632"/>
            <a:ext cx="8755128" cy="437213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style”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FFFFFF"/>
                </a:solidFill>
                <a:latin typeface="Arial"/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FFFFFF"/>
                </a:solidFill>
                <a:latin typeface="Arial"/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248" y="5358903"/>
            <a:ext cx="8574685" cy="61436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FFFFFF"/>
                </a:solidFill>
                <a:latin typeface="Arial"/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</a:rPr>
              <a:pPr algn="r" defTabSz="814388"/>
              <a:t>‹#›</a:t>
            </a:fld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222668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891875" y="795528"/>
            <a:ext cx="5349240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91874" y="4794352"/>
            <a:ext cx="5347552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83388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38328" y="310896"/>
            <a:ext cx="3273552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3429000"/>
            <a:ext cx="7009298" cy="1421928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</p:spTree>
    <p:extLst>
      <p:ext uri="{BB962C8B-B14F-4D97-AF65-F5344CB8AC3E}">
        <p14:creationId xmlns:p14="http://schemas.microsoft.com/office/powerpoint/2010/main" val="134858407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992624" y="859536"/>
            <a:ext cx="3630168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108952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55697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668713" y="311149"/>
            <a:ext cx="326813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311149"/>
            <a:ext cx="3258612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311149"/>
            <a:ext cx="1806574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3" y="3028951"/>
            <a:ext cx="2501965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3028951"/>
            <a:ext cx="4025374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683657"/>
            <a:ext cx="1806574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5182960"/>
            <a:ext cx="1806574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2346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310896"/>
            <a:ext cx="8476488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5" y="310896"/>
            <a:ext cx="8474869" cy="6054185"/>
          </a:xfrm>
          <a:ln>
            <a:solidFill>
              <a:srgbClr val="08252E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pic>
        <p:nvPicPr>
          <p:cNvPr id="3" name="Picture 2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4862"/>
            <a:ext cx="8477250" cy="171450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226305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85065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</p:grpSp>
      <p:sp>
        <p:nvSpPr>
          <p:cNvPr id="40" name="Media Placeholder 39"/>
          <p:cNvSpPr>
            <a:spLocks noGrp="1"/>
          </p:cNvSpPr>
          <p:nvPr>
            <p:ph type="media" sz="quarter" idx="11" hasCustomPrompt="1"/>
          </p:nvPr>
        </p:nvSpPr>
        <p:spPr>
          <a:xfrm>
            <a:off x="673957" y="777240"/>
            <a:ext cx="786384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7759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279392"/>
            <a:ext cx="4684867" cy="38417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grpSp>
        <p:nvGrpSpPr>
          <p:cNvPr id="4" name="Group 38"/>
          <p:cNvGrpSpPr/>
          <p:nvPr userDrawn="1"/>
        </p:nvGrpSpPr>
        <p:grpSpPr>
          <a:xfrm>
            <a:off x="341313" y="311150"/>
            <a:ext cx="908367" cy="480227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10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3" y="3282696"/>
            <a:ext cx="4712557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5" y="1917700"/>
            <a:ext cx="2676525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40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2639917" y="778669"/>
            <a:ext cx="589788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87636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391612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88372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742528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Arial"/>
              </a:rPr>
              <a:t>Thank you.</a:t>
            </a:r>
            <a:endParaRPr lang="en-US" sz="36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883565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216085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Arial"/>
              </a:rPr>
              <a:t>Thank you.</a:t>
            </a:r>
            <a:endParaRPr lang="en-US" sz="3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6" name="Freeform 35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20176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1520825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1520825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474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4748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7773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2700" y="6141720"/>
            <a:ext cx="9156700" cy="716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 userDrawn="1"/>
        </p:nvSpPr>
        <p:spPr>
          <a:xfrm>
            <a:off x="1823499" y="-3578087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1013791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5620" y="17111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5451" y="8348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3036073" y="-3377648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84632"/>
            <a:ext cx="8755128" cy="437213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54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248" y="5358903"/>
            <a:ext cx="8574685" cy="61436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6493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891875" y="795528"/>
            <a:ext cx="5349240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91874" y="4794352"/>
            <a:ext cx="5347552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-animated bar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405352" y="5562600"/>
            <a:ext cx="599089" cy="1145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60939" y="5638800"/>
            <a:ext cx="472965" cy="1145627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71697" y="5562600"/>
            <a:ext cx="472965" cy="1145627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2856506" y="831272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 rot="10800000" flipH="1">
            <a:off x="821966" y="471678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3325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4920834" y="1025236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539188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816224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37709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4992" y="0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3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4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6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29"/>
            <a:ext cx="8112125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10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12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9" name="Rectangle 6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57" name="Rectangle 56"/>
          <p:cNvSpPr/>
          <p:nvPr userDrawn="1"/>
        </p:nvSpPr>
        <p:spPr>
          <a:xfrm>
            <a:off x="1" y="6541294"/>
            <a:ext cx="9129008" cy="31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9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56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2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38328" y="310896"/>
            <a:ext cx="3273552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3429000"/>
            <a:ext cx="7009298" cy="1421928"/>
          </a:xfrm>
        </p:spPr>
        <p:txBody>
          <a:bodyPr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992624" y="859536"/>
            <a:ext cx="3630168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1089529"/>
          </a:xfrm>
        </p:spPr>
        <p:txBody>
          <a:bodyPr anchor="t">
            <a:sp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668713" y="311149"/>
            <a:ext cx="326813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311149"/>
            <a:ext cx="3258612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311149"/>
            <a:ext cx="1806574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3" y="3028951"/>
            <a:ext cx="2501965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3028951"/>
            <a:ext cx="4025374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683657"/>
            <a:ext cx="1806574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5182960"/>
            <a:ext cx="1806574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310896"/>
            <a:ext cx="8476488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5" y="310896"/>
            <a:ext cx="8474869" cy="6054185"/>
          </a:xfrm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pic>
        <p:nvPicPr>
          <p:cNvPr id="3" name="Picture 2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6374862"/>
            <a:ext cx="8477250" cy="171450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91440" y="-91440"/>
            <a:ext cx="9326880" cy="704088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2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40" name="Media Placeholder 39"/>
          <p:cNvSpPr>
            <a:spLocks noGrp="1"/>
          </p:cNvSpPr>
          <p:nvPr>
            <p:ph type="media" sz="quarter" idx="11" hasCustomPrompt="1"/>
          </p:nvPr>
        </p:nvSpPr>
        <p:spPr>
          <a:xfrm>
            <a:off x="673957" y="777240"/>
            <a:ext cx="786384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2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40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2639917" y="778669"/>
            <a:ext cx="589788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soli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9" name="Rounded Rectangle 28"/>
          <p:cNvSpPr/>
          <p:nvPr/>
        </p:nvSpPr>
        <p:spPr>
          <a:xfrm>
            <a:off x="1823499" y="-3570592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-63772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6585483" y="-291327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" name="Rounded Rectangle 32"/>
          <p:cNvSpPr/>
          <p:nvPr userDrawn="1"/>
        </p:nvSpPr>
        <p:spPr>
          <a:xfrm>
            <a:off x="8105451" y="569919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>
            <a:off x="3036073" y="1516172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sp>
        <p:nvSpPr>
          <p:cNvPr id="36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7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524000"/>
            <a:ext cx="412432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1526" y="1524000"/>
            <a:ext cx="412432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1891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8169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405353" y="5948638"/>
            <a:ext cx="599089" cy="1145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60940" y="5948638"/>
            <a:ext cx="472965" cy="1145627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771697" y="5948638"/>
            <a:ext cx="472965" cy="1145627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Rounded Rectangle 42"/>
          <p:cNvSpPr/>
          <p:nvPr/>
        </p:nvSpPr>
        <p:spPr>
          <a:xfrm rot="10800000" flipH="1">
            <a:off x="2856506" y="831272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Rounded Rectangle 44"/>
          <p:cNvSpPr/>
          <p:nvPr/>
        </p:nvSpPr>
        <p:spPr>
          <a:xfrm rot="10800000" flipH="1">
            <a:off x="821966" y="471678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ounded Rectangle 45"/>
          <p:cNvSpPr/>
          <p:nvPr/>
        </p:nvSpPr>
        <p:spPr>
          <a:xfrm rot="10800000" flipH="1">
            <a:off x="13325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Rounded Rectangle 46"/>
          <p:cNvSpPr/>
          <p:nvPr/>
        </p:nvSpPr>
        <p:spPr>
          <a:xfrm rot="10800000" flipH="1">
            <a:off x="5869870" y="6614161"/>
            <a:ext cx="780312" cy="331954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Rounded Rectangle 47"/>
          <p:cNvSpPr/>
          <p:nvPr/>
        </p:nvSpPr>
        <p:spPr>
          <a:xfrm rot="10800000" flipH="1">
            <a:off x="6933207" y="661416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Rounded Rectangle 48"/>
          <p:cNvSpPr/>
          <p:nvPr/>
        </p:nvSpPr>
        <p:spPr>
          <a:xfrm rot="10800000" flipH="1">
            <a:off x="2191487" y="6719452"/>
            <a:ext cx="662549" cy="63310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Rounded Rectangle 49"/>
          <p:cNvSpPr/>
          <p:nvPr/>
        </p:nvSpPr>
        <p:spPr>
          <a:xfrm rot="10800000" flipH="1">
            <a:off x="2794162" y="6668595"/>
            <a:ext cx="779356" cy="55463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Rounded Rectangle 50"/>
          <p:cNvSpPr/>
          <p:nvPr/>
        </p:nvSpPr>
        <p:spPr>
          <a:xfrm rot="10800000" flipH="1">
            <a:off x="4920835" y="1025236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Rounded Rectangle 51"/>
          <p:cNvSpPr/>
          <p:nvPr/>
        </p:nvSpPr>
        <p:spPr>
          <a:xfrm rot="10800000" flipH="1">
            <a:off x="539188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Rounded Rectangle 52"/>
          <p:cNvSpPr/>
          <p:nvPr/>
        </p:nvSpPr>
        <p:spPr>
          <a:xfrm rot="10800000" flipH="1">
            <a:off x="341314" y="6708754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Rounded Rectangle 53"/>
          <p:cNvSpPr/>
          <p:nvPr/>
        </p:nvSpPr>
        <p:spPr>
          <a:xfrm rot="10800000" flipH="1">
            <a:off x="8038251" y="8318270"/>
            <a:ext cx="780312" cy="331954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Rounded Rectangle 54"/>
          <p:cNvSpPr/>
          <p:nvPr/>
        </p:nvSpPr>
        <p:spPr>
          <a:xfrm rot="10800000" flipH="1">
            <a:off x="8162250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Rounded Rectangle 55"/>
          <p:cNvSpPr/>
          <p:nvPr/>
        </p:nvSpPr>
        <p:spPr>
          <a:xfrm rot="10800000" flipH="1">
            <a:off x="3770907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0" y="2"/>
            <a:ext cx="9129008" cy="637831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" y="6541294"/>
            <a:ext cx="9129008" cy="316706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ltGray">
          <a:xfrm>
            <a:off x="251374" y="6586248"/>
            <a:ext cx="19483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ltGray">
          <a:xfrm>
            <a:off x="7789662" y="6584514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ltGray">
          <a:xfrm>
            <a:off x="8640519" y="6580410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91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70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4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9" y="5232772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8" name="Rounded Rectangle 57"/>
          <p:cNvSpPr/>
          <p:nvPr userDrawn="1"/>
        </p:nvSpPr>
        <p:spPr>
          <a:xfrm rot="10800000" flipH="1">
            <a:off x="821966" y="471678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Rounded Rectangle 63"/>
          <p:cNvSpPr/>
          <p:nvPr userDrawn="1"/>
        </p:nvSpPr>
        <p:spPr>
          <a:xfrm rot="10800000" flipH="1">
            <a:off x="13325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Rounded Rectangle 64"/>
          <p:cNvSpPr/>
          <p:nvPr userDrawn="1"/>
        </p:nvSpPr>
        <p:spPr>
          <a:xfrm rot="10800000" flipH="1">
            <a:off x="341314" y="6708756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1" y="6545267"/>
            <a:ext cx="9129008" cy="31273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Rectangle 5"/>
          <p:cNvSpPr>
            <a:spLocks noChangeArrowheads="1"/>
          </p:cNvSpPr>
          <p:nvPr userDrawn="1"/>
        </p:nvSpPr>
        <p:spPr bwMode="ltGray">
          <a:xfrm>
            <a:off x="7789663" y="6584516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sp>
        <p:nvSpPr>
          <p:cNvPr id="97" name="Rectangle 7"/>
          <p:cNvSpPr>
            <a:spLocks noChangeArrowheads="1"/>
          </p:cNvSpPr>
          <p:nvPr userDrawn="1"/>
        </p:nvSpPr>
        <p:spPr bwMode="ltGray">
          <a:xfrm>
            <a:off x="8621479" y="6580412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98" name="Rectangle 4"/>
          <p:cNvSpPr>
            <a:spLocks noChangeArrowheads="1"/>
          </p:cNvSpPr>
          <p:nvPr userDrawn="1"/>
        </p:nvSpPr>
        <p:spPr bwMode="ltGray">
          <a:xfrm>
            <a:off x="265667" y="6586250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err="1" smtClean="0">
                <a:solidFill>
                  <a:srgbClr val="C0C0C0"/>
                </a:solidFill>
                <a:latin typeface="Arial"/>
              </a:rPr>
              <a:t>C97</a:t>
            </a:r>
            <a:r>
              <a:rPr lang="en-US" sz="600" dirty="0" smtClean="0">
                <a:solidFill>
                  <a:srgbClr val="C0C0C0"/>
                </a:solidFill>
                <a:latin typeface="Arial"/>
              </a:rPr>
              <a:t>-728698-00 © 2013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grpSp>
        <p:nvGrpSpPr>
          <p:cNvPr id="99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00" name="Rectangle 9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03" name="Freeform 10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84359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47" dur="8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49" dur="106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51" dur="1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64" grpId="0" animBg="1"/>
      <p:bldP spid="65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Documents and Settings\rteligic\My Documents\MyProject Files\GCMB\bg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0" y="0"/>
            <a:ext cx="9144000" cy="4987934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 userDrawn="1"/>
        </p:nvSpPr>
        <p:spPr>
          <a:xfrm>
            <a:off x="0" y="976048"/>
            <a:ext cx="9144000" cy="5404207"/>
          </a:xfrm>
          <a:prstGeom prst="rect">
            <a:avLst/>
          </a:prstGeom>
          <a:gradFill>
            <a:gsLst>
              <a:gs pos="100000">
                <a:srgbClr val="08252E"/>
              </a:gs>
              <a:gs pos="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" y="6541294"/>
            <a:ext cx="9129008" cy="316706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ltGray">
          <a:xfrm>
            <a:off x="251373" y="6586248"/>
            <a:ext cx="250077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/>
            <a:r>
              <a:rPr lang="en-US" sz="600" dirty="0" err="1" smtClean="0">
                <a:solidFill>
                  <a:srgbClr val="C0C0C0"/>
                </a:solidFill>
                <a:latin typeface="Arial"/>
              </a:rPr>
              <a:t>C97</a:t>
            </a:r>
            <a:r>
              <a:rPr lang="en-US" sz="600" dirty="0" smtClean="0">
                <a:solidFill>
                  <a:srgbClr val="C0C0C0"/>
                </a:solidFill>
                <a:latin typeface="Arial"/>
              </a:rPr>
              <a:t>-728698-00 © 2013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ltGray">
          <a:xfrm>
            <a:off x="7789662" y="6584514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ltGray">
          <a:xfrm>
            <a:off x="8640519" y="6580410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91"/>
            <a:ext cx="8112125" cy="291877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70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4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9" y="5232772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45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46" name="Rectangle 45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9" name="Freeform 48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81257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59" name="Rounded Rectangle 58"/>
          <p:cNvSpPr/>
          <p:nvPr/>
        </p:nvSpPr>
        <p:spPr>
          <a:xfrm>
            <a:off x="1823499" y="-3570592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0" y="-63772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Rounded Rectangle 64"/>
          <p:cNvSpPr/>
          <p:nvPr/>
        </p:nvSpPr>
        <p:spPr>
          <a:xfrm rot="10800000">
            <a:off x="1013792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6585484" y="-291327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8105452" y="569919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Rounded Rectangle 67"/>
          <p:cNvSpPr/>
          <p:nvPr/>
        </p:nvSpPr>
        <p:spPr>
          <a:xfrm rot="10800000">
            <a:off x="3036073" y="1516172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Rectangle 5"/>
          <p:cNvSpPr>
            <a:spLocks noChangeArrowheads="1"/>
          </p:cNvSpPr>
          <p:nvPr/>
        </p:nvSpPr>
        <p:spPr bwMode="ltGray">
          <a:xfrm>
            <a:off x="7789662" y="6584514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FFFFFF"/>
                </a:solidFill>
                <a:latin typeface="Arial"/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ltGray">
          <a:xfrm>
            <a:off x="251374" y="658624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err="1" smtClean="0">
                <a:solidFill>
                  <a:srgbClr val="C0C0C0"/>
                </a:solidFill>
                <a:latin typeface="Arial"/>
              </a:rPr>
              <a:t>C97</a:t>
            </a:r>
            <a:r>
              <a:rPr lang="en-US" sz="600" dirty="0" smtClean="0">
                <a:solidFill>
                  <a:srgbClr val="C0C0C0"/>
                </a:solidFill>
                <a:latin typeface="Arial"/>
              </a:rPr>
              <a:t>-728698-00 © 2013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ltGray">
          <a:xfrm>
            <a:off x="8640519" y="6580410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</a:rPr>
              <a:pPr algn="r" defTabSz="814388"/>
              <a:t>‹#›</a:t>
            </a:fld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91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70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4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9" y="5232772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72" name="Group 38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960986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" y="-2036219"/>
            <a:ext cx="9847891" cy="19379146"/>
            <a:chOff x="-12700" y="-2056029"/>
            <a:chExt cx="9847891" cy="19379146"/>
          </a:xfrm>
        </p:grpSpPr>
        <p:pic>
          <p:nvPicPr>
            <p:cNvPr id="32" name="Picture 2" descr="C:\Documents and Settings\contractor\Desktop\Blue_Green_Gradient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2700" y="0"/>
              <a:ext cx="9156700" cy="6858000"/>
            </a:xfrm>
            <a:prstGeom prst="rect">
              <a:avLst/>
            </a:prstGeom>
            <a:noFill/>
          </p:spPr>
        </p:pic>
        <p:sp>
          <p:nvSpPr>
            <p:cNvPr id="33" name="Rounded Rectangle 32"/>
            <p:cNvSpPr/>
            <p:nvPr userDrawn="1"/>
          </p:nvSpPr>
          <p:spPr>
            <a:xfrm>
              <a:off x="1823499" y="3308943"/>
              <a:ext cx="1729740" cy="140141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4" name="Rounded Rectangle 33"/>
            <p:cNvSpPr/>
            <p:nvPr userDrawn="1"/>
          </p:nvSpPr>
          <p:spPr>
            <a:xfrm>
              <a:off x="0" y="1236689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5" name="Rounded Rectangle 34"/>
            <p:cNvSpPr/>
            <p:nvPr userDrawn="1"/>
          </p:nvSpPr>
          <p:spPr>
            <a:xfrm rot="10800000">
              <a:off x="1013791" y="4248605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6" name="Rounded Rectangle 35"/>
            <p:cNvSpPr/>
            <p:nvPr userDrawn="1"/>
          </p:nvSpPr>
          <p:spPr>
            <a:xfrm>
              <a:off x="6585483" y="-2056029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7" name="Rounded Rectangle 36"/>
            <p:cNvSpPr/>
            <p:nvPr userDrawn="1"/>
          </p:nvSpPr>
          <p:spPr>
            <a:xfrm>
              <a:off x="8105451" y="2783785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8" name="Rounded Rectangle 37"/>
            <p:cNvSpPr/>
            <p:nvPr userDrawn="1"/>
          </p:nvSpPr>
          <p:spPr>
            <a:xfrm rot="10800000">
              <a:off x="3036073" y="174390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69" name="Rectangle 5"/>
          <p:cNvSpPr>
            <a:spLocks noChangeArrowheads="1"/>
          </p:cNvSpPr>
          <p:nvPr/>
        </p:nvSpPr>
        <p:spPr bwMode="ltGray">
          <a:xfrm>
            <a:off x="7789662" y="6584514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FFFFFF"/>
                </a:solidFill>
                <a:latin typeface="Arial"/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ltGray">
          <a:xfrm>
            <a:off x="251374" y="658624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err="1" smtClean="0">
                <a:solidFill>
                  <a:srgbClr val="C0C0C0"/>
                </a:solidFill>
                <a:latin typeface="Arial"/>
              </a:rPr>
              <a:t>C97</a:t>
            </a:r>
            <a:r>
              <a:rPr lang="en-US" sz="600" dirty="0" smtClean="0">
                <a:solidFill>
                  <a:srgbClr val="C0C0C0"/>
                </a:solidFill>
                <a:latin typeface="Arial"/>
              </a:rPr>
              <a:t>-728698-00 © 2013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ltGray">
          <a:xfrm>
            <a:off x="8640519" y="6580410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</a:rPr>
              <a:pPr algn="r" defTabSz="814388"/>
              <a:t>‹#›</a:t>
            </a:fld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91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70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4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9" y="5232772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152961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102728"/>
            <a:ext cx="8477250" cy="34385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17358" y="3020520"/>
            <a:ext cx="8694295" cy="3357797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pic>
        <p:nvPicPr>
          <p:cNvPr id="7" name="Picture 6" descr="segue texture.jpg"/>
          <p:cNvPicPr>
            <a:picLocks noChangeAspect="1"/>
          </p:cNvPicPr>
          <p:nvPr userDrawn="1"/>
        </p:nvPicPr>
        <p:blipFill>
          <a:blip r:embed="rId3" cstate="print"/>
          <a:srcRect r="2996"/>
          <a:stretch>
            <a:fillRect/>
          </a:stretch>
        </p:blipFill>
        <p:spPr>
          <a:xfrm>
            <a:off x="333375" y="3106742"/>
            <a:ext cx="8477250" cy="3438525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 userDrawn="1"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96D6"/>
              </a:solidFill>
              <a:latin typeface="Arial"/>
            </a:endParaRPr>
          </a:p>
        </p:txBody>
      </p:sp>
      <p:pic>
        <p:nvPicPr>
          <p:cNvPr id="10" name="Picture 9" descr="segue texture.jpg"/>
          <p:cNvPicPr>
            <a:picLocks noChangeAspect="1"/>
          </p:cNvPicPr>
          <p:nvPr userDrawn="1"/>
        </p:nvPicPr>
        <p:blipFill>
          <a:blip r:embed="rId3" cstate="print"/>
          <a:srcRect t="95236" r="2996"/>
          <a:stretch>
            <a:fillRect/>
          </a:stretch>
        </p:blipFill>
        <p:spPr>
          <a:xfrm>
            <a:off x="333375" y="6381456"/>
            <a:ext cx="8477250" cy="16380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17358" y="3022903"/>
            <a:ext cx="8694295" cy="3357797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929320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11" dur="1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  <p:bldP spid="1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37" name="Rounded Rectangle 36"/>
          <p:cNvSpPr/>
          <p:nvPr userDrawn="1"/>
        </p:nvSpPr>
        <p:spPr>
          <a:xfrm>
            <a:off x="1823499" y="3308943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>
            <a:off x="0" y="123668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9" name="Rounded Rectangle 38"/>
          <p:cNvSpPr/>
          <p:nvPr userDrawn="1"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 userDrawn="1"/>
        </p:nvSpPr>
        <p:spPr>
          <a:xfrm>
            <a:off x="6585483" y="-205602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1" name="Rounded Rectangle 40"/>
          <p:cNvSpPr/>
          <p:nvPr userDrawn="1"/>
        </p:nvSpPr>
        <p:spPr>
          <a:xfrm>
            <a:off x="8105451" y="278378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2" name="Rounded Rectangle 41"/>
          <p:cNvSpPr/>
          <p:nvPr userDrawn="1"/>
        </p:nvSpPr>
        <p:spPr>
          <a:xfrm rot="10800000">
            <a:off x="3036073" y="17439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sp>
        <p:nvSpPr>
          <p:cNvPr id="36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9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102728"/>
            <a:ext cx="8477250" cy="34385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17358" y="3020519"/>
            <a:ext cx="8694295" cy="1757670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ltGray">
          <a:xfrm>
            <a:off x="7789662" y="6584514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ltGray">
          <a:xfrm>
            <a:off x="8640519" y="6580410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pic>
        <p:nvPicPr>
          <p:cNvPr id="12" name="Picture 11" descr="segue texture.jpg"/>
          <p:cNvPicPr>
            <a:picLocks noChangeAspect="1"/>
          </p:cNvPicPr>
          <p:nvPr userDrawn="1"/>
        </p:nvPicPr>
        <p:blipFill>
          <a:blip r:embed="rId3" cstate="print"/>
          <a:srcRect r="2996"/>
          <a:stretch>
            <a:fillRect/>
          </a:stretch>
        </p:blipFill>
        <p:spPr>
          <a:xfrm>
            <a:off x="333375" y="3106742"/>
            <a:ext cx="8477250" cy="3438525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 userDrawn="1"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14" name="Rectangle 3"/>
          <p:cNvSpPr>
            <a:spLocks noChangeArrowheads="1"/>
          </p:cNvSpPr>
          <p:nvPr userDrawn="1"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17358" y="3022900"/>
            <a:ext cx="8694295" cy="1720550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967967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73282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8287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4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2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06108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4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747685"/>
            <a:ext cx="3236976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ltGray">
          <a:xfrm>
            <a:off x="7789662" y="6584514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ltGray">
          <a:xfrm>
            <a:off x="8640519" y="6580410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1" y="4876800"/>
            <a:ext cx="3200400" cy="457200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60288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08699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295275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tabLst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824414" y="295275"/>
            <a:ext cx="4122737" cy="838200"/>
          </a:xfrm>
        </p:spPr>
        <p:txBody>
          <a:bodyPr lIns="82296" rIns="82296"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lang="en-US" sz="36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Two Column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Title 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40410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6" y="1600202"/>
            <a:ext cx="2622550" cy="4391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5" y="1600200"/>
            <a:ext cx="2593975" cy="43624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9" y="1600202"/>
            <a:ext cx="2633662" cy="43338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7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5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847573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7" y="6062116"/>
            <a:ext cx="7461250" cy="276999"/>
          </a:xfrm>
        </p:spPr>
        <p:txBody>
          <a:bodyPr wrap="square" anchor="b" anchorCtr="0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2">
                    <a:lumMod val="85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val="150417328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600200"/>
            <a:ext cx="4005072" cy="3749040"/>
          </a:xfr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Tx/>
              <a:buNone/>
              <a:defRPr lang="en-US" sz="2400" b="0" kern="1200" spc="0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947672"/>
            <a:ext cx="3429000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41925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57966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102726"/>
            <a:ext cx="8477250" cy="34385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 userDrawn="1"/>
        </p:nvSpPr>
        <p:spPr>
          <a:xfrm>
            <a:off x="217357" y="3020518"/>
            <a:ext cx="8694295" cy="335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202" y="5842637"/>
            <a:ext cx="8112126" cy="384175"/>
          </a:xfr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018015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20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12" name="Picture 11" descr="verticalb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1928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69088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20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73115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4" y="4279394"/>
            <a:ext cx="4684867" cy="384175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311152"/>
            <a:ext cx="908367" cy="480227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0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4" y="3282696"/>
            <a:ext cx="4712557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6" y="1917700"/>
            <a:ext cx="2676525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grpSp>
        <p:nvGrpSpPr>
          <p:cNvPr id="24" name="Group 67"/>
          <p:cNvGrpSpPr/>
          <p:nvPr userDrawn="1"/>
        </p:nvGrpSpPr>
        <p:grpSpPr>
          <a:xfrm>
            <a:off x="341800" y="301884"/>
            <a:ext cx="691030" cy="491082"/>
            <a:chOff x="609606" y="528528"/>
            <a:chExt cx="1444732" cy="763787"/>
          </a:xfrm>
          <a:solidFill>
            <a:schemeClr val="bg1"/>
          </a:solidFill>
        </p:grpSpPr>
        <p:sp>
          <p:nvSpPr>
            <p:cNvPr id="25" name="Rectangle 24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722996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1823499" y="-3578087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 rot="10800000">
            <a:off x="1013792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5620" y="17111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5452" y="8348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3036073" y="-3377648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744" y="484634"/>
            <a:ext cx="8755128" cy="437213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style”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59" y="6584515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FFFFFF"/>
                </a:solidFill>
                <a:latin typeface="Arial"/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249" y="5358903"/>
            <a:ext cx="8574685" cy="61436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ltGray">
          <a:xfrm>
            <a:off x="8640519" y="6580410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</a:rPr>
              <a:pPr algn="r" defTabSz="814388"/>
              <a:t>‹#›</a:t>
            </a:fld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1823499" y="-3578087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0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 rot="10800000">
            <a:off x="1013792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Rectangle 4"/>
          <p:cNvSpPr>
            <a:spLocks noChangeArrowheads="1"/>
          </p:cNvSpPr>
          <p:nvPr userDrawn="1"/>
        </p:nvSpPr>
        <p:spPr bwMode="ltGray">
          <a:xfrm>
            <a:off x="265667" y="6586250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err="1" smtClean="0">
                <a:solidFill>
                  <a:srgbClr val="C0C0C0"/>
                </a:solidFill>
                <a:latin typeface="Arial"/>
              </a:rPr>
              <a:t>C97</a:t>
            </a:r>
            <a:r>
              <a:rPr lang="en-US" sz="600" dirty="0" smtClean="0">
                <a:solidFill>
                  <a:srgbClr val="C0C0C0"/>
                </a:solidFill>
                <a:latin typeface="Arial"/>
              </a:rPr>
              <a:t>-728698-00 © 2013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843341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animBg="1"/>
      <p:bldP spid="18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891875" y="795528"/>
            <a:ext cx="5349240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91875" y="4794352"/>
            <a:ext cx="5347552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1891875" y="4794352"/>
            <a:ext cx="5347552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ltGray">
          <a:xfrm>
            <a:off x="7762659" y="6584517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FFFFFF"/>
                </a:solidFill>
                <a:latin typeface="Arial"/>
              </a:rPr>
              <a:t>Cisco Confidential</a:t>
            </a: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ltGray">
          <a:xfrm>
            <a:off x="7762659" y="6584517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FFFFFF"/>
                </a:solidFill>
                <a:latin typeface="Arial"/>
              </a:rPr>
              <a:t>Cisco Confidential</a:t>
            </a: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ltGray">
          <a:xfrm>
            <a:off x="8621479" y="6580412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</a:rPr>
              <a:pPr algn="r" defTabSz="814388"/>
              <a:t>‹#›</a:t>
            </a:fld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265667" y="6586250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err="1" smtClean="0">
                <a:solidFill>
                  <a:srgbClr val="C0C0C0"/>
                </a:solidFill>
                <a:latin typeface="Arial"/>
              </a:rPr>
              <a:t>C97</a:t>
            </a:r>
            <a:r>
              <a:rPr lang="en-US" sz="600" dirty="0" smtClean="0">
                <a:solidFill>
                  <a:srgbClr val="C0C0C0"/>
                </a:solidFill>
                <a:latin typeface="Arial"/>
              </a:rPr>
              <a:t>-728698-00 © 2013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468852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38329" y="310896"/>
            <a:ext cx="3273552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9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3429000"/>
            <a:ext cx="7009298" cy="1421928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  <p:pic>
        <p:nvPicPr>
          <p:cNvPr id="6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ltGray">
          <a:xfrm>
            <a:off x="7762659" y="6584517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FFFFFF"/>
                </a:solidFill>
                <a:latin typeface="Arial"/>
              </a:rPr>
              <a:t>Cisco Confidential</a:t>
            </a: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ltGray">
          <a:xfrm>
            <a:off x="7762659" y="6584517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FFFFFF"/>
                </a:solidFill>
                <a:latin typeface="Arial"/>
              </a:rPr>
              <a:t>Cisco Confidential</a:t>
            </a: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ltGray">
          <a:xfrm>
            <a:off x="8621479" y="6580412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</a:rPr>
              <a:pPr algn="r" defTabSz="814388"/>
              <a:t>‹#›</a:t>
            </a:fld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265667" y="6586250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err="1" smtClean="0">
                <a:solidFill>
                  <a:srgbClr val="C0C0C0"/>
                </a:solidFill>
                <a:latin typeface="Arial"/>
              </a:rPr>
              <a:t>C97</a:t>
            </a:r>
            <a:r>
              <a:rPr lang="en-US" sz="600" dirty="0" smtClean="0">
                <a:solidFill>
                  <a:srgbClr val="C0C0C0"/>
                </a:solidFill>
                <a:latin typeface="Arial"/>
              </a:rPr>
              <a:t>-728698-00 © 2013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143423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992624" y="859536"/>
            <a:ext cx="3630168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4"/>
            <a:ext cx="4349918" cy="108952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ltGray">
          <a:xfrm>
            <a:off x="7762659" y="6584517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FFFFFF"/>
                </a:solidFill>
                <a:latin typeface="Arial"/>
              </a:rPr>
              <a:t>Cisco Confidential</a:t>
            </a: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ltGray">
          <a:xfrm>
            <a:off x="7762659" y="6584517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FFFFFF"/>
                </a:solidFill>
                <a:latin typeface="Arial"/>
              </a:rPr>
              <a:t>Cisco Confidential</a:t>
            </a: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ltGray">
          <a:xfrm>
            <a:off x="8621479" y="6580412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</a:rPr>
              <a:pPr algn="r" defTabSz="814388"/>
              <a:t>‹#›</a:t>
            </a:fld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265667" y="6586250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err="1" smtClean="0">
                <a:solidFill>
                  <a:srgbClr val="C0C0C0"/>
                </a:solidFill>
                <a:latin typeface="Arial"/>
              </a:rPr>
              <a:t>C97</a:t>
            </a:r>
            <a:r>
              <a:rPr lang="en-US" sz="600" dirty="0" smtClean="0">
                <a:solidFill>
                  <a:srgbClr val="C0C0C0"/>
                </a:solidFill>
                <a:latin typeface="Arial"/>
              </a:rPr>
              <a:t>-728698-00 © 2013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780401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668713" y="311149"/>
            <a:ext cx="326813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90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4" y="311149"/>
            <a:ext cx="3258612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311151"/>
            <a:ext cx="1806574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89" y="311151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4" y="3028951"/>
            <a:ext cx="2501965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3028951"/>
            <a:ext cx="4025374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683659"/>
            <a:ext cx="1806574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89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5182962"/>
            <a:ext cx="1806574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89" y="5182962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18" name="Rectangle 5"/>
          <p:cNvSpPr>
            <a:spLocks noChangeArrowheads="1"/>
          </p:cNvSpPr>
          <p:nvPr userDrawn="1"/>
        </p:nvSpPr>
        <p:spPr bwMode="ltGray">
          <a:xfrm>
            <a:off x="7762659" y="6584517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FFFFFF"/>
                </a:solidFill>
                <a:latin typeface="Arial"/>
              </a:rPr>
              <a:t>Cisco Confidential</a:t>
            </a:r>
          </a:p>
        </p:txBody>
      </p:sp>
      <p:sp>
        <p:nvSpPr>
          <p:cNvPr id="20" name="Rectangle 5"/>
          <p:cNvSpPr>
            <a:spLocks noChangeArrowheads="1"/>
          </p:cNvSpPr>
          <p:nvPr userDrawn="1"/>
        </p:nvSpPr>
        <p:spPr bwMode="ltGray">
          <a:xfrm>
            <a:off x="7762659" y="6584517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FFFFFF"/>
                </a:solidFill>
                <a:latin typeface="Arial"/>
              </a:rPr>
              <a:t>Cisco Confidential</a:t>
            </a:r>
          </a:p>
        </p:txBody>
      </p:sp>
      <p:sp>
        <p:nvSpPr>
          <p:cNvPr id="21" name="Rectangle 7"/>
          <p:cNvSpPr>
            <a:spLocks noChangeArrowheads="1"/>
          </p:cNvSpPr>
          <p:nvPr userDrawn="1"/>
        </p:nvSpPr>
        <p:spPr bwMode="ltGray">
          <a:xfrm>
            <a:off x="8621479" y="6580412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</a:rPr>
              <a:pPr algn="r" defTabSz="814388"/>
              <a:t>‹#›</a:t>
            </a:fld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Rectangle 4"/>
          <p:cNvSpPr>
            <a:spLocks noChangeArrowheads="1"/>
          </p:cNvSpPr>
          <p:nvPr userDrawn="1"/>
        </p:nvSpPr>
        <p:spPr bwMode="ltGray">
          <a:xfrm>
            <a:off x="265667" y="6586250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err="1" smtClean="0">
                <a:solidFill>
                  <a:srgbClr val="C0C0C0"/>
                </a:solidFill>
                <a:latin typeface="Arial"/>
              </a:rPr>
              <a:t>C97</a:t>
            </a:r>
            <a:r>
              <a:rPr lang="en-US" sz="600" dirty="0" smtClean="0">
                <a:solidFill>
                  <a:srgbClr val="C0C0C0"/>
                </a:solidFill>
                <a:latin typeface="Arial"/>
              </a:rPr>
              <a:t>-728698-00 © 2013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197851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310896"/>
            <a:ext cx="8476488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6" y="310898"/>
            <a:ext cx="8474869" cy="6054185"/>
          </a:xfrm>
          <a:ln>
            <a:solidFill>
              <a:srgbClr val="08252E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pic>
        <p:nvPicPr>
          <p:cNvPr id="3" name="Picture 2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4862"/>
            <a:ext cx="8477250" cy="171450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89662" y="6584514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ltGray">
          <a:xfrm>
            <a:off x="8640519" y="6580410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pic>
        <p:nvPicPr>
          <p:cNvPr id="9" name="Picture 8" descr="segue texture.jpg"/>
          <p:cNvPicPr>
            <a:picLocks noChangeAspect="1"/>
          </p:cNvPicPr>
          <p:nvPr userDrawn="1"/>
        </p:nvPicPr>
        <p:blipFill>
          <a:blip r:embed="rId3" cstate="print"/>
          <a:srcRect t="95236" r="2996"/>
          <a:stretch>
            <a:fillRect/>
          </a:stretch>
        </p:blipFill>
        <p:spPr>
          <a:xfrm>
            <a:off x="333375" y="6381456"/>
            <a:ext cx="8477250" cy="16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536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45541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5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</p:grpSp>
      <p:sp>
        <p:nvSpPr>
          <p:cNvPr id="40" name="Media Placeholder 39"/>
          <p:cNvSpPr>
            <a:spLocks noGrp="1"/>
          </p:cNvSpPr>
          <p:nvPr>
            <p:ph type="media" sz="quarter" idx="11" hasCustomPrompt="1"/>
          </p:nvPr>
        </p:nvSpPr>
        <p:spPr>
          <a:xfrm>
            <a:off x="673957" y="777240"/>
            <a:ext cx="786384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  <p:pic>
        <p:nvPicPr>
          <p:cNvPr id="20" name="Picture 19" descr="textur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12700" y="1786"/>
            <a:ext cx="9156700" cy="6856214"/>
          </a:xfrm>
          <a:prstGeom prst="rect">
            <a:avLst/>
          </a:prstGeom>
        </p:spPr>
      </p:pic>
      <p:grpSp>
        <p:nvGrpSpPr>
          <p:cNvPr id="21" name="Group 5"/>
          <p:cNvGrpSpPr>
            <a:grpSpLocks/>
          </p:cNvGrpSpPr>
          <p:nvPr userDrawn="1"/>
        </p:nvGrpSpPr>
        <p:grpSpPr bwMode="auto">
          <a:xfrm>
            <a:off x="341800" y="6096000"/>
            <a:ext cx="631526" cy="447676"/>
            <a:chOff x="384" y="331"/>
            <a:chExt cx="912" cy="485"/>
          </a:xfrm>
        </p:grpSpPr>
        <p:sp>
          <p:nvSpPr>
            <p:cNvPr id="23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7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5956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5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40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2639917" y="778669"/>
            <a:ext cx="589788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  <p:pic>
        <p:nvPicPr>
          <p:cNvPr id="20" name="Picture 19" descr="textur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12700" y="1786"/>
            <a:ext cx="9156700" cy="6856214"/>
          </a:xfrm>
          <a:prstGeom prst="rect">
            <a:avLst/>
          </a:prstGeom>
        </p:spPr>
      </p:pic>
      <p:grpSp>
        <p:nvGrpSpPr>
          <p:cNvPr id="23" name="Group 5"/>
          <p:cNvGrpSpPr>
            <a:grpSpLocks/>
          </p:cNvGrpSpPr>
          <p:nvPr userDrawn="1"/>
        </p:nvGrpSpPr>
        <p:grpSpPr bwMode="auto">
          <a:xfrm>
            <a:off x="341800" y="6096000"/>
            <a:ext cx="631526" cy="447676"/>
            <a:chOff x="384" y="331"/>
            <a:chExt cx="912" cy="485"/>
          </a:xfrm>
        </p:grpSpPr>
        <p:sp>
          <p:nvSpPr>
            <p:cNvPr id="24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139445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 userDrawn="1"/>
        </p:nvSpPr>
        <p:spPr bwMode="ltGray">
          <a:xfrm>
            <a:off x="7762659" y="6584517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FFFFFF"/>
                </a:solidFill>
                <a:latin typeface="Arial"/>
              </a:rPr>
              <a:t>Cisco Confidential</a:t>
            </a: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ltGray">
          <a:xfrm>
            <a:off x="7762659" y="6584517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FFFFFF"/>
                </a:solidFill>
                <a:latin typeface="Arial"/>
              </a:rPr>
              <a:t>Cisco Confidential</a:t>
            </a: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8621479" y="6580412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</a:rPr>
              <a:pPr algn="r" defTabSz="814388"/>
              <a:t>‹#›</a:t>
            </a:fld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265667" y="6586250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err="1" smtClean="0">
                <a:solidFill>
                  <a:srgbClr val="C0C0C0"/>
                </a:solidFill>
                <a:latin typeface="Arial"/>
              </a:rPr>
              <a:t>C97</a:t>
            </a:r>
            <a:r>
              <a:rPr lang="en-US" sz="600" dirty="0" smtClean="0">
                <a:solidFill>
                  <a:srgbClr val="C0C0C0"/>
                </a:solidFill>
                <a:latin typeface="Arial"/>
              </a:rPr>
              <a:t>-728698-00 © 2013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065641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ltGray">
          <a:xfrm>
            <a:off x="7789662" y="6584514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ltGray">
          <a:xfrm>
            <a:off x="8640519" y="6580410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851584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7" name="Rectangle 46"/>
          <p:cNvSpPr>
            <a:spLocks noChangeArrowheads="1"/>
          </p:cNvSpPr>
          <p:nvPr userDrawn="1"/>
        </p:nvSpPr>
        <p:spPr bwMode="black">
          <a:xfrm>
            <a:off x="4373703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49" name="Freeform 48"/>
          <p:cNvSpPr>
            <a:spLocks/>
          </p:cNvSpPr>
          <p:nvPr userDrawn="1"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50" name="Freeform 49"/>
          <p:cNvSpPr>
            <a:spLocks noEditPoints="1"/>
          </p:cNvSpPr>
          <p:nvPr userDrawn="1"/>
        </p:nvSpPr>
        <p:spPr bwMode="black">
          <a:xfrm>
            <a:off x="4778492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51" name="Freeform 50"/>
          <p:cNvSpPr>
            <a:spLocks/>
          </p:cNvSpPr>
          <p:nvPr userDrawn="1"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52" name="Freeform 51"/>
          <p:cNvSpPr>
            <a:spLocks/>
          </p:cNvSpPr>
          <p:nvPr userDrawn="1"/>
        </p:nvSpPr>
        <p:spPr bwMode="black">
          <a:xfrm>
            <a:off x="4117818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53" name="Freeform 52"/>
          <p:cNvSpPr>
            <a:spLocks/>
          </p:cNvSpPr>
          <p:nvPr userDrawn="1"/>
        </p:nvSpPr>
        <p:spPr bwMode="black">
          <a:xfrm>
            <a:off x="4227207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54" name="Freeform 53"/>
          <p:cNvSpPr>
            <a:spLocks/>
          </p:cNvSpPr>
          <p:nvPr userDrawn="1"/>
        </p:nvSpPr>
        <p:spPr bwMode="black">
          <a:xfrm>
            <a:off x="4334669" y="5525689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55" name="Freeform 54"/>
          <p:cNvSpPr>
            <a:spLocks/>
          </p:cNvSpPr>
          <p:nvPr userDrawn="1"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56" name="Freeform 55"/>
          <p:cNvSpPr>
            <a:spLocks/>
          </p:cNvSpPr>
          <p:nvPr userDrawn="1"/>
        </p:nvSpPr>
        <p:spPr bwMode="black">
          <a:xfrm>
            <a:off x="4551039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57" name="Freeform 56"/>
          <p:cNvSpPr>
            <a:spLocks/>
          </p:cNvSpPr>
          <p:nvPr userDrawn="1"/>
        </p:nvSpPr>
        <p:spPr bwMode="black">
          <a:xfrm>
            <a:off x="466042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58" name="Freeform 57"/>
          <p:cNvSpPr>
            <a:spLocks/>
          </p:cNvSpPr>
          <p:nvPr userDrawn="1"/>
        </p:nvSpPr>
        <p:spPr bwMode="black">
          <a:xfrm>
            <a:off x="4769819" y="5525689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59" name="Freeform 58"/>
          <p:cNvSpPr>
            <a:spLocks/>
          </p:cNvSpPr>
          <p:nvPr userDrawn="1"/>
        </p:nvSpPr>
        <p:spPr bwMode="black">
          <a:xfrm>
            <a:off x="4877280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60" name="Freeform 59"/>
          <p:cNvSpPr>
            <a:spLocks/>
          </p:cNvSpPr>
          <p:nvPr userDrawn="1"/>
        </p:nvSpPr>
        <p:spPr bwMode="black">
          <a:xfrm>
            <a:off x="4986670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360515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9" name="Rectangle 48"/>
          <p:cNvSpPr>
            <a:spLocks noChangeArrowheads="1"/>
          </p:cNvSpPr>
          <p:nvPr userDrawn="1"/>
        </p:nvSpPr>
        <p:spPr bwMode="black">
          <a:xfrm>
            <a:off x="6312989" y="3708605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50" name="Freeform 49"/>
          <p:cNvSpPr>
            <a:spLocks/>
          </p:cNvSpPr>
          <p:nvPr userDrawn="1"/>
        </p:nvSpPr>
        <p:spPr bwMode="black">
          <a:xfrm>
            <a:off x="6992342" y="3697606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51" name="Freeform 50"/>
          <p:cNvSpPr>
            <a:spLocks/>
          </p:cNvSpPr>
          <p:nvPr userDrawn="1"/>
        </p:nvSpPr>
        <p:spPr bwMode="black">
          <a:xfrm>
            <a:off x="5824831" y="3697606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52" name="Freeform 51"/>
          <p:cNvSpPr>
            <a:spLocks noEditPoints="1"/>
          </p:cNvSpPr>
          <p:nvPr userDrawn="1"/>
        </p:nvSpPr>
        <p:spPr bwMode="black">
          <a:xfrm>
            <a:off x="7452023" y="3697606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53" name="Freeform 52"/>
          <p:cNvSpPr>
            <a:spLocks/>
          </p:cNvSpPr>
          <p:nvPr userDrawn="1"/>
        </p:nvSpPr>
        <p:spPr bwMode="black">
          <a:xfrm>
            <a:off x="6580117" y="3697606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54" name="Freeform 53"/>
          <p:cNvSpPr>
            <a:spLocks/>
          </p:cNvSpPr>
          <p:nvPr userDrawn="1"/>
        </p:nvSpPr>
        <p:spPr bwMode="black">
          <a:xfrm>
            <a:off x="5592956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55" name="Freeform 54"/>
          <p:cNvSpPr>
            <a:spLocks/>
          </p:cNvSpPr>
          <p:nvPr userDrawn="1"/>
        </p:nvSpPr>
        <p:spPr bwMode="black">
          <a:xfrm>
            <a:off x="5900765" y="2930182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56" name="Freeform 55"/>
          <p:cNvSpPr>
            <a:spLocks/>
          </p:cNvSpPr>
          <p:nvPr userDrawn="1"/>
        </p:nvSpPr>
        <p:spPr bwMode="black">
          <a:xfrm>
            <a:off x="6203155" y="2720824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57" name="Freeform 56"/>
          <p:cNvSpPr>
            <a:spLocks/>
          </p:cNvSpPr>
          <p:nvPr userDrawn="1"/>
        </p:nvSpPr>
        <p:spPr bwMode="black">
          <a:xfrm>
            <a:off x="6510964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58" name="Freeform 57"/>
          <p:cNvSpPr>
            <a:spLocks/>
          </p:cNvSpPr>
          <p:nvPr userDrawn="1"/>
        </p:nvSpPr>
        <p:spPr bwMode="black">
          <a:xfrm>
            <a:off x="6811994" y="3082442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59" name="Freeform 58"/>
          <p:cNvSpPr>
            <a:spLocks/>
          </p:cNvSpPr>
          <p:nvPr userDrawn="1"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60" name="Freeform 59"/>
          <p:cNvSpPr>
            <a:spLocks/>
          </p:cNvSpPr>
          <p:nvPr userDrawn="1"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61" name="Freeform 60"/>
          <p:cNvSpPr>
            <a:spLocks/>
          </p:cNvSpPr>
          <p:nvPr userDrawn="1"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62" name="Freeform 61"/>
          <p:cNvSpPr>
            <a:spLocks/>
          </p:cNvSpPr>
          <p:nvPr userDrawn="1"/>
        </p:nvSpPr>
        <p:spPr bwMode="black">
          <a:xfrm>
            <a:off x="8037814" y="3082442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63" name="TextBox 62"/>
          <p:cNvSpPr txBox="1"/>
          <p:nvPr userDrawn="1"/>
        </p:nvSpPr>
        <p:spPr>
          <a:xfrm>
            <a:off x="644691" y="3060490"/>
            <a:ext cx="2468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Arial"/>
              </a:rPr>
              <a:t>Thank you.</a:t>
            </a:r>
            <a:endParaRPr lang="en-US" sz="36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49613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Picture 18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5" name="Rectangle 34"/>
          <p:cNvSpPr>
            <a:spLocks noChangeArrowheads="1"/>
          </p:cNvSpPr>
          <p:nvPr userDrawn="1"/>
        </p:nvSpPr>
        <p:spPr bwMode="black">
          <a:xfrm>
            <a:off x="4373703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7" name="Freeform 36"/>
          <p:cNvSpPr>
            <a:spLocks/>
          </p:cNvSpPr>
          <p:nvPr userDrawn="1"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8" name="Freeform 37"/>
          <p:cNvSpPr>
            <a:spLocks noEditPoints="1"/>
          </p:cNvSpPr>
          <p:nvPr userDrawn="1"/>
        </p:nvSpPr>
        <p:spPr bwMode="black">
          <a:xfrm>
            <a:off x="4778492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9" name="Freeform 38"/>
          <p:cNvSpPr>
            <a:spLocks/>
          </p:cNvSpPr>
          <p:nvPr userDrawn="1"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4117818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4227207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4334669" y="5525689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4551039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466042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4769819" y="5525689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4877280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black">
          <a:xfrm>
            <a:off x="4986670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659100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0" name="Rectangle 49"/>
          <p:cNvSpPr>
            <a:spLocks noChangeArrowheads="1"/>
          </p:cNvSpPr>
          <p:nvPr userDrawn="1"/>
        </p:nvSpPr>
        <p:spPr bwMode="black">
          <a:xfrm>
            <a:off x="6312989" y="3708605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51" name="Freeform 50"/>
          <p:cNvSpPr>
            <a:spLocks/>
          </p:cNvSpPr>
          <p:nvPr userDrawn="1"/>
        </p:nvSpPr>
        <p:spPr bwMode="black">
          <a:xfrm>
            <a:off x="6992342" y="3697606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52" name="Freeform 51"/>
          <p:cNvSpPr>
            <a:spLocks/>
          </p:cNvSpPr>
          <p:nvPr userDrawn="1"/>
        </p:nvSpPr>
        <p:spPr bwMode="black">
          <a:xfrm>
            <a:off x="5824831" y="3697606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53" name="Freeform 52"/>
          <p:cNvSpPr>
            <a:spLocks noEditPoints="1"/>
          </p:cNvSpPr>
          <p:nvPr userDrawn="1"/>
        </p:nvSpPr>
        <p:spPr bwMode="black">
          <a:xfrm>
            <a:off x="7452023" y="3697606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54" name="Freeform 53"/>
          <p:cNvSpPr>
            <a:spLocks/>
          </p:cNvSpPr>
          <p:nvPr userDrawn="1"/>
        </p:nvSpPr>
        <p:spPr bwMode="black">
          <a:xfrm>
            <a:off x="6580117" y="3697606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55" name="Freeform 54"/>
          <p:cNvSpPr>
            <a:spLocks/>
          </p:cNvSpPr>
          <p:nvPr userDrawn="1"/>
        </p:nvSpPr>
        <p:spPr bwMode="black">
          <a:xfrm>
            <a:off x="5592956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56" name="Freeform 55"/>
          <p:cNvSpPr>
            <a:spLocks/>
          </p:cNvSpPr>
          <p:nvPr userDrawn="1"/>
        </p:nvSpPr>
        <p:spPr bwMode="black">
          <a:xfrm>
            <a:off x="5900765" y="2930182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57" name="Freeform 56"/>
          <p:cNvSpPr>
            <a:spLocks/>
          </p:cNvSpPr>
          <p:nvPr userDrawn="1"/>
        </p:nvSpPr>
        <p:spPr bwMode="black">
          <a:xfrm>
            <a:off x="6203155" y="2720824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58" name="Freeform 57"/>
          <p:cNvSpPr>
            <a:spLocks/>
          </p:cNvSpPr>
          <p:nvPr userDrawn="1"/>
        </p:nvSpPr>
        <p:spPr bwMode="black">
          <a:xfrm>
            <a:off x="6510964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59" name="Freeform 58"/>
          <p:cNvSpPr>
            <a:spLocks/>
          </p:cNvSpPr>
          <p:nvPr userDrawn="1"/>
        </p:nvSpPr>
        <p:spPr bwMode="black">
          <a:xfrm>
            <a:off x="6811994" y="3082442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60" name="Freeform 59"/>
          <p:cNvSpPr>
            <a:spLocks/>
          </p:cNvSpPr>
          <p:nvPr userDrawn="1"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61" name="Freeform 60"/>
          <p:cNvSpPr>
            <a:spLocks/>
          </p:cNvSpPr>
          <p:nvPr userDrawn="1"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62" name="Freeform 61"/>
          <p:cNvSpPr>
            <a:spLocks/>
          </p:cNvSpPr>
          <p:nvPr userDrawn="1"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63" name="Freeform 62"/>
          <p:cNvSpPr>
            <a:spLocks/>
          </p:cNvSpPr>
          <p:nvPr userDrawn="1"/>
        </p:nvSpPr>
        <p:spPr bwMode="black">
          <a:xfrm>
            <a:off x="8037814" y="3082442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64" name="TextBox 63"/>
          <p:cNvSpPr txBox="1"/>
          <p:nvPr userDrawn="1"/>
        </p:nvSpPr>
        <p:spPr>
          <a:xfrm>
            <a:off x="644691" y="3060490"/>
            <a:ext cx="2468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Arial"/>
              </a:rPr>
              <a:t>Thank you.</a:t>
            </a:r>
            <a:endParaRPr lang="en-US" sz="36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926278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46" y="55192"/>
            <a:ext cx="8413138" cy="102057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0" tIns="45643" rIns="182580" bIns="45643" numCol="1" anchor="b" anchorCtr="0" compatLnSpc="1">
            <a:prstTxWarp prst="textNoShape">
              <a:avLst/>
            </a:prstTxWarp>
          </a:bodyPr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846" y="1446759"/>
            <a:ext cx="8403738" cy="4954044"/>
          </a:xfrm>
        </p:spPr>
        <p:txBody>
          <a:bodyPr lIns="91290" tIns="45643" rIns="91290" bIns="45643"/>
          <a:lstStyle>
            <a:lvl1pPr>
              <a:spcBef>
                <a:spcPts val="600"/>
              </a:spcBef>
              <a:buClr>
                <a:srgbClr val="168ACB"/>
              </a:buClr>
              <a:defRPr>
                <a:solidFill>
                  <a:srgbClr val="000000"/>
                </a:solidFill>
              </a:defRPr>
            </a:lvl1pPr>
            <a:lvl2pPr>
              <a:spcBef>
                <a:spcPts val="400"/>
              </a:spcBef>
              <a:defRPr>
                <a:solidFill>
                  <a:srgbClr val="000000"/>
                </a:solidFill>
              </a:defRPr>
            </a:lvl2pPr>
            <a:lvl3pPr>
              <a:lnSpc>
                <a:spcPct val="90000"/>
              </a:lnSpc>
              <a:spcBef>
                <a:spcPts val="200"/>
              </a:spcBef>
              <a:defRPr>
                <a:solidFill>
                  <a:srgbClr val="000000"/>
                </a:solidFill>
              </a:defRPr>
            </a:lvl3pPr>
            <a:lvl4pPr>
              <a:lnSpc>
                <a:spcPct val="90000"/>
              </a:lnSpc>
              <a:spcBef>
                <a:spcPts val="200"/>
              </a:spcBef>
              <a:defRPr>
                <a:solidFill>
                  <a:srgbClr val="000000"/>
                </a:solidFill>
              </a:defRPr>
            </a:lvl4pPr>
            <a:lvl5pPr>
              <a:spcBef>
                <a:spcPts val="675"/>
              </a:spcBef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83507" y="6605683"/>
            <a:ext cx="366853" cy="252317"/>
          </a:xfrm>
          <a:prstGeom prst="rect">
            <a:avLst/>
          </a:prstGeom>
        </p:spPr>
        <p:txBody>
          <a:bodyPr vert="horz" lIns="91290" tIns="45643" rIns="91290" bIns="45643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defTabSz="513500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  <a:latin typeface="Arial"/>
                <a:ea typeface="Apple LiGothic Medium"/>
                <a:cs typeface="Apple LiGothic Medium"/>
              </a:rPr>
              <a:pPr defTabSz="513500">
                <a:defRPr/>
              </a:pPr>
              <a:t>‹#›</a:t>
            </a:fld>
            <a:endParaRPr lang="en-US" kern="0" dirty="0">
              <a:solidFill>
                <a:srgbClr val="595959"/>
              </a:solidFill>
              <a:latin typeface="Arial"/>
              <a:ea typeface="Apple LiGothic Medium"/>
              <a:cs typeface="Apple Li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9180619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0" tIns="45643" rIns="91290" bIns="45643" numCol="1" anchor="b" anchorCtr="0" compatLnSpc="1">
            <a:prstTxWarp prst="textNoShape">
              <a:avLst/>
            </a:prstTxWarp>
          </a:bodyPr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83507" y="6605683"/>
            <a:ext cx="366853" cy="252317"/>
          </a:xfrm>
          <a:prstGeom prst="rect">
            <a:avLst/>
          </a:prstGeom>
        </p:spPr>
        <p:txBody>
          <a:bodyPr vert="horz" lIns="91290" tIns="45643" rIns="91290" bIns="45643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defTabSz="513500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  <a:latin typeface="Arial"/>
                <a:ea typeface="Apple LiGothic Medium"/>
                <a:cs typeface="Apple LiGothic Medium"/>
              </a:rPr>
              <a:pPr defTabSz="513500">
                <a:defRPr/>
              </a:pPr>
              <a:t>‹#›</a:t>
            </a:fld>
            <a:endParaRPr lang="en-US" kern="0" dirty="0">
              <a:solidFill>
                <a:srgbClr val="595959"/>
              </a:solidFill>
              <a:latin typeface="Arial"/>
              <a:ea typeface="Apple LiGothic Medium"/>
              <a:cs typeface="Apple Li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737208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irk Mossing\Desktop\CURRENT JOBS\Cisco Live\Template\star full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"/>
            <a:ext cx="9150350" cy="157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46" y="55192"/>
            <a:ext cx="8413138" cy="102057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0" tIns="45643" rIns="91290" bIns="45643" numCol="1" anchor="b" anchorCtr="0" compatLnSpc="1">
            <a:prstTxWarp prst="textNoShape">
              <a:avLst/>
            </a:prstTxWarp>
          </a:bodyPr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846" y="1767420"/>
            <a:ext cx="8413138" cy="4606041"/>
          </a:xfrm>
        </p:spPr>
        <p:txBody>
          <a:bodyPr lIns="91290" tIns="45643" rIns="91290" bIns="45643"/>
          <a:lstStyle>
            <a:lvl1pPr>
              <a:spcBef>
                <a:spcPts val="1200"/>
              </a:spcBef>
              <a:buClr>
                <a:srgbClr val="168ACB"/>
              </a:buCl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29967" y="1043177"/>
            <a:ext cx="8403336" cy="41833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0" tIns="45643" rIns="91290" bIns="45643"/>
          <a:lstStyle>
            <a:lvl1pPr marL="1786" indent="0">
              <a:buFontTx/>
              <a:buNone/>
              <a:defRPr lang="en-US" sz="1800" kern="1200" smtClean="0">
                <a:solidFill>
                  <a:schemeClr val="bg1"/>
                </a:solidFill>
                <a:latin typeface="Arial" pitchFamily="34" charset="0"/>
                <a:ea typeface="Apple LiGothic Medium" pitchFamily="2" charset="-120"/>
                <a:cs typeface="Arial" pitchFamily="34" charset="0"/>
              </a:defRPr>
            </a:lvl1pPr>
            <a:lvl2pPr marL="63298" indent="0">
              <a:buFontTx/>
              <a:buNone/>
              <a:defRPr lang="en-US" sz="1800" kern="1200" smtClean="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2pPr>
            <a:lvl3pPr marL="353922" indent="0">
              <a:buFontTx/>
              <a:buNone/>
              <a:defRPr lang="en-US" sz="1800" kern="1200" smtClean="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3pPr>
            <a:lvl4pPr marL="610673" indent="0">
              <a:buFontTx/>
              <a:buNone/>
              <a:defRPr lang="en-US" sz="1800" kern="1200" smtClean="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4pPr>
            <a:lvl5pPr marL="960137" indent="0">
              <a:buFontTx/>
              <a:buNone/>
              <a:defRPr lang="en-US" sz="1800" kern="120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83507" y="6605683"/>
            <a:ext cx="366853" cy="252317"/>
          </a:xfrm>
          <a:prstGeom prst="rect">
            <a:avLst/>
          </a:prstGeom>
        </p:spPr>
        <p:txBody>
          <a:bodyPr vert="horz" lIns="91290" tIns="45643" rIns="91290" bIns="45643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defTabSz="513500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  <a:latin typeface="Arial"/>
                <a:ea typeface="Apple LiGothic Medium"/>
                <a:cs typeface="Apple LiGothic Medium"/>
              </a:rPr>
              <a:pPr defTabSz="513500">
                <a:defRPr/>
              </a:pPr>
              <a:t>‹#›</a:t>
            </a:fld>
            <a:endParaRPr lang="en-US" kern="0" dirty="0">
              <a:solidFill>
                <a:srgbClr val="595959"/>
              </a:solidFill>
              <a:latin typeface="Arial"/>
              <a:ea typeface="Apple LiGothic Medium"/>
              <a:cs typeface="Apple Li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46470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irk Mossing\Desktop\CURRENT JOBS\Cisco Live\Template\star full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"/>
            <a:ext cx="9150350" cy="157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0" tIns="45643" rIns="91290" bIns="45643" numCol="1" anchor="b" anchorCtr="0" compatLnSpc="1">
            <a:prstTxWarp prst="textNoShape">
              <a:avLst/>
            </a:prstTxWarp>
          </a:bodyPr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29184" y="1043177"/>
            <a:ext cx="8403336" cy="41833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0" tIns="45643" rIns="91290" bIns="45643"/>
          <a:lstStyle>
            <a:lvl1pPr marL="1786" indent="0">
              <a:buFontTx/>
              <a:buNone/>
              <a:defRPr lang="en-US" sz="1800" kern="1200" smtClean="0">
                <a:solidFill>
                  <a:schemeClr val="bg1"/>
                </a:solidFill>
                <a:latin typeface="Arial" pitchFamily="34" charset="0"/>
                <a:ea typeface="Apple LiGothic Medium" pitchFamily="2" charset="-120"/>
                <a:cs typeface="Arial" pitchFamily="34" charset="0"/>
              </a:defRPr>
            </a:lvl1pPr>
            <a:lvl2pPr marL="63298" indent="0">
              <a:buFontTx/>
              <a:buNone/>
              <a:defRPr lang="en-US" sz="1800" kern="1200" smtClean="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2pPr>
            <a:lvl3pPr marL="353922" indent="0">
              <a:buFontTx/>
              <a:buNone/>
              <a:defRPr lang="en-US" sz="1800" kern="1200" smtClean="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3pPr>
            <a:lvl4pPr marL="610673" indent="0">
              <a:buFontTx/>
              <a:buNone/>
              <a:defRPr lang="en-US" sz="1800" kern="1200" smtClean="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4pPr>
            <a:lvl5pPr marL="960137" indent="0">
              <a:buFontTx/>
              <a:buNone/>
              <a:defRPr lang="en-US" sz="1800" kern="120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83507" y="6605683"/>
            <a:ext cx="366853" cy="252317"/>
          </a:xfrm>
          <a:prstGeom prst="rect">
            <a:avLst/>
          </a:prstGeom>
        </p:spPr>
        <p:txBody>
          <a:bodyPr vert="horz" lIns="91290" tIns="45643" rIns="91290" bIns="45643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defTabSz="513500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  <a:latin typeface="Arial"/>
                <a:ea typeface="Apple LiGothic Medium"/>
                <a:cs typeface="Apple LiGothic Medium"/>
              </a:rPr>
              <a:pPr defTabSz="513500">
                <a:defRPr/>
              </a:pPr>
              <a:t>‹#›</a:t>
            </a:fld>
            <a:endParaRPr lang="en-US" kern="0" dirty="0">
              <a:solidFill>
                <a:srgbClr val="595959"/>
              </a:solidFill>
              <a:latin typeface="Arial"/>
              <a:ea typeface="Apple LiGothic Medium"/>
              <a:cs typeface="Apple Li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047086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4 Heavy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-61844"/>
            <a:ext cx="9144000" cy="11667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290" tIns="45643" rIns="91290" bIns="456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89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dirty="0" err="1">
              <a:solidFill>
                <a:srgbClr val="FFFFFF"/>
              </a:solidFill>
              <a:latin typeface="Arial"/>
              <a:ea typeface="Apple LiGothic Medium"/>
              <a:cs typeface="Apple LiGothic Medium"/>
              <a:sym typeface="Arial" pitchFamily="-107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466" y="114856"/>
            <a:ext cx="8413138" cy="67820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0" tIns="45643" rIns="91290" bIns="45643" numCol="1" anchor="b" anchorCtr="0" compatLnSpc="1">
            <a:prstTxWarp prst="textNoShape">
              <a:avLst/>
            </a:prstTxWarp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9097" y="760468"/>
            <a:ext cx="8405447" cy="41833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0" tIns="45643" rIns="91290" bIns="45643"/>
          <a:lstStyle>
            <a:lvl1pPr marL="1786" indent="0">
              <a:buFontTx/>
              <a:buNone/>
              <a:defRPr lang="en-US" sz="1800" kern="1200" smtClean="0">
                <a:solidFill>
                  <a:schemeClr val="tx1"/>
                </a:solidFill>
                <a:latin typeface="Arial" pitchFamily="34" charset="0"/>
                <a:ea typeface="Apple LiGothic Medium" pitchFamily="2" charset="-120"/>
                <a:cs typeface="Arial" pitchFamily="34" charset="0"/>
              </a:defRPr>
            </a:lvl1pPr>
            <a:lvl2pPr marL="63298" indent="0">
              <a:buFontTx/>
              <a:buNone/>
              <a:defRPr lang="en-US" sz="1800" kern="1200" smtClean="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2pPr>
            <a:lvl3pPr marL="353922" indent="0">
              <a:buFontTx/>
              <a:buNone/>
              <a:defRPr lang="en-US" sz="1800" kern="1200" smtClean="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3pPr>
            <a:lvl4pPr marL="610673" indent="0">
              <a:buFontTx/>
              <a:buNone/>
              <a:defRPr lang="en-US" sz="1800" kern="1200" smtClean="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4pPr>
            <a:lvl5pPr marL="960137" indent="0">
              <a:buFontTx/>
              <a:buNone/>
              <a:defRPr lang="en-US" sz="1800" kern="120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83507" y="6605683"/>
            <a:ext cx="366853" cy="252317"/>
          </a:xfrm>
          <a:prstGeom prst="rect">
            <a:avLst/>
          </a:prstGeom>
        </p:spPr>
        <p:txBody>
          <a:bodyPr vert="horz" lIns="91290" tIns="45643" rIns="91290" bIns="45643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defTabSz="513500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  <a:latin typeface="Arial"/>
                <a:ea typeface="Apple LiGothic Medium"/>
                <a:cs typeface="Apple LiGothic Medium"/>
              </a:rPr>
              <a:pPr defTabSz="513500">
                <a:defRPr/>
              </a:pPr>
              <a:t>‹#›</a:t>
            </a:fld>
            <a:endParaRPr lang="en-US" kern="0" dirty="0">
              <a:solidFill>
                <a:srgbClr val="595959"/>
              </a:solidFill>
              <a:latin typeface="Arial"/>
              <a:ea typeface="Apple LiGothic Medium"/>
              <a:cs typeface="Apple Li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088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4 Heavy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1" y="-61844"/>
            <a:ext cx="9144000" cy="11667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290" tIns="45643" rIns="91290" bIns="456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89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dirty="0" err="1">
              <a:solidFill>
                <a:srgbClr val="FFFFFF"/>
              </a:solidFill>
              <a:latin typeface="Arial"/>
              <a:ea typeface="Apple LiGothic Medium"/>
              <a:cs typeface="Apple LiGothic Medium"/>
              <a:sym typeface="Arial" pitchFamily="-107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466" y="114856"/>
            <a:ext cx="8413138" cy="67820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0" tIns="45643" rIns="182580" bIns="45643" numCol="1" anchor="b" anchorCtr="0" compatLnSpc="1">
            <a:prstTxWarp prst="textNoShape">
              <a:avLst/>
            </a:prstTxWarp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83507" y="6605683"/>
            <a:ext cx="366853" cy="252317"/>
          </a:xfrm>
          <a:prstGeom prst="rect">
            <a:avLst/>
          </a:prstGeom>
        </p:spPr>
        <p:txBody>
          <a:bodyPr vert="horz" lIns="91290" tIns="45643" rIns="91290" bIns="45643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defTabSz="513500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  <a:latin typeface="Arial"/>
                <a:ea typeface="Apple LiGothic Medium"/>
                <a:cs typeface="Apple LiGothic Medium"/>
              </a:rPr>
              <a:pPr defTabSz="513500">
                <a:defRPr/>
              </a:pPr>
              <a:t>‹#›</a:t>
            </a:fld>
            <a:endParaRPr lang="en-US" kern="0" dirty="0">
              <a:solidFill>
                <a:srgbClr val="595959"/>
              </a:solidFill>
              <a:latin typeface="Arial"/>
              <a:ea typeface="Apple LiGothic Medium"/>
              <a:cs typeface="Apple Li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487008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0" tIns="45643" rIns="91290" bIns="45643" numCol="1" anchor="b" anchorCtr="0" compatLnSpc="1">
            <a:prstTxWarp prst="textNoShape">
              <a:avLst/>
            </a:prstTxWarp>
          </a:bodyPr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217" y="1446759"/>
            <a:ext cx="3929255" cy="4954044"/>
          </a:xfrm>
        </p:spPr>
        <p:txBody>
          <a:bodyPr rIns="91290"/>
          <a:lstStyle>
            <a:lvl1pPr>
              <a:spcBef>
                <a:spcPts val="1200"/>
              </a:spcBef>
              <a:buClr>
                <a:srgbClr val="168ACB"/>
              </a:buClr>
              <a:defRPr sz="1800">
                <a:solidFill>
                  <a:srgbClr val="000000"/>
                </a:solidFill>
              </a:defRPr>
            </a:lvl1pPr>
            <a:lvl2pPr>
              <a:spcBef>
                <a:spcPts val="400"/>
              </a:spcBef>
              <a:defRPr sz="1600">
                <a:solidFill>
                  <a:srgbClr val="000000"/>
                </a:solidFill>
              </a:defRPr>
            </a:lvl2pPr>
            <a:lvl3pPr>
              <a:spcBef>
                <a:spcPts val="200"/>
              </a:spcBef>
              <a:defRPr sz="1400">
                <a:solidFill>
                  <a:srgbClr val="000000"/>
                </a:solidFill>
              </a:defRPr>
            </a:lvl3pPr>
            <a:lvl4pPr>
              <a:spcBef>
                <a:spcPts val="200"/>
              </a:spcBef>
              <a:defRPr sz="1200">
                <a:solidFill>
                  <a:srgbClr val="000000"/>
                </a:solidFill>
              </a:defRPr>
            </a:lvl4pPr>
            <a:lvl5pPr>
              <a:spcBef>
                <a:spcPts val="675"/>
              </a:spcBef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71392" y="1446770"/>
            <a:ext cx="3683828" cy="5016500"/>
          </a:xfrm>
        </p:spPr>
        <p:txBody>
          <a:bodyPr rIns="9129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83507" y="6605683"/>
            <a:ext cx="366853" cy="252317"/>
          </a:xfrm>
          <a:prstGeom prst="rect">
            <a:avLst/>
          </a:prstGeom>
        </p:spPr>
        <p:txBody>
          <a:bodyPr vert="horz" lIns="91290" tIns="45643" rIns="91290" bIns="45643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defTabSz="513500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  <a:latin typeface="Arial"/>
                <a:ea typeface="Apple LiGothic Medium"/>
                <a:cs typeface="Apple LiGothic Medium"/>
              </a:rPr>
              <a:pPr defTabSz="513500">
                <a:defRPr/>
              </a:pPr>
              <a:t>‹#›</a:t>
            </a:fld>
            <a:endParaRPr lang="en-US" kern="0" dirty="0">
              <a:solidFill>
                <a:srgbClr val="595959"/>
              </a:solidFill>
              <a:latin typeface="Arial"/>
              <a:ea typeface="Apple LiGothic Medium"/>
              <a:cs typeface="Apple Li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733069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0" tIns="45643" rIns="91290" bIns="45643" numCol="1" anchor="b" anchorCtr="0" compatLnSpc="1">
            <a:prstTxWarp prst="textNoShape">
              <a:avLst/>
            </a:prstTxWarp>
          </a:bodyPr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207" y="1467077"/>
            <a:ext cx="2537776" cy="4954044"/>
          </a:xfrm>
        </p:spPr>
        <p:txBody>
          <a:bodyPr lIns="91290" tIns="45643" rIns="91290" bIns="45643"/>
          <a:lstStyle>
            <a:lvl1pPr>
              <a:spcBef>
                <a:spcPts val="1200"/>
              </a:spcBef>
              <a:buClr>
                <a:srgbClr val="168ACB"/>
              </a:buClr>
              <a:defRPr sz="1600">
                <a:solidFill>
                  <a:srgbClr val="000000"/>
                </a:solidFill>
              </a:defRPr>
            </a:lvl1pPr>
            <a:lvl2pPr>
              <a:spcBef>
                <a:spcPts val="400"/>
              </a:spcBef>
              <a:defRPr sz="1400">
                <a:solidFill>
                  <a:srgbClr val="000000"/>
                </a:solidFill>
              </a:defRPr>
            </a:lvl2pPr>
            <a:lvl3pPr>
              <a:spcBef>
                <a:spcPts val="200"/>
              </a:spcBef>
              <a:defRPr sz="1200">
                <a:solidFill>
                  <a:srgbClr val="000000"/>
                </a:solidFill>
              </a:defRPr>
            </a:lvl3pPr>
            <a:lvl4pPr>
              <a:spcBef>
                <a:spcPts val="200"/>
              </a:spcBef>
              <a:defRPr sz="1000">
                <a:solidFill>
                  <a:srgbClr val="000000"/>
                </a:solidFill>
              </a:defRPr>
            </a:lvl4pPr>
            <a:lvl5pPr>
              <a:spcBef>
                <a:spcPts val="675"/>
              </a:spcBef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23527" y="1467077"/>
            <a:ext cx="2624138" cy="4957233"/>
          </a:xfrm>
        </p:spPr>
        <p:txBody>
          <a:bodyPr lIns="91290" tIns="45643" rIns="91290" bIns="45643"/>
          <a:lstStyle>
            <a:lvl1pPr>
              <a:defRPr sz="16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173205" y="1467090"/>
            <a:ext cx="2605088" cy="4965700"/>
          </a:xfrm>
        </p:spPr>
        <p:txBody>
          <a:bodyPr lIns="91290" tIns="45643" rIns="91290" bIns="45643"/>
          <a:lstStyle>
            <a:lvl1pPr>
              <a:defRPr sz="16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83507" y="6605683"/>
            <a:ext cx="366853" cy="252317"/>
          </a:xfrm>
          <a:prstGeom prst="rect">
            <a:avLst/>
          </a:prstGeom>
        </p:spPr>
        <p:txBody>
          <a:bodyPr vert="horz" lIns="91290" tIns="45643" rIns="91290" bIns="45643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defTabSz="513500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  <a:latin typeface="Arial"/>
                <a:ea typeface="Apple LiGothic Medium"/>
                <a:cs typeface="Apple LiGothic Medium"/>
              </a:rPr>
              <a:pPr defTabSz="513500">
                <a:defRPr/>
              </a:pPr>
              <a:t>‹#›</a:t>
            </a:fld>
            <a:endParaRPr lang="en-US" kern="0" dirty="0">
              <a:solidFill>
                <a:srgbClr val="595959"/>
              </a:solidFill>
              <a:latin typeface="Arial"/>
              <a:ea typeface="Apple LiGothic Medium"/>
              <a:cs typeface="Apple Li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232841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83507" y="6605683"/>
            <a:ext cx="366853" cy="252317"/>
          </a:xfrm>
          <a:prstGeom prst="rect">
            <a:avLst/>
          </a:prstGeom>
        </p:spPr>
        <p:txBody>
          <a:bodyPr vert="horz" lIns="91290" tIns="45643" rIns="91290" bIns="45643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defTabSz="513500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  <a:latin typeface="Arial"/>
                <a:ea typeface="Apple LiGothic Medium"/>
                <a:cs typeface="Apple LiGothic Medium"/>
              </a:rPr>
              <a:pPr defTabSz="513500">
                <a:defRPr/>
              </a:pPr>
              <a:t>‹#›</a:t>
            </a:fld>
            <a:endParaRPr lang="en-US" kern="0" dirty="0">
              <a:solidFill>
                <a:srgbClr val="595959"/>
              </a:solidFill>
              <a:latin typeface="Arial"/>
              <a:ea typeface="Apple LiGothic Medium"/>
              <a:cs typeface="Apple Li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15503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83507" y="6605683"/>
            <a:ext cx="366853" cy="252317"/>
          </a:xfrm>
          <a:prstGeom prst="rect">
            <a:avLst/>
          </a:prstGeom>
        </p:spPr>
        <p:txBody>
          <a:bodyPr vert="horz" lIns="91290" tIns="45643" rIns="91290" bIns="45643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defTabSz="513500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  <a:latin typeface="Arial"/>
                <a:ea typeface="Apple LiGothic Medium"/>
                <a:cs typeface="Apple LiGothic Medium"/>
              </a:rPr>
              <a:pPr defTabSz="513500">
                <a:defRPr/>
              </a:pPr>
              <a:t>‹#›</a:t>
            </a:fld>
            <a:endParaRPr lang="en-US" kern="0" dirty="0">
              <a:solidFill>
                <a:srgbClr val="595959"/>
              </a:solidFill>
              <a:latin typeface="Arial"/>
              <a:ea typeface="Apple LiGothic Medium"/>
              <a:cs typeface="Apple LiGothic Medium"/>
            </a:endParaRPr>
          </a:p>
        </p:txBody>
      </p:sp>
      <p:pic>
        <p:nvPicPr>
          <p:cNvPr id="5" name="Picture 4" descr="CL13-Blue-DIG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329" y="6151037"/>
            <a:ext cx="1043920" cy="46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148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1"/>
            <a:ext cx="9144000" cy="110489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290" tIns="45643" rIns="91290" bIns="456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89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dirty="0" err="1">
              <a:solidFill>
                <a:srgbClr val="FFFFFF"/>
              </a:solidFill>
              <a:latin typeface="Arial"/>
              <a:ea typeface="Apple LiGothic Medium"/>
              <a:cs typeface="Apple LiGothic Medium"/>
              <a:sym typeface="Arial" pitchFamily="-107" charset="0"/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83507" y="6605683"/>
            <a:ext cx="366853" cy="252317"/>
          </a:xfrm>
          <a:prstGeom prst="rect">
            <a:avLst/>
          </a:prstGeom>
        </p:spPr>
        <p:txBody>
          <a:bodyPr vert="horz" lIns="91290" tIns="45643" rIns="91290" bIns="45643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defTabSz="513500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  <a:latin typeface="Arial"/>
                <a:ea typeface="Apple LiGothic Medium"/>
                <a:cs typeface="Apple LiGothic Medium"/>
              </a:rPr>
              <a:pPr defTabSz="513500">
                <a:defRPr/>
              </a:pPr>
              <a:t>‹#›</a:t>
            </a:fld>
            <a:endParaRPr lang="en-US" kern="0" dirty="0">
              <a:solidFill>
                <a:srgbClr val="595959"/>
              </a:solidFill>
              <a:latin typeface="Arial"/>
              <a:ea typeface="Apple LiGothic Medium"/>
              <a:cs typeface="Apple Li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45129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4984231" y="1411242"/>
            <a:ext cx="3759720" cy="479399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E2F4FA"/>
              </a:gs>
              <a:gs pos="47000">
                <a:schemeClr val="bg1"/>
              </a:gs>
              <a:gs pos="100000">
                <a:srgbClr val="E2F4FA"/>
              </a:gs>
            </a:gsLst>
            <a:lin ang="2700000" scaled="1"/>
            <a:tileRect/>
          </a:gra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747683"/>
            <a:ext cx="3236976" cy="646331"/>
          </a:xfrm>
        </p:spPr>
        <p:txBody>
          <a:bodyPr>
            <a:spAutoFit/>
          </a:bodyPr>
          <a:lstStyle>
            <a:lvl1pPr marL="1143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© 2010 Cisco and/or its affiliates. All rights reserved.</a:t>
            </a:r>
            <a:endParaRPr lang="en-US" sz="600" kern="1200" dirty="0">
              <a:solidFill>
                <a:srgbClr val="C0C0C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pic>
        <p:nvPicPr>
          <p:cNvPr id="21" name="Picture 20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48236" y="1335313"/>
            <a:ext cx="83809" cy="4961463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4876800"/>
            <a:ext cx="3200400" cy="457200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irk Mossing\Desktop\CURRENT JOBS\Cisco Live\Template\star full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50350" cy="343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86034" y="1587677"/>
            <a:ext cx="7174661" cy="18063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290" tIns="45643" rIns="91290" bIns="45643"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>
                <a:sym typeface="Arial" pitchFamily="-107" charset="0"/>
              </a:rPr>
              <a:t>Click To Edit Presentation Name</a:t>
            </a:r>
            <a:endParaRPr lang="en-US" dirty="0">
              <a:sym typeface="Arial" pitchFamily="-107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991576" y="3438528"/>
            <a:ext cx="7173311" cy="809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290" tIns="45643" rIns="91290" bIns="45643"/>
          <a:lstStyle>
            <a:lvl1pPr marL="1786" indent="0">
              <a:buFontTx/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>
                <a:sym typeface="Arial" pitchFamily="-107" charset="0"/>
              </a:rPr>
              <a:t>Click to edit </a:t>
            </a:r>
            <a:r>
              <a:rPr lang="en-US" dirty="0" smtClean="0">
                <a:sym typeface="Arial" pitchFamily="-107" charset="0"/>
              </a:rPr>
              <a:t>Session ID</a:t>
            </a:r>
            <a:endParaRPr lang="en-US" dirty="0">
              <a:sym typeface="Arial" pitchFamily="-107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89405" y="4394200"/>
            <a:ext cx="6069012" cy="1407584"/>
          </a:xfrm>
        </p:spPr>
        <p:txBody>
          <a:bodyPr lIns="91290" tIns="45643" rIns="91290" bIns="45643"/>
          <a:lstStyle>
            <a:lvl1pPr marL="1784" indent="0">
              <a:buNone/>
              <a:defRPr sz="2000" baseline="0">
                <a:solidFill>
                  <a:schemeClr val="accent1"/>
                </a:solidFill>
              </a:defRPr>
            </a:lvl1pPr>
            <a:lvl2pPr marL="192561" indent="0">
              <a:buNone/>
              <a:defRPr/>
            </a:lvl2pPr>
            <a:lvl3pPr marL="386015" indent="0">
              <a:buNone/>
              <a:defRPr/>
            </a:lvl3pPr>
            <a:lvl4pPr marL="545596" indent="0">
              <a:buNone/>
              <a:defRPr/>
            </a:lvl4pPr>
            <a:lvl5pPr marL="705169" indent="0">
              <a:buNone/>
              <a:defRPr/>
            </a:lvl5pPr>
          </a:lstStyle>
          <a:p>
            <a:pPr lvl="0"/>
            <a:r>
              <a:rPr lang="en-US" dirty="0" smtClean="0"/>
              <a:t>Click to edit Presenter Name and Title</a:t>
            </a:r>
          </a:p>
        </p:txBody>
      </p:sp>
      <p:pic>
        <p:nvPicPr>
          <p:cNvPr id="7" name="Picture 6" descr="CL13-Blue-DIG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329" y="6151037"/>
            <a:ext cx="1043920" cy="46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479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13-Blue-DIG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329" y="247439"/>
            <a:ext cx="1043920" cy="46602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84291" y="5275707"/>
            <a:ext cx="8281511" cy="742951"/>
          </a:xfrm>
        </p:spPr>
        <p:txBody>
          <a:bodyPr/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5201"/>
            <a:ext cx="91440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264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irk Mossing\Desktop\CURRENT JOBS\Cisco Live\Template\star full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002155"/>
            <a:ext cx="9150350" cy="285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 bwMode="auto">
          <a:xfrm>
            <a:off x="0" y="2712525"/>
            <a:ext cx="9144000" cy="1352199"/>
          </a:xfrm>
          <a:prstGeom prst="rect">
            <a:avLst/>
          </a:prstGeom>
          <a:solidFill>
            <a:srgbClr val="0C65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345" tIns="25673" rIns="51345" bIns="25673" numCol="1" rtlCol="0" anchor="t" anchorCtr="0" compatLnSpc="1">
            <a:prstTxWarp prst="textNoShape">
              <a:avLst/>
            </a:prstTxWarp>
          </a:bodyPr>
          <a:lstStyle/>
          <a:p>
            <a:pPr defTabSz="91289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/>
              <a:ea typeface="Apple LiGothic Medium"/>
              <a:cs typeface="Apple LiGothic Medium"/>
              <a:sym typeface="Arial" pitchFamily="-107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512796" y="2712525"/>
            <a:ext cx="7253007" cy="1352199"/>
          </a:xfrm>
        </p:spPr>
        <p:txBody>
          <a:bodyPr anchor="ctr" anchorCtr="0"/>
          <a:lstStyle>
            <a:lvl1pPr>
              <a:defRPr sz="2800" b="0">
                <a:solidFill>
                  <a:srgbClr val="EEECE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Oval 4"/>
          <p:cNvSpPr/>
          <p:nvPr userDrawn="1"/>
        </p:nvSpPr>
        <p:spPr bwMode="auto">
          <a:xfrm>
            <a:off x="630334" y="2917977"/>
            <a:ext cx="705971" cy="941295"/>
          </a:xfrm>
          <a:prstGeom prst="ellipse">
            <a:avLst/>
          </a:prstGeom>
          <a:noFill/>
          <a:ln w="101600" cap="flat" cmpd="sng" algn="ctr">
            <a:solidFill>
              <a:srgbClr val="FFFFFF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345" tIns="25673" rIns="51345" bIns="25673" numCol="1" rtlCol="0" anchor="t" anchorCtr="0" compatLnSpc="1">
            <a:prstTxWarp prst="textNoShape">
              <a:avLst/>
            </a:prstTxWarp>
          </a:bodyPr>
          <a:lstStyle/>
          <a:p>
            <a:pPr defTabSz="91289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/>
              <a:ea typeface="Apple LiGothic Medium"/>
              <a:cs typeface="Apple LiGothic Medium"/>
              <a:sym typeface="Arial" pitchFamily="-107" charset="0"/>
            </a:endParaRPr>
          </a:p>
        </p:txBody>
      </p:sp>
      <p:sp>
        <p:nvSpPr>
          <p:cNvPr id="6" name="Isosceles Triangle 5"/>
          <p:cNvSpPr/>
          <p:nvPr userDrawn="1"/>
        </p:nvSpPr>
        <p:spPr bwMode="auto">
          <a:xfrm rot="5400000">
            <a:off x="761421" y="3213305"/>
            <a:ext cx="542311" cy="350632"/>
          </a:xfrm>
          <a:prstGeom prst="triangle">
            <a:avLst/>
          </a:prstGeom>
          <a:solidFill>
            <a:schemeClr val="bg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345" tIns="25673" rIns="51345" bIns="25673" numCol="1" rtlCol="0" anchor="t" anchorCtr="0" compatLnSpc="1">
            <a:prstTxWarp prst="textNoShape">
              <a:avLst/>
            </a:prstTxWarp>
          </a:bodyPr>
          <a:lstStyle/>
          <a:p>
            <a:pPr defTabSz="91289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/>
              <a:ea typeface="Apple LiGothic Medium"/>
              <a:cs typeface="Apple LiGothic Medium"/>
              <a:sym typeface="Arial" pitchFamily="-107" charset="0"/>
            </a:endParaRPr>
          </a:p>
        </p:txBody>
      </p:sp>
      <p:pic>
        <p:nvPicPr>
          <p:cNvPr id="9" name="Picture 8" descr="CL13-Blue-DIG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329" y="247439"/>
            <a:ext cx="1043920" cy="46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738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irk Mossing\Desktop\CURRENT JOBS\Cisco Live\Template\star full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002155"/>
            <a:ext cx="9150350" cy="285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 bwMode="auto">
          <a:xfrm>
            <a:off x="0" y="2712525"/>
            <a:ext cx="9144000" cy="1352199"/>
          </a:xfrm>
          <a:prstGeom prst="rect">
            <a:avLst/>
          </a:prstGeom>
          <a:solidFill>
            <a:srgbClr val="0C65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345" tIns="25673" rIns="51345" bIns="25673" numCol="1" rtlCol="0" anchor="t" anchorCtr="0" compatLnSpc="1">
            <a:prstTxWarp prst="textNoShape">
              <a:avLst/>
            </a:prstTxWarp>
          </a:bodyPr>
          <a:lstStyle/>
          <a:p>
            <a:pPr defTabSz="91289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/>
              <a:ea typeface="Apple LiGothic Medium"/>
              <a:cs typeface="Apple LiGothic Medium"/>
              <a:sym typeface="Arial" pitchFamily="-107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512796" y="2712525"/>
            <a:ext cx="7253007" cy="13521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0" tIns="45643" rIns="182580" bIns="45643" numCol="1" anchor="ctr" anchorCtr="0" compatLnSpc="1">
            <a:prstTxWarp prst="textNoShape">
              <a:avLst/>
            </a:prstTxWarp>
          </a:bodyPr>
          <a:lstStyle>
            <a:lvl1pPr>
              <a:defRPr lang="en-US" sz="2800" b="0" dirty="0">
                <a:solidFill>
                  <a:srgbClr val="EEECE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10999" y="2907367"/>
            <a:ext cx="733224" cy="977632"/>
          </a:xfrm>
          <a:prstGeom prst="rect">
            <a:avLst/>
          </a:prstGeom>
          <a:noFill/>
          <a:ln w="101600" cap="flat" cmpd="sng" algn="ctr">
            <a:solidFill>
              <a:srgbClr val="FFFFFF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345" tIns="25673" rIns="51345" bIns="25673" numCol="1" rtlCol="0" anchor="t" anchorCtr="0" compatLnSpc="1">
            <a:prstTxWarp prst="textNoShape">
              <a:avLst/>
            </a:prstTxWarp>
          </a:bodyPr>
          <a:lstStyle/>
          <a:p>
            <a:pPr defTabSz="5135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/>
              <a:ea typeface="Apple LiGothic Medium"/>
              <a:cs typeface="Apple LiGothic Medium"/>
              <a:sym typeface="Arial" pitchFamily="-107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61242" y="3107691"/>
            <a:ext cx="432738" cy="576984"/>
          </a:xfrm>
          <a:prstGeom prst="rect">
            <a:avLst/>
          </a:prstGeom>
          <a:noFill/>
          <a:ln w="174625" cap="flat" cmpd="sng" algn="ctr">
            <a:solidFill>
              <a:srgbClr val="FFFFFF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345" tIns="25673" rIns="51345" bIns="25673" numCol="1" rtlCol="0" anchor="t" anchorCtr="0" compatLnSpc="1">
            <a:prstTxWarp prst="textNoShape">
              <a:avLst/>
            </a:prstTxWarp>
          </a:bodyPr>
          <a:lstStyle/>
          <a:p>
            <a:pPr defTabSz="5135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/>
              <a:ea typeface="Apple LiGothic Medium"/>
              <a:cs typeface="Apple LiGothic Medium"/>
              <a:sym typeface="Arial" pitchFamily="-107" charset="0"/>
            </a:endParaRPr>
          </a:p>
        </p:txBody>
      </p:sp>
      <p:pic>
        <p:nvPicPr>
          <p:cNvPr id="9" name="Picture 8" descr="CL13-Blue-DIG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329" y="247439"/>
            <a:ext cx="1043920" cy="46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724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irk Mossing\Desktop\CURRENT JOBS\Cisco Live\Template\star full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088467"/>
            <a:ext cx="9150350" cy="176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53821" y="2029968"/>
            <a:ext cx="7473506" cy="208483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0" tIns="45643" rIns="91290" bIns="45643" numCol="1" anchor="t" anchorCtr="0" compatLnSpc="1">
            <a:prstTxWarp prst="textNoShape">
              <a:avLst/>
            </a:prstTxWarp>
          </a:bodyPr>
          <a:lstStyle>
            <a:lvl1pPr marL="172751" indent="-131543">
              <a:buClr>
                <a:schemeClr val="accent1"/>
              </a:buClr>
              <a:buFont typeface="Arial" pitchFamily="34" charset="0"/>
              <a:buChar char="‟"/>
              <a:defRPr kumimoji="0" lang="en-US" sz="2300" b="0" i="0" u="none" strike="noStrike" kern="0" cap="none" spc="0" normalizeH="0" baseline="0" smtClean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defRPr>
            </a:lvl1pPr>
            <a:lvl2pPr>
              <a:defRPr lang="en-US" sz="2700" b="1" kern="1200" smtClean="0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</a:defRPr>
            </a:lvl2pPr>
            <a:lvl3pPr>
              <a:defRPr lang="en-US" sz="2700" b="1" kern="1200" smtClean="0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</a:defRPr>
            </a:lvl3pPr>
            <a:lvl4pPr>
              <a:defRPr lang="en-US" sz="2700" b="1" kern="1200" smtClean="0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</a:defRPr>
            </a:lvl4pPr>
            <a:lvl5pPr>
              <a:defRPr lang="en-US" sz="2700" b="1" kern="1200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</a:defRPr>
            </a:lvl5pPr>
          </a:lstStyle>
          <a:p>
            <a:pPr marL="156010" marR="0" lvl="0" indent="-114110" defTabSz="513500" eaLnBrk="1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876261" y="4114800"/>
            <a:ext cx="4857402" cy="720091"/>
          </a:xfr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290" tIns="45643" rIns="91290" bIns="45643"/>
          <a:lstStyle>
            <a:lvl1pPr marL="285280" indent="-285280" algn="r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 kumimoji="0" lang="en-US" sz="1600" b="0" i="0" u="none" strike="noStrike" kern="0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defRPr>
            </a:lvl1pPr>
            <a:lvl2pPr>
              <a:defRPr lang="en-US" sz="1800" kern="1200" smtClean="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2pPr>
            <a:lvl3pPr>
              <a:defRPr lang="en-US" sz="1800" kern="1200" smtClean="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3pPr>
            <a:lvl4pPr>
              <a:defRPr lang="en-US" sz="1800" kern="1200" smtClean="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4pPr>
            <a:lvl5pPr>
              <a:defRPr lang="en-US" sz="1800" kern="120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5pPr>
          </a:lstStyle>
          <a:p>
            <a:pPr marL="0" marR="0" lvl="0" indent="0" algn="r" defTabSz="513500" eaLnBrk="1" fontAlgn="auto" latinLnBrk="0" hangingPunct="1">
              <a:lnSpc>
                <a:spcPct val="90000"/>
              </a:lnSpc>
              <a:spcBef>
                <a:spcPts val="169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6" name="Picture 5" descr="CL13-Blue-DIG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329" y="247439"/>
            <a:ext cx="1043920" cy="46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48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lua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83507" y="6605683"/>
            <a:ext cx="360503" cy="252317"/>
          </a:xfrm>
          <a:prstGeom prst="rect">
            <a:avLst/>
          </a:prstGeom>
        </p:spPr>
        <p:txBody>
          <a:bodyPr/>
          <a:lstStyle/>
          <a:p>
            <a:pPr defTabSz="513500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  <a:latin typeface="Arial"/>
                <a:ea typeface="Apple LiGothic Medium"/>
                <a:cs typeface="Apple LiGothic Medium"/>
              </a:rPr>
              <a:pPr defTabSz="513500">
                <a:defRPr/>
              </a:pPr>
              <a:t>‹#›</a:t>
            </a:fld>
            <a:endParaRPr lang="en-US" kern="0" dirty="0">
              <a:solidFill>
                <a:srgbClr val="595959"/>
              </a:solidFill>
              <a:latin typeface="Arial"/>
              <a:ea typeface="Apple LiGothic Medium"/>
              <a:cs typeface="Apple LiGothic Medium"/>
            </a:endParaRPr>
          </a:p>
        </p:txBody>
      </p:sp>
      <p:pic>
        <p:nvPicPr>
          <p:cNvPr id="5" name="Picture 4"/>
          <p:cNvPicPr>
            <a:picLocks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9280" y="1232981"/>
            <a:ext cx="4274720" cy="320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4869281" y="4572014"/>
            <a:ext cx="4181851" cy="1384839"/>
          </a:xfrm>
          <a:prstGeom prst="rect">
            <a:avLst/>
          </a:prstGeom>
          <a:noFill/>
        </p:spPr>
        <p:txBody>
          <a:bodyPr wrap="square" lIns="91290" tIns="45643" rIns="91290" bIns="45643" rtlCol="0">
            <a:spAutoFit/>
          </a:bodyPr>
          <a:lstStyle/>
          <a:p>
            <a:pPr defTabSz="91289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/>
                <a:ea typeface="Apple LiGothic Medium"/>
                <a:cs typeface="Apple LiGothic Medium"/>
              </a:rPr>
              <a:t>Maximize your Cisco Live experience with your free Cisco Live 365 account. Download session PDFs, view sessions on-demand and participate in live activities throughout the year. Click the Enter Cisco Live 365 button in your Cisco Live portal to log in.</a:t>
            </a:r>
            <a:endParaRPr lang="en-US" sz="1100" dirty="0">
              <a:solidFill>
                <a:srgbClr val="000000"/>
              </a:solidFill>
              <a:latin typeface="Arial"/>
              <a:ea typeface="Apple LiGothic Medium"/>
              <a:cs typeface="Apple LiGothic Medium"/>
              <a:sym typeface="Arial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32626" y="480491"/>
            <a:ext cx="6804828" cy="458945"/>
          </a:xfrm>
          <a:prstGeom prst="rect">
            <a:avLst/>
          </a:prstGeom>
        </p:spPr>
        <p:txBody>
          <a:bodyPr wrap="none" lIns="91290" tIns="45643" rIns="91290" bIns="45643">
            <a:spAutoFit/>
          </a:bodyPr>
          <a:lstStyle/>
          <a:p>
            <a:pPr marL="6241" indent="-6241" defTabSz="91289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latin typeface="Arial"/>
                <a:ea typeface="Apple LiGothic Medium"/>
                <a:cs typeface="Apple LiGothic Medium"/>
                <a:sym typeface="Arial" pitchFamily="34" charset="0"/>
              </a:rPr>
              <a:t>Complete Your Online Session Evaluation</a:t>
            </a:r>
          </a:p>
        </p:txBody>
      </p:sp>
      <p:sp>
        <p:nvSpPr>
          <p:cNvPr id="9" name="Content Placeholder 8"/>
          <p:cNvSpPr txBox="1">
            <a:spLocks/>
          </p:cNvSpPr>
          <p:nvPr userDrawn="1"/>
        </p:nvSpPr>
        <p:spPr bwMode="auto">
          <a:xfrm>
            <a:off x="403833" y="1446759"/>
            <a:ext cx="4389249" cy="495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0" tIns="45643" rIns="91290" bIns="45643" numCol="1" anchor="t" anchorCtr="0" compatLnSpc="1">
            <a:prstTxWarp prst="textNoShape">
              <a:avLst/>
            </a:prstTxWarp>
          </a:bodyPr>
          <a:lstStyle>
            <a:lvl1pPr marL="187523" indent="-185738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168ACB"/>
              </a:buClr>
              <a:buSzPct val="100000"/>
              <a:buFont typeface="Wingdings" charset="2"/>
              <a:buChar char="§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386656" indent="-193775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C65B7"/>
              </a:buClr>
              <a:buSzPct val="100000"/>
              <a:buFont typeface="Arial"/>
              <a:buChar char="–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2pPr>
            <a:lvl3pPr marL="546497" indent="-159842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0C65B7"/>
              </a:buClr>
              <a:buSzPct val="100000"/>
              <a:buFont typeface="Wingdings" charset="2"/>
              <a:buChar char="§"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3pPr>
            <a:lvl4pPr marL="706339" indent="-159842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0C65B7"/>
              </a:buClr>
              <a:buSzPct val="100000"/>
              <a:buFont typeface="Arial" pitchFamily="34" charset="0"/>
              <a:buChar char="–"/>
              <a:defRPr sz="1100">
                <a:solidFill>
                  <a:schemeClr val="tx2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4pPr>
            <a:lvl5pPr marL="773311" indent="-66973" algn="l" rtl="0" eaLnBrk="0" fontAlgn="base" hangingPunct="0">
              <a:lnSpc>
                <a:spcPct val="95000"/>
              </a:lnSpc>
              <a:spcBef>
                <a:spcPts val="675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Char char="»"/>
              <a:defRPr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  <a:sym typeface="Arial" pitchFamily="34" charset="0"/>
              </a:defRPr>
            </a:lvl5pPr>
            <a:lvl6pPr marL="1416248" indent="-128588" algn="l" rtl="0" fontAlgn="base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6pPr>
            <a:lvl7pPr marL="1673423" indent="-128588" algn="l" rtl="0" fontAlgn="base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7pPr>
            <a:lvl8pPr marL="1930598" indent="-128588" algn="l" rtl="0" fontAlgn="base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8pPr>
            <a:lvl9pPr marL="2187773" indent="-128588" algn="l" rtl="0" fontAlgn="base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9pPr>
          </a:lstStyle>
          <a:p>
            <a:pPr defTabSz="912890"/>
            <a:r>
              <a:rPr lang="en-US" dirty="0" smtClean="0">
                <a:solidFill>
                  <a:srgbClr val="000000"/>
                </a:solidFill>
                <a:latin typeface="Arial"/>
                <a:ea typeface="Apple LiGothic Medium"/>
                <a:cs typeface="Apple LiGothic Medium"/>
              </a:rPr>
              <a:t>Give us your feedback and </a:t>
            </a:r>
            <a:br>
              <a:rPr lang="en-US" dirty="0" smtClean="0">
                <a:solidFill>
                  <a:srgbClr val="000000"/>
                </a:solidFill>
                <a:latin typeface="Arial"/>
                <a:ea typeface="Apple LiGothic Medium"/>
                <a:cs typeface="Apple LiGothic Medium"/>
              </a:rPr>
            </a:br>
            <a:r>
              <a:rPr lang="en-US" dirty="0" smtClean="0">
                <a:solidFill>
                  <a:srgbClr val="000000"/>
                </a:solidFill>
                <a:latin typeface="Arial"/>
                <a:ea typeface="Apple LiGothic Medium"/>
                <a:cs typeface="Apple LiGothic Medium"/>
              </a:rPr>
              <a:t>you could win fabulous prizes. </a:t>
            </a:r>
            <a:br>
              <a:rPr lang="en-US" dirty="0" smtClean="0">
                <a:solidFill>
                  <a:srgbClr val="000000"/>
                </a:solidFill>
                <a:latin typeface="Arial"/>
                <a:ea typeface="Apple LiGothic Medium"/>
                <a:cs typeface="Apple LiGothic Medium"/>
              </a:rPr>
            </a:br>
            <a:r>
              <a:rPr lang="en-US" dirty="0" smtClean="0">
                <a:solidFill>
                  <a:srgbClr val="000000"/>
                </a:solidFill>
                <a:latin typeface="Arial"/>
                <a:ea typeface="Apple LiGothic Medium"/>
                <a:cs typeface="Apple LiGothic Medium"/>
              </a:rPr>
              <a:t>Winners announced daily.</a:t>
            </a:r>
          </a:p>
          <a:p>
            <a:pPr defTabSz="912890"/>
            <a:r>
              <a:rPr lang="en-US" dirty="0" smtClean="0">
                <a:solidFill>
                  <a:srgbClr val="000000"/>
                </a:solidFill>
                <a:latin typeface="Arial"/>
                <a:ea typeface="Apple LiGothic Medium"/>
                <a:cs typeface="Apple LiGothic Medium"/>
              </a:rPr>
              <a:t>Receive 20 Cisco Daily Challenge points for each session evaluation </a:t>
            </a:r>
            <a:br>
              <a:rPr lang="en-US" dirty="0" smtClean="0">
                <a:solidFill>
                  <a:srgbClr val="000000"/>
                </a:solidFill>
                <a:latin typeface="Arial"/>
                <a:ea typeface="Apple LiGothic Medium"/>
                <a:cs typeface="Apple LiGothic Medium"/>
              </a:rPr>
            </a:br>
            <a:r>
              <a:rPr lang="en-US" dirty="0" smtClean="0">
                <a:solidFill>
                  <a:srgbClr val="000000"/>
                </a:solidFill>
                <a:latin typeface="Arial"/>
                <a:ea typeface="Apple LiGothic Medium"/>
                <a:cs typeface="Apple LiGothic Medium"/>
              </a:rPr>
              <a:t>you complete.</a:t>
            </a:r>
          </a:p>
          <a:p>
            <a:pPr defTabSz="912890"/>
            <a:r>
              <a:rPr lang="en-US" dirty="0" smtClean="0">
                <a:solidFill>
                  <a:srgbClr val="000000"/>
                </a:solidFill>
                <a:latin typeface="Arial"/>
                <a:ea typeface="Apple LiGothic Medium"/>
                <a:cs typeface="Apple LiGothic Medium"/>
              </a:rPr>
              <a:t>Complete your session evaluation online now through either the mobile app or internet kiosk stations.</a:t>
            </a:r>
            <a:endParaRPr lang="en-US" dirty="0">
              <a:solidFill>
                <a:srgbClr val="000000"/>
              </a:solidFill>
              <a:latin typeface="Arial"/>
              <a:ea typeface="Apple LiGothic Medium"/>
              <a:cs typeface="Apple Li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934154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m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irk Mossing\Desktop\CURRENT JOBS\Cisco Live\Template\star ful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L13-Theme-1line-Whit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785" y="1512140"/>
            <a:ext cx="6194791" cy="1143653"/>
          </a:xfrm>
          <a:prstGeom prst="rect">
            <a:avLst/>
          </a:prstGeom>
        </p:spPr>
      </p:pic>
      <p:pic>
        <p:nvPicPr>
          <p:cNvPr id="4" name="Picture 3" descr="CL13-White-RGB.pdf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00" b="35547"/>
          <a:stretch/>
        </p:blipFill>
        <p:spPr>
          <a:xfrm>
            <a:off x="6929546" y="5355971"/>
            <a:ext cx="1882274" cy="1394200"/>
          </a:xfrm>
          <a:prstGeom prst="rect">
            <a:avLst/>
          </a:prstGeom>
        </p:spPr>
      </p:pic>
      <p:pic>
        <p:nvPicPr>
          <p:cNvPr id="5" name="Picture 4" descr="CISCO-White-DIGI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94" y="5970366"/>
            <a:ext cx="721994" cy="5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56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SCO-Blue-PMS [Converted].pd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77" b="28877"/>
          <a:stretch/>
        </p:blipFill>
        <p:spPr>
          <a:xfrm>
            <a:off x="1483133" y="1689100"/>
            <a:ext cx="6177736" cy="347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857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3" y="432215"/>
            <a:ext cx="8580923" cy="838200"/>
          </a:xfrm>
        </p:spPr>
        <p:txBody>
          <a:bodyPr/>
          <a:lstStyle>
            <a:lvl1pPr algn="l" defTabSz="68476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7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3232" y="1344168"/>
            <a:ext cx="8570912" cy="4965192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110"/>
              </a:spcBef>
              <a:defRPr sz="17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45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62234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4801" y="6324600"/>
            <a:ext cx="8534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59" tIns="25682" rIns="51359" bIns="25682" anchor="ctr"/>
          <a:lstStyle/>
          <a:p>
            <a:pPr algn="ctr" defTabSz="256819">
              <a:defRPr/>
            </a:pPr>
            <a:endParaRPr lang="en-US" dirty="0">
              <a:solidFill>
                <a:srgbClr val="FFFFFF"/>
              </a:solidFill>
              <a:latin typeface="Arial"/>
              <a:ea typeface="Apple LiGothic Medium"/>
              <a:cs typeface="Apple LiGothic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5" y="432215"/>
            <a:ext cx="8588861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83487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" y="0"/>
            <a:ext cx="9144001" cy="68580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9110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ight Third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9" y="304800"/>
            <a:ext cx="7435849" cy="8382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3758" y="1600206"/>
            <a:ext cx="4540249" cy="4525963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8" y="1186543"/>
            <a:ext cx="4540249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1143000"/>
            <a:ext cx="3048000" cy="5715000"/>
          </a:xfrm>
        </p:spPr>
        <p:txBody>
          <a:bodyPr anchor="ctr" anchorCtr="1"/>
          <a:lstStyle>
            <a:lvl1pPr>
              <a:buNone/>
              <a:defRPr/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8715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304800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54" y="1520839"/>
            <a:ext cx="7940675" cy="3571876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819245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srgbClr val="0096D6"/>
              </a:solidFill>
              <a:latin typeface="Arial"/>
              <a:ea typeface="Apple LiGothic Medium"/>
              <a:cs typeface="Apple LiGothic Medium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srgbClr val="0096D6"/>
              </a:solidFill>
              <a:latin typeface="Arial"/>
              <a:ea typeface="Apple LiGothic Medium"/>
              <a:cs typeface="Apple LiGothic Medium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7B32DB3-F14F-3943-900D-36AC9C129A9D}" type="slidenum">
              <a:rPr lang="en-US" smtClean="0">
                <a:solidFill>
                  <a:srgbClr val="0096D6"/>
                </a:solidFill>
                <a:latin typeface="Arial"/>
                <a:ea typeface="Apple LiGothic Medium"/>
                <a:cs typeface="Apple LiGothic Medium"/>
              </a:rPr>
              <a:pPr defTabSz="457200"/>
              <a:t>‹#›</a:t>
            </a:fld>
            <a:endParaRPr lang="en-US">
              <a:solidFill>
                <a:srgbClr val="0096D6"/>
              </a:solidFill>
              <a:latin typeface="Arial"/>
              <a:ea typeface="Apple LiGothic Medium"/>
              <a:cs typeface="Apple Li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875987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-animat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6" y="6378339"/>
            <a:ext cx="8477250" cy="162912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405353" y="5948637"/>
            <a:ext cx="599089" cy="1145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60940" y="5948637"/>
            <a:ext cx="472965" cy="1145627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71698" y="5948637"/>
            <a:ext cx="472965" cy="1145627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2856506" y="831273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 rot="10800000" flipH="1">
            <a:off x="821966" y="4716781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332506" y="1981201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ounded Rectangle 29"/>
          <p:cNvSpPr/>
          <p:nvPr/>
        </p:nvSpPr>
        <p:spPr>
          <a:xfrm rot="10800000" flipH="1">
            <a:off x="5869870" y="6614160"/>
            <a:ext cx="780312" cy="331954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 flipH="1">
            <a:off x="6933206" y="6614161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1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 flipH="1">
            <a:off x="2191487" y="6719450"/>
            <a:ext cx="662549" cy="63310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Rounded Rectangle 34"/>
          <p:cNvSpPr/>
          <p:nvPr/>
        </p:nvSpPr>
        <p:spPr>
          <a:xfrm rot="10800000" flipH="1">
            <a:off x="2794161" y="6668595"/>
            <a:ext cx="779356" cy="55463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4920834" y="1025236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5391889" y="1731819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 rot="10800000" flipH="1">
            <a:off x="341313" y="6708753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Rounded Rectangle 38"/>
          <p:cNvSpPr/>
          <p:nvPr/>
        </p:nvSpPr>
        <p:spPr>
          <a:xfrm rot="10800000" flipH="1">
            <a:off x="8038251" y="8318269"/>
            <a:ext cx="780312" cy="331954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8162249" y="1731819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3770906" y="1981201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1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7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12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30"/>
            <a:ext cx="8112125" cy="2907239"/>
          </a:xfrm>
        </p:spPr>
        <p:txBody>
          <a:bodyPr/>
          <a:lstStyle>
            <a:lvl1pPr algn="l" defTabSz="91431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2" name="Group 67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9" name="Rectangle 6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</p:grpSp>
      <p:sp>
        <p:nvSpPr>
          <p:cNvPr id="61" name="Rectangle 60"/>
          <p:cNvSpPr/>
          <p:nvPr userDrawn="1"/>
        </p:nvSpPr>
        <p:spPr>
          <a:xfrm>
            <a:off x="1" y="6541294"/>
            <a:ext cx="9129008" cy="31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Rectangle 4"/>
          <p:cNvSpPr>
            <a:spLocks noChangeArrowheads="1"/>
          </p:cNvSpPr>
          <p:nvPr userDrawn="1"/>
        </p:nvSpPr>
        <p:spPr bwMode="ltGray">
          <a:xfrm>
            <a:off x="251374" y="6586255"/>
            <a:ext cx="1948375" cy="17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6" tIns="41057" rIns="82116" bIns="41057" anchor="b" anchorCtr="1">
            <a:spAutoFit/>
          </a:bodyPr>
          <a:lstStyle/>
          <a:p>
            <a:pPr defTabSz="814310"/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54" name="Rectangle 5"/>
          <p:cNvSpPr>
            <a:spLocks noChangeArrowheads="1"/>
          </p:cNvSpPr>
          <p:nvPr userDrawn="1"/>
        </p:nvSpPr>
        <p:spPr bwMode="ltGray">
          <a:xfrm>
            <a:off x="7789677" y="6584521"/>
            <a:ext cx="785973" cy="17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6" tIns="41057" rIns="82116" bIns="41057" anchor="b">
            <a:spAutoFit/>
          </a:bodyPr>
          <a:lstStyle/>
          <a:p>
            <a:pPr algn="r" defTabSz="814310"/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sp>
        <p:nvSpPr>
          <p:cNvPr id="62" name="Rectangle 7"/>
          <p:cNvSpPr>
            <a:spLocks noChangeArrowheads="1"/>
          </p:cNvSpPr>
          <p:nvPr userDrawn="1"/>
        </p:nvSpPr>
        <p:spPr bwMode="ltGray">
          <a:xfrm>
            <a:off x="8640537" y="6580417"/>
            <a:ext cx="259874" cy="175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6" tIns="41057" rIns="82116" bIns="41057" anchor="b">
            <a:spAutoFit/>
          </a:bodyPr>
          <a:lstStyle/>
          <a:p>
            <a:pPr algn="r" defTabSz="814310"/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10"/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79535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45" grpId="0" animBg="1"/>
      <p:bldP spid="33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-animated bar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6" y="6378339"/>
            <a:ext cx="8477250" cy="162912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405353" y="5562601"/>
            <a:ext cx="599089" cy="1145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60940" y="5638801"/>
            <a:ext cx="472965" cy="1145627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71698" y="5562601"/>
            <a:ext cx="472965" cy="1145627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2856506" y="831273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 rot="10800000" flipH="1">
            <a:off x="821966" y="4716781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332506" y="1981201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1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4920834" y="1025236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5391889" y="1731819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8162249" y="1731819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3770906" y="1981201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4992" y="1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ltGray">
          <a:xfrm>
            <a:off x="251374" y="6586255"/>
            <a:ext cx="1948375" cy="17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6" tIns="41057" rIns="82116" bIns="41057" anchor="b" anchorCtr="1">
            <a:spAutoFit/>
          </a:bodyPr>
          <a:lstStyle/>
          <a:p>
            <a:pPr defTabSz="814310"/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789677" y="6584521"/>
            <a:ext cx="785973" cy="17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6" tIns="41057" rIns="82116" bIns="41057" anchor="b">
            <a:spAutoFit/>
          </a:bodyPr>
          <a:lstStyle/>
          <a:p>
            <a:pPr algn="r" defTabSz="814310"/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50081" y="6580417"/>
            <a:ext cx="259874" cy="175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6" tIns="41057" rIns="82116" bIns="41057" anchor="b">
            <a:spAutoFit/>
          </a:bodyPr>
          <a:lstStyle/>
          <a:p>
            <a:pPr algn="r" defTabSz="814310"/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10"/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ltGray">
          <a:xfrm>
            <a:off x="251374" y="6586255"/>
            <a:ext cx="1948375" cy="17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6" tIns="41057" rIns="82116" bIns="41057" anchor="b" anchorCtr="1">
            <a:spAutoFit/>
          </a:bodyPr>
          <a:lstStyle/>
          <a:p>
            <a:pPr defTabSz="814310"/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03" name="Rectangle 5"/>
          <p:cNvSpPr>
            <a:spLocks noChangeArrowheads="1"/>
          </p:cNvSpPr>
          <p:nvPr/>
        </p:nvSpPr>
        <p:spPr bwMode="ltGray">
          <a:xfrm>
            <a:off x="7789677" y="6584521"/>
            <a:ext cx="785973" cy="17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6" tIns="41057" rIns="82116" bIns="41057" anchor="b">
            <a:spAutoFit/>
          </a:bodyPr>
          <a:lstStyle/>
          <a:p>
            <a:pPr algn="r" defTabSz="814310"/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sp>
        <p:nvSpPr>
          <p:cNvPr id="104" name="Rectangle 7"/>
          <p:cNvSpPr>
            <a:spLocks noChangeArrowheads="1"/>
          </p:cNvSpPr>
          <p:nvPr/>
        </p:nvSpPr>
        <p:spPr bwMode="ltGray">
          <a:xfrm>
            <a:off x="8650081" y="6580417"/>
            <a:ext cx="259874" cy="175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6" tIns="41057" rIns="82116" bIns="41057" anchor="b">
            <a:spAutoFit/>
          </a:bodyPr>
          <a:lstStyle/>
          <a:p>
            <a:pPr algn="r" defTabSz="814310"/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10"/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7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12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30"/>
            <a:ext cx="8112125" cy="2907239"/>
          </a:xfrm>
        </p:spPr>
        <p:txBody>
          <a:bodyPr/>
          <a:lstStyle>
            <a:lvl1pPr algn="l" defTabSz="91431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10" name="Rectangle 4"/>
          <p:cNvSpPr>
            <a:spLocks noChangeArrowheads="1"/>
          </p:cNvSpPr>
          <p:nvPr/>
        </p:nvSpPr>
        <p:spPr bwMode="ltGray">
          <a:xfrm>
            <a:off x="251374" y="6586255"/>
            <a:ext cx="1948375" cy="17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6" tIns="41057" rIns="82116" bIns="41057" anchor="b" anchorCtr="1">
            <a:spAutoFit/>
          </a:bodyPr>
          <a:lstStyle/>
          <a:p>
            <a:pPr defTabSz="814310"/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11" name="Rectangle 5"/>
          <p:cNvSpPr>
            <a:spLocks noChangeArrowheads="1"/>
          </p:cNvSpPr>
          <p:nvPr/>
        </p:nvSpPr>
        <p:spPr bwMode="ltGray">
          <a:xfrm>
            <a:off x="7789677" y="6584521"/>
            <a:ext cx="785973" cy="17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6" tIns="41057" rIns="82116" bIns="41057" anchor="b">
            <a:spAutoFit/>
          </a:bodyPr>
          <a:lstStyle/>
          <a:p>
            <a:pPr algn="r" defTabSz="814310"/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sp>
        <p:nvSpPr>
          <p:cNvPr id="112" name="Rectangle 7"/>
          <p:cNvSpPr>
            <a:spLocks noChangeArrowheads="1"/>
          </p:cNvSpPr>
          <p:nvPr/>
        </p:nvSpPr>
        <p:spPr bwMode="ltGray">
          <a:xfrm>
            <a:off x="8650081" y="6580417"/>
            <a:ext cx="259874" cy="175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6" tIns="41057" rIns="82116" bIns="41057" anchor="b">
            <a:spAutoFit/>
          </a:bodyPr>
          <a:lstStyle/>
          <a:p>
            <a:pPr algn="r" defTabSz="814310"/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10"/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9" name="Rectangle 6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</p:grpSp>
      <p:sp>
        <p:nvSpPr>
          <p:cNvPr id="57" name="Rectangle 56"/>
          <p:cNvSpPr/>
          <p:nvPr userDrawn="1"/>
        </p:nvSpPr>
        <p:spPr>
          <a:xfrm>
            <a:off x="1" y="6541294"/>
            <a:ext cx="9129008" cy="31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Rectangle 5"/>
          <p:cNvSpPr>
            <a:spLocks noChangeArrowheads="1"/>
          </p:cNvSpPr>
          <p:nvPr userDrawn="1"/>
        </p:nvSpPr>
        <p:spPr bwMode="ltGray">
          <a:xfrm>
            <a:off x="7789677" y="6584521"/>
            <a:ext cx="785973" cy="17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6" tIns="41057" rIns="82116" bIns="41057" anchor="b">
            <a:spAutoFit/>
          </a:bodyPr>
          <a:lstStyle/>
          <a:p>
            <a:pPr algn="r" defTabSz="814310"/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sp>
        <p:nvSpPr>
          <p:cNvPr id="56" name="Rectangle 4"/>
          <p:cNvSpPr>
            <a:spLocks noChangeArrowheads="1"/>
          </p:cNvSpPr>
          <p:nvPr userDrawn="1"/>
        </p:nvSpPr>
        <p:spPr bwMode="ltGray">
          <a:xfrm>
            <a:off x="251374" y="6586255"/>
            <a:ext cx="3420515" cy="17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6" tIns="41057" rIns="82116" bIns="41057" anchor="b" anchorCtr="0">
            <a:spAutoFit/>
          </a:bodyPr>
          <a:lstStyle/>
          <a:p>
            <a:pPr defTabSz="814310"/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52" name="Rectangle 7"/>
          <p:cNvSpPr>
            <a:spLocks noChangeArrowheads="1"/>
          </p:cNvSpPr>
          <p:nvPr userDrawn="1"/>
        </p:nvSpPr>
        <p:spPr bwMode="ltGray">
          <a:xfrm>
            <a:off x="8640537" y="6580417"/>
            <a:ext cx="259874" cy="175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6" tIns="41057" rIns="82116" bIns="41057" anchor="b">
            <a:spAutoFit/>
          </a:bodyPr>
          <a:lstStyle/>
          <a:p>
            <a:pPr algn="r" defTabSz="814310"/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10"/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732564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soli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9" name="Rounded Rectangle 28"/>
          <p:cNvSpPr/>
          <p:nvPr/>
        </p:nvSpPr>
        <p:spPr>
          <a:xfrm>
            <a:off x="1823499" y="-3570592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-63772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>
            <a:off x="1013791" y="4248606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6585483" y="-291327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ounded Rectangle 32"/>
          <p:cNvSpPr/>
          <p:nvPr userDrawn="1"/>
        </p:nvSpPr>
        <p:spPr>
          <a:xfrm>
            <a:off x="8105451" y="5699196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>
            <a:off x="3036073" y="1516173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90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9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89677" y="6584521"/>
            <a:ext cx="785973" cy="17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6" tIns="41057" rIns="82116" bIns="41057" anchor="b">
            <a:spAutoFit/>
          </a:bodyPr>
          <a:lstStyle/>
          <a:p>
            <a:pPr algn="r" defTabSz="814310"/>
            <a:r>
              <a:rPr lang="en-US" sz="600" dirty="0">
                <a:solidFill>
                  <a:srgbClr val="FFFFFF"/>
                </a:solidFill>
                <a:latin typeface="Arial"/>
              </a:rPr>
              <a:t>Cisco Confidential</a:t>
            </a:r>
          </a:p>
        </p:txBody>
      </p:sp>
      <p:sp>
        <p:nvSpPr>
          <p:cNvPr id="36" name="Rectangle 4"/>
          <p:cNvSpPr>
            <a:spLocks noChangeArrowheads="1"/>
          </p:cNvSpPr>
          <p:nvPr userDrawn="1"/>
        </p:nvSpPr>
        <p:spPr bwMode="ltGray">
          <a:xfrm>
            <a:off x="251374" y="6586255"/>
            <a:ext cx="3420515" cy="17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6" tIns="41057" rIns="82116" bIns="41057" anchor="b" anchorCtr="0">
            <a:spAutoFit/>
          </a:bodyPr>
          <a:lstStyle/>
          <a:p>
            <a:pPr defTabSz="814310"/>
            <a:r>
              <a:rPr lang="en-US" sz="600" dirty="0" smtClean="0">
                <a:solidFill>
                  <a:srgbClr val="FFFFFF"/>
                </a:solidFill>
                <a:latin typeface="Arial"/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Rectangle 7"/>
          <p:cNvSpPr>
            <a:spLocks noChangeArrowheads="1"/>
          </p:cNvSpPr>
          <p:nvPr userDrawn="1"/>
        </p:nvSpPr>
        <p:spPr bwMode="ltGray">
          <a:xfrm>
            <a:off x="8640537" y="6580417"/>
            <a:ext cx="259874" cy="175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6" tIns="41057" rIns="82116" bIns="41057" anchor="b">
            <a:spAutoFit/>
          </a:bodyPr>
          <a:lstStyle/>
          <a:p>
            <a:pPr algn="r" defTabSz="814310"/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</a:rPr>
              <a:pPr algn="r" defTabSz="814310"/>
              <a:t>‹#›</a:t>
            </a:fld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566637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37" name="Rounded Rectangle 36"/>
          <p:cNvSpPr/>
          <p:nvPr userDrawn="1"/>
        </p:nvSpPr>
        <p:spPr>
          <a:xfrm>
            <a:off x="1823499" y="3308943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>
            <a:off x="0" y="123669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Rounded Rectangle 38"/>
          <p:cNvSpPr/>
          <p:nvPr userDrawn="1"/>
        </p:nvSpPr>
        <p:spPr>
          <a:xfrm rot="10800000">
            <a:off x="1013791" y="4248606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Rounded Rectangle 39"/>
          <p:cNvSpPr/>
          <p:nvPr userDrawn="1"/>
        </p:nvSpPr>
        <p:spPr>
          <a:xfrm>
            <a:off x="6585483" y="-205602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 userDrawn="1"/>
        </p:nvSpPr>
        <p:spPr>
          <a:xfrm>
            <a:off x="8105451" y="2783786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 userDrawn="1"/>
        </p:nvSpPr>
        <p:spPr>
          <a:xfrm rot="10800000">
            <a:off x="3036073" y="17439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90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2"/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9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89677" y="6584521"/>
            <a:ext cx="785973" cy="17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6" tIns="41057" rIns="82116" bIns="41057" anchor="b">
            <a:spAutoFit/>
          </a:bodyPr>
          <a:lstStyle/>
          <a:p>
            <a:pPr algn="r" defTabSz="814310"/>
            <a:r>
              <a:rPr lang="en-US" sz="600" dirty="0">
                <a:solidFill>
                  <a:srgbClr val="FFFFFF"/>
                </a:solidFill>
                <a:latin typeface="Arial"/>
              </a:rPr>
              <a:t>Cisco Confidential</a:t>
            </a:r>
          </a:p>
        </p:txBody>
      </p:sp>
      <p:sp>
        <p:nvSpPr>
          <p:cNvPr id="36" name="Rectangle 4"/>
          <p:cNvSpPr>
            <a:spLocks noChangeArrowheads="1"/>
          </p:cNvSpPr>
          <p:nvPr userDrawn="1"/>
        </p:nvSpPr>
        <p:spPr bwMode="ltGray">
          <a:xfrm>
            <a:off x="251374" y="6586255"/>
            <a:ext cx="3420515" cy="17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6" tIns="41057" rIns="82116" bIns="41057" anchor="b" anchorCtr="0">
            <a:spAutoFit/>
          </a:bodyPr>
          <a:lstStyle/>
          <a:p>
            <a:pPr defTabSz="814310"/>
            <a:r>
              <a:rPr lang="en-US" sz="600" dirty="0" smtClean="0">
                <a:solidFill>
                  <a:srgbClr val="FFFFFF"/>
                </a:solidFill>
                <a:latin typeface="Arial"/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7"/>
          <p:cNvSpPr>
            <a:spLocks noChangeArrowheads="1"/>
          </p:cNvSpPr>
          <p:nvPr userDrawn="1"/>
        </p:nvSpPr>
        <p:spPr bwMode="ltGray">
          <a:xfrm>
            <a:off x="8640537" y="6580417"/>
            <a:ext cx="259874" cy="175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6" tIns="41057" rIns="82116" bIns="41057" anchor="b">
            <a:spAutoFit/>
          </a:bodyPr>
          <a:lstStyle/>
          <a:p>
            <a:pPr algn="r" defTabSz="814310"/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</a:rPr>
              <a:pPr algn="r" defTabSz="814310"/>
              <a:t>‹#›</a:t>
            </a:fld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480861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6" y="3102727"/>
            <a:ext cx="8477250" cy="34385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 userDrawn="1"/>
        </p:nvSpPr>
        <p:spPr>
          <a:xfrm>
            <a:off x="217357" y="3020519"/>
            <a:ext cx="8694295" cy="335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12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1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4"/>
            <a:ext cx="8112125" cy="2407042"/>
          </a:xfrm>
        </p:spPr>
        <p:txBody>
          <a:bodyPr/>
          <a:lstStyle>
            <a:lvl1pPr algn="l" defTabSz="914312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1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 defTabSz="914312"/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89677" y="6584521"/>
            <a:ext cx="785973" cy="17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6" tIns="41057" rIns="82116" bIns="41057" anchor="b">
            <a:spAutoFit/>
          </a:bodyPr>
          <a:lstStyle/>
          <a:p>
            <a:pPr algn="r" defTabSz="814310"/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4" y="6586255"/>
            <a:ext cx="3420515" cy="17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6" tIns="41057" rIns="82116" bIns="41057" anchor="b" anchorCtr="0">
            <a:spAutoFit/>
          </a:bodyPr>
          <a:lstStyle/>
          <a:p>
            <a:pPr defTabSz="814310"/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40537" y="6580417"/>
            <a:ext cx="259874" cy="175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6" tIns="41057" rIns="82116" bIns="41057" anchor="b">
            <a:spAutoFit/>
          </a:bodyPr>
          <a:lstStyle/>
          <a:p>
            <a:pPr algn="r" defTabSz="814310"/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10"/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3376" y="6378339"/>
            <a:ext cx="8477250" cy="1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9630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3" y="432215"/>
            <a:ext cx="8588861" cy="838200"/>
          </a:xfrm>
        </p:spPr>
        <p:txBody>
          <a:bodyPr/>
          <a:lstStyle>
            <a:lvl1pPr algn="l" defTabSz="91431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5396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theme" Target="../theme/theme1.xml"/><Relationship Id="rId36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66.xml"/><Relationship Id="rId9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67.xml"/><Relationship Id="rId34" Type="http://schemas.openxmlformats.org/officeDocument/2006/relationships/slideLayout" Target="../slideLayouts/slideLayout68.xml"/><Relationship Id="rId35" Type="http://schemas.openxmlformats.org/officeDocument/2006/relationships/theme" Target="../theme/theme2.xml"/><Relationship Id="rId36" Type="http://schemas.openxmlformats.org/officeDocument/2006/relationships/image" Target="../media/image1.jpeg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93.xml"/><Relationship Id="rId26" Type="http://schemas.openxmlformats.org/officeDocument/2006/relationships/theme" Target="../theme/theme3.xml"/><Relationship Id="rId27" Type="http://schemas.openxmlformats.org/officeDocument/2006/relationships/image" Target="../media/image10.png"/><Relationship Id="rId28" Type="http://schemas.openxmlformats.org/officeDocument/2006/relationships/image" Target="../media/image11.jpeg"/><Relationship Id="rId10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87.xml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/Relationships>
</file>

<file path=ppt/slideMasters/_rels/slideMaster4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139.xml"/><Relationship Id="rId47" Type="http://schemas.openxmlformats.org/officeDocument/2006/relationships/slideLayout" Target="../slideLayouts/slideLayout140.xml"/><Relationship Id="rId48" Type="http://schemas.openxmlformats.org/officeDocument/2006/relationships/slideLayout" Target="../slideLayouts/slideLayout141.xml"/><Relationship Id="rId49" Type="http://schemas.openxmlformats.org/officeDocument/2006/relationships/slideLayout" Target="../slideLayouts/slideLayout142.xml"/><Relationship Id="rId20" Type="http://schemas.openxmlformats.org/officeDocument/2006/relationships/slideLayout" Target="../slideLayouts/slideLayout113.xml"/><Relationship Id="rId21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16.xml"/><Relationship Id="rId24" Type="http://schemas.openxmlformats.org/officeDocument/2006/relationships/slideLayout" Target="../slideLayouts/slideLayout117.xml"/><Relationship Id="rId25" Type="http://schemas.openxmlformats.org/officeDocument/2006/relationships/slideLayout" Target="../slideLayouts/slideLayout118.xml"/><Relationship Id="rId26" Type="http://schemas.openxmlformats.org/officeDocument/2006/relationships/slideLayout" Target="../slideLayouts/slideLayout119.xml"/><Relationship Id="rId27" Type="http://schemas.openxmlformats.org/officeDocument/2006/relationships/slideLayout" Target="../slideLayouts/slideLayout120.xml"/><Relationship Id="rId28" Type="http://schemas.openxmlformats.org/officeDocument/2006/relationships/slideLayout" Target="../slideLayouts/slideLayout121.xml"/><Relationship Id="rId29" Type="http://schemas.openxmlformats.org/officeDocument/2006/relationships/slideLayout" Target="../slideLayouts/slideLayout122.xml"/><Relationship Id="rId50" Type="http://schemas.openxmlformats.org/officeDocument/2006/relationships/theme" Target="../theme/theme4.xml"/><Relationship Id="rId51" Type="http://schemas.openxmlformats.org/officeDocument/2006/relationships/image" Target="../media/image1.jpeg"/><Relationship Id="rId1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8.xml"/><Relationship Id="rId30" Type="http://schemas.openxmlformats.org/officeDocument/2006/relationships/slideLayout" Target="../slideLayouts/slideLayout123.xml"/><Relationship Id="rId31" Type="http://schemas.openxmlformats.org/officeDocument/2006/relationships/slideLayout" Target="../slideLayouts/slideLayout124.xml"/><Relationship Id="rId32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Relationship Id="rId33" Type="http://schemas.openxmlformats.org/officeDocument/2006/relationships/slideLayout" Target="../slideLayouts/slideLayout126.xml"/><Relationship Id="rId34" Type="http://schemas.openxmlformats.org/officeDocument/2006/relationships/slideLayout" Target="../slideLayouts/slideLayout127.xml"/><Relationship Id="rId35" Type="http://schemas.openxmlformats.org/officeDocument/2006/relationships/slideLayout" Target="../slideLayouts/slideLayout128.xml"/><Relationship Id="rId36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0.xml"/><Relationship Id="rId18" Type="http://schemas.openxmlformats.org/officeDocument/2006/relationships/slideLayout" Target="../slideLayouts/slideLayout111.xml"/><Relationship Id="rId19" Type="http://schemas.openxmlformats.org/officeDocument/2006/relationships/slideLayout" Target="../slideLayouts/slideLayout112.xml"/><Relationship Id="rId37" Type="http://schemas.openxmlformats.org/officeDocument/2006/relationships/slideLayout" Target="../slideLayouts/slideLayout130.xml"/><Relationship Id="rId38" Type="http://schemas.openxmlformats.org/officeDocument/2006/relationships/slideLayout" Target="../slideLayouts/slideLayout131.xml"/><Relationship Id="rId39" Type="http://schemas.openxmlformats.org/officeDocument/2006/relationships/slideLayout" Target="../slideLayouts/slideLayout132.xml"/><Relationship Id="rId40" Type="http://schemas.openxmlformats.org/officeDocument/2006/relationships/slideLayout" Target="../slideLayouts/slideLayout133.xml"/><Relationship Id="rId41" Type="http://schemas.openxmlformats.org/officeDocument/2006/relationships/slideLayout" Target="../slideLayouts/slideLayout134.xml"/><Relationship Id="rId42" Type="http://schemas.openxmlformats.org/officeDocument/2006/relationships/slideLayout" Target="../slideLayouts/slideLayout135.xml"/><Relationship Id="rId43" Type="http://schemas.openxmlformats.org/officeDocument/2006/relationships/slideLayout" Target="../slideLayouts/slideLayout136.xml"/><Relationship Id="rId44" Type="http://schemas.openxmlformats.org/officeDocument/2006/relationships/slideLayout" Target="../slideLayouts/slideLayout137.xml"/><Relationship Id="rId45" Type="http://schemas.openxmlformats.org/officeDocument/2006/relationships/slideLayout" Target="../slideLayouts/slideLayout138.xml"/></Relationships>
</file>

<file path=ppt/slideMasters/_rels/slideMaster5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162.xml"/><Relationship Id="rId21" Type="http://schemas.openxmlformats.org/officeDocument/2006/relationships/slideLayout" Target="../slideLayouts/slideLayout163.xml"/><Relationship Id="rId22" Type="http://schemas.openxmlformats.org/officeDocument/2006/relationships/slideLayout" Target="../slideLayouts/slideLayout164.xml"/><Relationship Id="rId23" Type="http://schemas.openxmlformats.org/officeDocument/2006/relationships/slideLayout" Target="../slideLayouts/slideLayout165.xml"/><Relationship Id="rId24" Type="http://schemas.openxmlformats.org/officeDocument/2006/relationships/slideLayout" Target="../slideLayouts/slideLayout166.xml"/><Relationship Id="rId25" Type="http://schemas.openxmlformats.org/officeDocument/2006/relationships/slideLayout" Target="../slideLayouts/slideLayout167.xml"/><Relationship Id="rId26" Type="http://schemas.openxmlformats.org/officeDocument/2006/relationships/slideLayout" Target="../slideLayouts/slideLayout168.xml"/><Relationship Id="rId27" Type="http://schemas.openxmlformats.org/officeDocument/2006/relationships/slideLayout" Target="../slideLayouts/slideLayout169.xml"/><Relationship Id="rId28" Type="http://schemas.openxmlformats.org/officeDocument/2006/relationships/slideLayout" Target="../slideLayouts/slideLayout170.xml"/><Relationship Id="rId29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7.xml"/><Relationship Id="rId30" Type="http://schemas.openxmlformats.org/officeDocument/2006/relationships/slideLayout" Target="../slideLayouts/slideLayout172.xml"/><Relationship Id="rId31" Type="http://schemas.openxmlformats.org/officeDocument/2006/relationships/slideLayout" Target="../slideLayouts/slideLayout173.xml"/><Relationship Id="rId32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49.xml"/><Relationship Id="rId8" Type="http://schemas.openxmlformats.org/officeDocument/2006/relationships/slideLayout" Target="../slideLayouts/slideLayout150.xml"/><Relationship Id="rId33" Type="http://schemas.openxmlformats.org/officeDocument/2006/relationships/slideLayout" Target="../slideLayouts/slideLayout175.xml"/><Relationship Id="rId34" Type="http://schemas.openxmlformats.org/officeDocument/2006/relationships/slideLayout" Target="../slideLayouts/slideLayout176.xml"/><Relationship Id="rId35" Type="http://schemas.openxmlformats.org/officeDocument/2006/relationships/slideLayout" Target="../slideLayouts/slideLayout177.xml"/><Relationship Id="rId36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56.xml"/><Relationship Id="rId15" Type="http://schemas.openxmlformats.org/officeDocument/2006/relationships/slideLayout" Target="../slideLayouts/slideLayout157.xml"/><Relationship Id="rId16" Type="http://schemas.openxmlformats.org/officeDocument/2006/relationships/slideLayout" Target="../slideLayouts/slideLayout158.xml"/><Relationship Id="rId17" Type="http://schemas.openxmlformats.org/officeDocument/2006/relationships/slideLayout" Target="../slideLayouts/slideLayout159.xml"/><Relationship Id="rId18" Type="http://schemas.openxmlformats.org/officeDocument/2006/relationships/slideLayout" Target="../slideLayouts/slideLayout160.xml"/><Relationship Id="rId19" Type="http://schemas.openxmlformats.org/officeDocument/2006/relationships/slideLayout" Target="../slideLayouts/slideLayout161.xml"/><Relationship Id="rId37" Type="http://schemas.openxmlformats.org/officeDocument/2006/relationships/slideLayout" Target="../slideLayouts/slideLayout179.xml"/><Relationship Id="rId38" Type="http://schemas.openxmlformats.org/officeDocument/2006/relationships/slideLayout" Target="../slideLayouts/slideLayout180.xml"/><Relationship Id="rId39" Type="http://schemas.openxmlformats.org/officeDocument/2006/relationships/theme" Target="../theme/theme5.xml"/><Relationship Id="rId4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1" y="1339745"/>
            <a:ext cx="8551441" cy="4965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929" r:id="rId2"/>
    <p:sldLayoutId id="2147483899" r:id="rId3"/>
    <p:sldLayoutId id="2147483928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  <p:sldLayoutId id="2147483912" r:id="rId17"/>
    <p:sldLayoutId id="2147483913" r:id="rId18"/>
    <p:sldLayoutId id="2147483914" r:id="rId19"/>
    <p:sldLayoutId id="2147483915" r:id="rId20"/>
    <p:sldLayoutId id="2147483916" r:id="rId21"/>
    <p:sldLayoutId id="2147483917" r:id="rId22"/>
    <p:sldLayoutId id="2147483918" r:id="rId23"/>
    <p:sldLayoutId id="2147483919" r:id="rId24"/>
    <p:sldLayoutId id="2147483920" r:id="rId25"/>
    <p:sldLayoutId id="2147483921" r:id="rId26"/>
    <p:sldLayoutId id="2147483922" r:id="rId27"/>
    <p:sldLayoutId id="2147483923" r:id="rId28"/>
    <p:sldLayoutId id="2147483924" r:id="rId29"/>
    <p:sldLayoutId id="2147483925" r:id="rId30"/>
    <p:sldLayoutId id="2147483926" r:id="rId31"/>
    <p:sldLayoutId id="2147483927" r:id="rId32"/>
    <p:sldLayoutId id="2147483930" r:id="rId33"/>
    <p:sldLayoutId id="2147483931" r:id="rId34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-100" baseline="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546568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546568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546568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82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2" y="1339747"/>
            <a:ext cx="8551441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4" y="658624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err="1" smtClean="0">
                <a:solidFill>
                  <a:srgbClr val="C0C0C0"/>
                </a:solidFill>
                <a:latin typeface="Arial"/>
              </a:rPr>
              <a:t>C97</a:t>
            </a:r>
            <a:r>
              <a:rPr lang="en-US" sz="600" dirty="0" smtClean="0">
                <a:solidFill>
                  <a:srgbClr val="C0C0C0"/>
                </a:solidFill>
                <a:latin typeface="Arial"/>
              </a:rPr>
              <a:t>-728698-00 © 2013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89662" y="6584514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40519" y="6580410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pic>
        <p:nvPicPr>
          <p:cNvPr id="8" name="Picture 7" descr="bottom bar.jpg"/>
          <p:cNvPicPr>
            <a:picLocks noChangeAspect="1"/>
          </p:cNvPicPr>
          <p:nvPr/>
        </p:nvPicPr>
        <p:blipFill>
          <a:blip r:embed="rId36" cstate="print"/>
          <a:srcRect l="140" r="337"/>
          <a:stretch>
            <a:fillRect/>
          </a:stretch>
        </p:blipFill>
        <p:spPr>
          <a:xfrm>
            <a:off x="353617" y="6378339"/>
            <a:ext cx="8436769" cy="1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0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  <p:sldLayoutId id="2147483950" r:id="rId17"/>
    <p:sldLayoutId id="2147483951" r:id="rId18"/>
    <p:sldLayoutId id="2147483952" r:id="rId19"/>
    <p:sldLayoutId id="2147483953" r:id="rId20"/>
    <p:sldLayoutId id="2147483954" r:id="rId21"/>
    <p:sldLayoutId id="2147483955" r:id="rId22"/>
    <p:sldLayoutId id="2147483956" r:id="rId23"/>
    <p:sldLayoutId id="2147483957" r:id="rId24"/>
    <p:sldLayoutId id="2147483958" r:id="rId25"/>
    <p:sldLayoutId id="2147483959" r:id="rId26"/>
    <p:sldLayoutId id="2147483960" r:id="rId27"/>
    <p:sldLayoutId id="2147483961" r:id="rId28"/>
    <p:sldLayoutId id="2147483962" r:id="rId29"/>
    <p:sldLayoutId id="2147483963" r:id="rId30"/>
    <p:sldLayoutId id="2147483964" r:id="rId31"/>
    <p:sldLayoutId id="2147483965" r:id="rId32"/>
    <p:sldLayoutId id="2147483966" r:id="rId33"/>
    <p:sldLayoutId id="2147483967" r:id="rId34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rgbClr val="00B2F0"/>
              </a:gs>
              <a:gs pos="44000">
                <a:srgbClr val="40FFFE"/>
              </a:gs>
              <a:gs pos="100000">
                <a:srgbClr val="96CA4B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rgbClr val="96CA4B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13-Blue-DIGI.png"/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329" y="6151037"/>
            <a:ext cx="1043920" cy="466027"/>
          </a:xfrm>
          <a:prstGeom prst="rect">
            <a:avLst/>
          </a:prstGeom>
        </p:spPr>
      </p:pic>
      <p:pic>
        <p:nvPicPr>
          <p:cNvPr id="9" name="Picture 2" descr="C:\Users\Kirk Mossing\Desktop\CURRENT JOBS\Cisco Live\Template\star full.jpg"/>
          <p:cNvPicPr>
            <a:picLocks noChangeAspect="1" noChangeArrowheads="1"/>
          </p:cNvPicPr>
          <p:nvPr userDrawn="1"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"/>
            <a:ext cx="915035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3846" y="55192"/>
            <a:ext cx="8413138" cy="102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0" tIns="45643" rIns="91290" bIns="4564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846" y="1447042"/>
            <a:ext cx="8403738" cy="486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0" tIns="45643" rIns="182580" bIns="45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dirty="0" smtClean="0">
                <a:sym typeface="Arial" pitchFamily="34" charset="0"/>
              </a:rPr>
              <a:t>Fourth level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2942984" y="6657232"/>
            <a:ext cx="2170627" cy="15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117" tIns="23057" rIns="46117" bIns="23057" anchor="b" anchorCtr="1">
            <a:spAutoFit/>
          </a:bodyPr>
          <a:lstStyle/>
          <a:p>
            <a:pPr defTabSz="457335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rgbClr val="8E8E95"/>
                </a:solidFill>
                <a:latin typeface="Arial"/>
                <a:ea typeface="Apple LiGothic Medium"/>
                <a:cs typeface="Apple LiGothic Medium"/>
                <a:sym typeface="Arial" pitchFamily="34" charset="0"/>
              </a:rPr>
              <a:t>© 2013 Cisco and/or its affiliates. All rights reserved.</a:t>
            </a:r>
          </a:p>
        </p:txBody>
      </p:sp>
      <p:sp>
        <p:nvSpPr>
          <p:cNvPr id="14" name="Rectangle 6"/>
          <p:cNvSpPr>
            <a:spLocks noChangeArrowheads="1"/>
          </p:cNvSpPr>
          <p:nvPr userDrawn="1"/>
        </p:nvSpPr>
        <p:spPr bwMode="ltGray">
          <a:xfrm>
            <a:off x="1057381" y="6657222"/>
            <a:ext cx="792141" cy="15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117" tIns="23057" rIns="46117" bIns="23057" anchor="b">
            <a:spAutoFit/>
          </a:bodyPr>
          <a:lstStyle/>
          <a:p>
            <a:pPr defTabSz="457335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 smtClean="0">
                <a:solidFill>
                  <a:srgbClr val="8E8E95"/>
                </a:solidFill>
                <a:latin typeface="Arial"/>
                <a:ea typeface="Apple LiGothic Medium"/>
                <a:cs typeface="Apple LiGothic Medium"/>
              </a:rPr>
              <a:t>BRKSPG-2025</a:t>
            </a:r>
            <a:endParaRPr lang="en-US" sz="700" dirty="0">
              <a:solidFill>
                <a:srgbClr val="8E8E95"/>
              </a:solidFill>
              <a:latin typeface="Arial"/>
              <a:ea typeface="Apple LiGothic Medium"/>
              <a:cs typeface="Apple LiGothic Medium"/>
              <a:sym typeface="Arial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ltGray">
          <a:xfrm>
            <a:off x="6115648" y="6657223"/>
            <a:ext cx="593272" cy="15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117" tIns="23057" rIns="46117" bIns="23057" anchor="b" anchorCtr="1">
            <a:spAutoFit/>
          </a:bodyPr>
          <a:lstStyle/>
          <a:p>
            <a:pPr defTabSz="457335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rgbClr val="8E8E95"/>
                </a:solidFill>
                <a:latin typeface="Arial"/>
                <a:ea typeface="Apple LiGothic Medium"/>
                <a:cs typeface="Apple LiGothic Medium"/>
                <a:sym typeface="Arial" pitchFamily="34" charset="0"/>
              </a:rPr>
              <a:t>Cisco Public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83507" y="6605683"/>
            <a:ext cx="366853" cy="252317"/>
          </a:xfrm>
          <a:prstGeom prst="rect">
            <a:avLst/>
          </a:prstGeom>
        </p:spPr>
        <p:txBody>
          <a:bodyPr vert="horz" lIns="91290" tIns="45643" rIns="91290" bIns="45643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defTabSz="513500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  <a:latin typeface="Arial"/>
                <a:ea typeface="Apple LiGothic Medium"/>
                <a:cs typeface="Apple LiGothic Medium"/>
                <a:sym typeface="Arial" pitchFamily="34" charset="0"/>
              </a:rPr>
              <a:pPr defTabSz="513500">
                <a:defRPr/>
              </a:pPr>
              <a:t>‹#›</a:t>
            </a:fld>
            <a:endParaRPr lang="en-US" kern="0" dirty="0">
              <a:solidFill>
                <a:srgbClr val="595959"/>
              </a:solidFill>
              <a:latin typeface="Arial"/>
              <a:ea typeface="Apple LiGothic Medium"/>
              <a:cs typeface="Apple LiGothic Medium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85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  <p:sldLayoutId id="2147483984" r:id="rId16"/>
    <p:sldLayoutId id="2147483985" r:id="rId17"/>
    <p:sldLayoutId id="2147483986" r:id="rId18"/>
    <p:sldLayoutId id="2147483987" r:id="rId19"/>
    <p:sldLayoutId id="2147483989" r:id="rId20"/>
    <p:sldLayoutId id="2147483990" r:id="rId21"/>
    <p:sldLayoutId id="2147483991" r:id="rId22"/>
    <p:sldLayoutId id="2147483992" r:id="rId23"/>
    <p:sldLayoutId id="2147483994" r:id="rId24"/>
    <p:sldLayoutId id="2147483995" r:id="rId25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6241" indent="-6241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  <a:sym typeface="Arial" pitchFamily="34" charset="0"/>
        </a:defRPr>
      </a:lvl1pPr>
      <a:lvl2pPr marL="6241" indent="-6241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B1059D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34" charset="0"/>
        </a:defRPr>
      </a:lvl2pPr>
      <a:lvl3pPr marL="6241" indent="-6241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B1059D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34" charset="0"/>
        </a:defRPr>
      </a:lvl3pPr>
      <a:lvl4pPr marL="6241" indent="-6241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B1059D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34" charset="0"/>
        </a:defRPr>
      </a:lvl4pPr>
      <a:lvl5pPr marL="6241" indent="-6241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B1059D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34" charset="0"/>
        </a:defRPr>
      </a:lvl5pPr>
      <a:lvl6pPr marL="262991"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1EB9E4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-107" charset="0"/>
        </a:defRPr>
      </a:lvl6pPr>
      <a:lvl7pPr marL="519741"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1EB9E4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-107" charset="0"/>
        </a:defRPr>
      </a:lvl7pPr>
      <a:lvl8pPr marL="776492"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1EB9E4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-107" charset="0"/>
        </a:defRPr>
      </a:lvl8pPr>
      <a:lvl9pPr marL="1033241"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1EB9E4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-107" charset="0"/>
        </a:defRPr>
      </a:lvl9pPr>
    </p:titleStyle>
    <p:bodyStyle>
      <a:lvl1pPr marL="187213" indent="-185429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0C65B7"/>
        </a:buClr>
        <a:buSzPct val="100000"/>
        <a:buFont typeface="Wingdings" charset="2"/>
        <a:buChar char="§"/>
        <a:defRPr sz="18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1pPr>
      <a:lvl2pPr marL="386016" indent="-193455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rgbClr val="0C65B7"/>
        </a:buClr>
        <a:buSzPct val="100000"/>
        <a:buFont typeface="Arial"/>
        <a:buChar char="–"/>
        <a:defRPr sz="16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2pPr>
      <a:lvl3pPr marL="545596" indent="-159575" algn="l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rgbClr val="0C65B7"/>
        </a:buClr>
        <a:buSzPct val="100000"/>
        <a:buFont typeface="Wingdings" charset="2"/>
        <a:buChar char="§"/>
        <a:defRPr sz="14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3pPr>
      <a:lvl4pPr marL="705169" indent="-159575" algn="l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rgbClr val="0C65B7"/>
        </a:buClr>
        <a:buSzPct val="100000"/>
        <a:buFont typeface="Arial" pitchFamily="34" charset="0"/>
        <a:buChar char="–"/>
        <a:defRPr sz="11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4pPr>
      <a:lvl5pPr marL="772033" indent="-66863" algn="l" rtl="0" eaLnBrk="0" fontAlgn="base" hangingPunct="0">
        <a:lnSpc>
          <a:spcPct val="95000"/>
        </a:lnSpc>
        <a:spcBef>
          <a:spcPts val="675"/>
        </a:spcBef>
        <a:spcAft>
          <a:spcPct val="0"/>
        </a:spcAft>
        <a:buClr>
          <a:srgbClr val="FFFFFF"/>
        </a:buClr>
        <a:buSzPct val="100000"/>
        <a:buFont typeface="Arial" pitchFamily="34" charset="0"/>
        <a:buChar char="»"/>
        <a:defRPr>
          <a:solidFill>
            <a:schemeClr val="tx2"/>
          </a:solidFill>
          <a:latin typeface="+mn-lt"/>
          <a:ea typeface="+mn-ea"/>
          <a:cs typeface="+mn-cs"/>
          <a:sym typeface="Arial" pitchFamily="34" charset="0"/>
        </a:defRPr>
      </a:lvl5pPr>
      <a:lvl6pPr marL="1413908" indent="-128378" algn="l" rtl="0" fontAlgn="base">
        <a:lnSpc>
          <a:spcPct val="95000"/>
        </a:lnSpc>
        <a:spcBef>
          <a:spcPts val="1013"/>
        </a:spcBef>
        <a:spcAft>
          <a:spcPct val="0"/>
        </a:spcAft>
        <a:buClr>
          <a:srgbClr val="FFFFFF"/>
        </a:buClr>
        <a:buSzPct val="100000"/>
        <a:buFont typeface="Arial" pitchFamily="-107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6pPr>
      <a:lvl7pPr marL="1670660" indent="-128378" algn="l" rtl="0" fontAlgn="base">
        <a:lnSpc>
          <a:spcPct val="95000"/>
        </a:lnSpc>
        <a:spcBef>
          <a:spcPts val="1013"/>
        </a:spcBef>
        <a:spcAft>
          <a:spcPct val="0"/>
        </a:spcAft>
        <a:buClr>
          <a:srgbClr val="FFFFFF"/>
        </a:buClr>
        <a:buSzPct val="100000"/>
        <a:buFont typeface="Arial" pitchFamily="-107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7pPr>
      <a:lvl8pPr marL="1927408" indent="-128378" algn="l" rtl="0" fontAlgn="base">
        <a:lnSpc>
          <a:spcPct val="95000"/>
        </a:lnSpc>
        <a:spcBef>
          <a:spcPts val="1013"/>
        </a:spcBef>
        <a:spcAft>
          <a:spcPct val="0"/>
        </a:spcAft>
        <a:buClr>
          <a:srgbClr val="FFFFFF"/>
        </a:buClr>
        <a:buSzPct val="100000"/>
        <a:buFont typeface="Arial" pitchFamily="-107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8pPr>
      <a:lvl9pPr marL="2184161" indent="-128378" algn="l" rtl="0" fontAlgn="base">
        <a:lnSpc>
          <a:spcPct val="95000"/>
        </a:lnSpc>
        <a:spcBef>
          <a:spcPts val="1013"/>
        </a:spcBef>
        <a:spcAft>
          <a:spcPct val="0"/>
        </a:spcAft>
        <a:buClr>
          <a:srgbClr val="FFFFFF"/>
        </a:buClr>
        <a:buSzPct val="100000"/>
        <a:buFont typeface="Arial" pitchFamily="-107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9pPr>
    </p:bodyStyle>
    <p:otherStyle>
      <a:defPPr>
        <a:defRPr lang="en-US"/>
      </a:defPPr>
      <a:lvl1pPr marL="0" algn="l" defTabSz="25675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751" algn="l" defTabSz="25675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3500" algn="l" defTabSz="25675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0252" algn="l" defTabSz="25675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000" algn="l" defTabSz="25675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3755" algn="l" defTabSz="25675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0501" algn="l" defTabSz="25675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7252" algn="l" defTabSz="25675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4001" algn="l" defTabSz="25675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3" y="432215"/>
            <a:ext cx="8588861" cy="838200"/>
          </a:xfrm>
          <a:prstGeom prst="rect">
            <a:avLst/>
          </a:prstGeom>
        </p:spPr>
        <p:txBody>
          <a:bodyPr vert="horz" lIns="82288" tIns="45716" rIns="82288" bIns="45716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2" y="1339745"/>
            <a:ext cx="8551441" cy="4965699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4" y="6586255"/>
            <a:ext cx="3420515" cy="17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6" tIns="41057" rIns="82116" bIns="41057" anchor="b" anchorCtr="0">
            <a:spAutoFit/>
          </a:bodyPr>
          <a:lstStyle/>
          <a:p>
            <a:pPr defTabSz="814310"/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89677" y="6584521"/>
            <a:ext cx="785973" cy="17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6" tIns="41057" rIns="82116" bIns="41057" anchor="b">
            <a:spAutoFit/>
          </a:bodyPr>
          <a:lstStyle/>
          <a:p>
            <a:pPr algn="r" defTabSz="814310"/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40537" y="6580417"/>
            <a:ext cx="259874" cy="175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6" tIns="41057" rIns="82116" bIns="41057" anchor="b">
            <a:spAutoFit/>
          </a:bodyPr>
          <a:lstStyle/>
          <a:p>
            <a:pPr algn="r" defTabSz="814310"/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10"/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/>
        </p:nvPicPr>
        <p:blipFill>
          <a:blip r:embed="rId51" cstate="print"/>
          <a:stretch>
            <a:fillRect/>
          </a:stretch>
        </p:blipFill>
        <p:spPr>
          <a:xfrm>
            <a:off x="333376" y="6378339"/>
            <a:ext cx="8477250" cy="1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9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  <p:sldLayoutId id="2147484011" r:id="rId15"/>
    <p:sldLayoutId id="2147484012" r:id="rId16"/>
    <p:sldLayoutId id="2147484013" r:id="rId17"/>
    <p:sldLayoutId id="2147484014" r:id="rId18"/>
    <p:sldLayoutId id="2147484015" r:id="rId19"/>
    <p:sldLayoutId id="2147484016" r:id="rId20"/>
    <p:sldLayoutId id="2147484017" r:id="rId21"/>
    <p:sldLayoutId id="2147484018" r:id="rId22"/>
    <p:sldLayoutId id="2147484019" r:id="rId23"/>
    <p:sldLayoutId id="2147484020" r:id="rId24"/>
    <p:sldLayoutId id="2147484021" r:id="rId25"/>
    <p:sldLayoutId id="2147484022" r:id="rId26"/>
    <p:sldLayoutId id="2147484023" r:id="rId27"/>
    <p:sldLayoutId id="2147484024" r:id="rId28"/>
    <p:sldLayoutId id="2147484025" r:id="rId29"/>
    <p:sldLayoutId id="2147484026" r:id="rId30"/>
    <p:sldLayoutId id="2147484027" r:id="rId31"/>
    <p:sldLayoutId id="2147484028" r:id="rId32"/>
    <p:sldLayoutId id="2147484029" r:id="rId33"/>
    <p:sldLayoutId id="2147484030" r:id="rId34"/>
    <p:sldLayoutId id="2147484031" r:id="rId35"/>
    <p:sldLayoutId id="2147484032" r:id="rId36"/>
    <p:sldLayoutId id="2147484033" r:id="rId37"/>
    <p:sldLayoutId id="2147484034" r:id="rId38"/>
    <p:sldLayoutId id="2147484035" r:id="rId39"/>
    <p:sldLayoutId id="2147484036" r:id="rId40"/>
    <p:sldLayoutId id="2147484037" r:id="rId41"/>
    <p:sldLayoutId id="2147484038" r:id="rId42"/>
    <p:sldLayoutId id="2147484039" r:id="rId43"/>
    <p:sldLayoutId id="2147484040" r:id="rId44"/>
    <p:sldLayoutId id="2147484041" r:id="rId45"/>
    <p:sldLayoutId id="2147484042" r:id="rId46"/>
    <p:sldLayoutId id="2147484043" r:id="rId47"/>
    <p:sldLayoutId id="2147484044" r:id="rId48"/>
    <p:sldLayoutId id="2147484045" r:id="rId49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312" rtl="0" eaLnBrk="1" latinLnBrk="0" hangingPunct="1">
        <a:lnSpc>
          <a:spcPct val="80000"/>
        </a:lnSpc>
        <a:spcBef>
          <a:spcPct val="0"/>
        </a:spcBef>
        <a:buNone/>
        <a:defRPr lang="en-US" sz="3600" b="0" kern="1200" spc="-100" baseline="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578" indent="-228578" algn="l" defTabSz="914312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+mj-lt"/>
          <a:ea typeface="+mn-ea"/>
          <a:cs typeface="+mn-cs"/>
        </a:defRPr>
      </a:lvl1pPr>
      <a:lvl2pPr marL="406360" indent="0" algn="l" defTabSz="914312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546568"/>
          </a:solidFill>
          <a:latin typeface="+mj-lt"/>
          <a:ea typeface="+mn-ea"/>
          <a:cs typeface="+mn-cs"/>
        </a:defRPr>
      </a:lvl2pPr>
      <a:lvl3pPr marL="571445" indent="-1588" algn="l" defTabSz="914312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546568"/>
          </a:solidFill>
          <a:latin typeface="+mj-lt"/>
          <a:ea typeface="+mn-ea"/>
          <a:cs typeface="+mn-cs"/>
        </a:defRPr>
      </a:lvl3pPr>
      <a:lvl4pPr marL="688908" indent="0" algn="l" defTabSz="914312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546568"/>
          </a:solidFill>
          <a:latin typeface="+mj-lt"/>
          <a:ea typeface="+mn-ea"/>
          <a:cs typeface="+mn-cs"/>
        </a:defRPr>
      </a:lvl4pPr>
      <a:lvl5pPr marL="801611" indent="0" algn="l" defTabSz="914312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357" indent="-228578" algn="l" defTabSz="9143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12" indent="-228578" algn="l" defTabSz="9143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9" indent="-228578" algn="l" defTabSz="9143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4" indent="-228578" algn="l" defTabSz="9143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2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7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3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9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5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0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6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82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1" y="1339745"/>
            <a:ext cx="8551441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pic>
        <p:nvPicPr>
          <p:cNvPr id="8" name="Picture 7" descr="bottom bar.jpg"/>
          <p:cNvPicPr>
            <a:picLocks noChangeAspect="1"/>
          </p:cNvPicPr>
          <p:nvPr/>
        </p:nvPicPr>
        <p:blipFill>
          <a:blip r:embed="rId40" cstate="print"/>
          <a:srcRect l="140" r="337"/>
          <a:stretch>
            <a:fillRect/>
          </a:stretch>
        </p:blipFill>
        <p:spPr>
          <a:xfrm>
            <a:off x="353616" y="6378339"/>
            <a:ext cx="8436769" cy="1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6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  <p:sldLayoutId id="2147484059" r:id="rId13"/>
    <p:sldLayoutId id="2147484060" r:id="rId14"/>
    <p:sldLayoutId id="2147484061" r:id="rId15"/>
    <p:sldLayoutId id="2147484062" r:id="rId16"/>
    <p:sldLayoutId id="2147484063" r:id="rId17"/>
    <p:sldLayoutId id="2147484064" r:id="rId18"/>
    <p:sldLayoutId id="2147484065" r:id="rId19"/>
    <p:sldLayoutId id="2147484066" r:id="rId20"/>
    <p:sldLayoutId id="2147484067" r:id="rId21"/>
    <p:sldLayoutId id="2147484068" r:id="rId22"/>
    <p:sldLayoutId id="2147484069" r:id="rId23"/>
    <p:sldLayoutId id="2147484070" r:id="rId24"/>
    <p:sldLayoutId id="2147484071" r:id="rId25"/>
    <p:sldLayoutId id="2147484072" r:id="rId26"/>
    <p:sldLayoutId id="2147484073" r:id="rId27"/>
    <p:sldLayoutId id="2147484074" r:id="rId28"/>
    <p:sldLayoutId id="2147484075" r:id="rId29"/>
    <p:sldLayoutId id="2147484076" r:id="rId30"/>
    <p:sldLayoutId id="2147484077" r:id="rId31"/>
    <p:sldLayoutId id="2147484078" r:id="rId32"/>
    <p:sldLayoutId id="2147484079" r:id="rId33"/>
    <p:sldLayoutId id="2147484080" r:id="rId34"/>
    <p:sldLayoutId id="2147484081" r:id="rId35"/>
    <p:sldLayoutId id="2147484082" r:id="rId36"/>
    <p:sldLayoutId id="2147484083" r:id="rId37"/>
    <p:sldLayoutId id="2147484084" r:id="rId38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rgbClr val="00B2F0"/>
              </a:gs>
              <a:gs pos="44000">
                <a:srgbClr val="40FFFE"/>
              </a:gs>
              <a:gs pos="100000">
                <a:srgbClr val="96CA4B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rgbClr val="96CA4B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15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4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36383" y="4464066"/>
            <a:ext cx="8112126" cy="129838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Chris Hocker</a:t>
            </a:r>
          </a:p>
          <a:p>
            <a:r>
              <a:rPr lang="en-US" dirty="0" smtClean="0"/>
              <a:t>Consulting Systems Engineer</a:t>
            </a:r>
          </a:p>
          <a:p>
            <a:r>
              <a:rPr lang="en-US" dirty="0" err="1" smtClean="0"/>
              <a:t>chocker@cisco.com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Cisco 40GE/100GE Strategy and Direction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9903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Items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40GE/100GE Platform Investments</a:t>
            </a:r>
          </a:p>
          <a:p>
            <a:pPr lvl="1"/>
            <a:r>
              <a:rPr lang="en-US" dirty="0" smtClean="0"/>
              <a:t>Transport (DWDM and Routers)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15454 MSTP Transponder/</a:t>
            </a:r>
            <a:r>
              <a:rPr lang="en-US" dirty="0" err="1" smtClean="0"/>
              <a:t>Muxponder</a:t>
            </a:r>
            <a:endParaRPr lang="en-US" dirty="0"/>
          </a:p>
          <a:p>
            <a:pPr lvl="1"/>
            <a:r>
              <a:rPr lang="en-US" dirty="0" smtClean="0"/>
              <a:t>	CRS, ASR9K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IP over DWDM</a:t>
            </a:r>
          </a:p>
          <a:p>
            <a:pPr lvl="1"/>
            <a:r>
              <a:rPr lang="en-US" dirty="0"/>
              <a:t>Data </a:t>
            </a:r>
            <a:r>
              <a:rPr lang="en-US" dirty="0" smtClean="0"/>
              <a:t>Center - N2K, N3K, N5500, N6K, N7000/N7700</a:t>
            </a:r>
            <a:endParaRPr lang="en-US" dirty="0"/>
          </a:p>
          <a:p>
            <a:pPr lvl="1"/>
            <a:r>
              <a:rPr lang="en-US" dirty="0" smtClean="0"/>
              <a:t>Campus - Cat6K</a:t>
            </a:r>
          </a:p>
          <a:p>
            <a:r>
              <a:rPr lang="en-US" dirty="0" smtClean="0"/>
              <a:t>CPAK Optics</a:t>
            </a:r>
          </a:p>
          <a:p>
            <a:r>
              <a:rPr lang="en-US" dirty="0" smtClean="0"/>
              <a:t>Breakout Interfaces</a:t>
            </a:r>
          </a:p>
        </p:txBody>
      </p:sp>
    </p:spTree>
    <p:extLst>
      <p:ext uri="{BB962C8B-B14F-4D97-AF65-F5344CB8AC3E}">
        <p14:creationId xmlns:p14="http://schemas.microsoft.com/office/powerpoint/2010/main" val="252950839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apezoid 10"/>
          <p:cNvSpPr/>
          <p:nvPr/>
        </p:nvSpPr>
        <p:spPr>
          <a:xfrm>
            <a:off x="594656" y="3810000"/>
            <a:ext cx="2209800" cy="914400"/>
          </a:xfrm>
          <a:prstGeom prst="trapezoid">
            <a:avLst>
              <a:gd name="adj" fmla="val 62960"/>
            </a:avLst>
          </a:prstGeom>
          <a:solidFill>
            <a:srgbClr val="FFFF00">
              <a:alpha val="26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5" name="Picture 5" descr="\\bxb2-netapp01a\users-k\khollasc\published\100G_Photos\100G_Line_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981815" y="2980586"/>
            <a:ext cx="1602827" cy="3718855"/>
          </a:xfrm>
          <a:prstGeom prst="rect">
            <a:avLst/>
          </a:prstGeom>
          <a:noFill/>
        </p:spPr>
      </p:pic>
      <p:pic>
        <p:nvPicPr>
          <p:cNvPr id="1026" name="Picture 2" descr="C:\Users\khollasc\Documents\My Collateral\photography\LKK261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456" y="2929364"/>
            <a:ext cx="1538944" cy="1231155"/>
          </a:xfrm>
          <a:prstGeom prst="rect">
            <a:avLst/>
          </a:prstGeom>
          <a:noFill/>
        </p:spPr>
      </p:pic>
      <p:sp>
        <p:nvSpPr>
          <p:cNvPr id="13" name="Trapezoid 12"/>
          <p:cNvSpPr/>
          <p:nvPr/>
        </p:nvSpPr>
        <p:spPr>
          <a:xfrm>
            <a:off x="6324600" y="4191000"/>
            <a:ext cx="2209800" cy="914400"/>
          </a:xfrm>
          <a:prstGeom prst="trapezoid">
            <a:avLst>
              <a:gd name="adj" fmla="val 60362"/>
            </a:avLst>
          </a:prstGeom>
          <a:solidFill>
            <a:srgbClr val="FFFF00">
              <a:alpha val="26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7" name="Picture 3" descr="C:\Users\khollasc\Desktop\CRS_OC-76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22289">
            <a:off x="5750078" y="4797001"/>
            <a:ext cx="2836273" cy="10119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165515"/>
            <a:ext cx="8588861" cy="838200"/>
          </a:xfrm>
        </p:spPr>
        <p:txBody>
          <a:bodyPr/>
          <a:lstStyle/>
          <a:p>
            <a:r>
              <a:rPr lang="en-US" dirty="0" smtClean="0"/>
              <a:t>Cisco 100G Coherent DWDM Module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3130300" y="1371600"/>
            <a:ext cx="2356100" cy="138594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LeftFacing">
              <a:rot lat="0" lon="1200000" rev="21425485"/>
            </a:camera>
            <a:lightRig rig="soft" dir="t"/>
          </a:scene3d>
          <a:sp3d z="44450" prstMaterial="dkEdge">
            <a:bevelT w="190500" h="1841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Cisco</a:t>
            </a:r>
          </a:p>
          <a:p>
            <a:pPr algn="ctr"/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100G Coherent</a:t>
            </a:r>
          </a:p>
          <a:p>
            <a:pPr algn="ctr"/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DWDM Module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3400" y="5334000"/>
            <a:ext cx="2370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B7D333"/>
                </a:solidFill>
                <a:latin typeface="Arial"/>
              </a:rPr>
              <a:t>ONS</a:t>
            </a:r>
            <a:r>
              <a:rPr lang="en-US" sz="1400" dirty="0" smtClean="0">
                <a:solidFill>
                  <a:srgbClr val="B7D333"/>
                </a:solidFill>
                <a:latin typeface="Arial"/>
              </a:rPr>
              <a:t> 15454</a:t>
            </a:r>
          </a:p>
          <a:p>
            <a:pPr algn="ctr"/>
            <a:r>
              <a:rPr lang="en-US" sz="1400" dirty="0" smtClean="0">
                <a:solidFill>
                  <a:srgbClr val="B7D333"/>
                </a:solidFill>
                <a:latin typeface="Arial"/>
              </a:rPr>
              <a:t>100G Transponder / Trunk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14160" y="5662136"/>
            <a:ext cx="2367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B7D333"/>
                </a:solidFill>
                <a:latin typeface="Arial"/>
              </a:rPr>
              <a:t>CRS-3</a:t>
            </a:r>
          </a:p>
          <a:p>
            <a:pPr algn="ctr"/>
            <a:r>
              <a:rPr lang="en-US" sz="1400" dirty="0" smtClean="0">
                <a:solidFill>
                  <a:srgbClr val="B7D333"/>
                </a:solidFill>
                <a:latin typeface="Arial"/>
              </a:rPr>
              <a:t>100G IP-over-DWDM PLIM</a:t>
            </a:r>
          </a:p>
        </p:txBody>
      </p:sp>
      <p:pic>
        <p:nvPicPr>
          <p:cNvPr id="1027" name="Picture 3" descr="C:\Users\khollasc\Documents\My Collateral\photography\CRS\LKK7797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1828800"/>
            <a:ext cx="2186940" cy="2733675"/>
          </a:xfrm>
          <a:prstGeom prst="rect">
            <a:avLst/>
          </a:prstGeom>
          <a:noFill/>
        </p:spPr>
      </p:pic>
      <p:sp>
        <p:nvSpPr>
          <p:cNvPr id="19" name="Down Arrow 18"/>
          <p:cNvSpPr/>
          <p:nvPr/>
        </p:nvSpPr>
        <p:spPr>
          <a:xfrm rot="17696727">
            <a:off x="6075264" y="2268997"/>
            <a:ext cx="381000" cy="533400"/>
          </a:xfrm>
          <a:prstGeom prst="downArrow">
            <a:avLst/>
          </a:prstGeom>
          <a:noFill/>
          <a:ln>
            <a:solidFill>
              <a:schemeClr val="accent5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Down Arrow 19"/>
          <p:cNvSpPr/>
          <p:nvPr/>
        </p:nvSpPr>
        <p:spPr>
          <a:xfrm rot="2718144">
            <a:off x="2381530" y="2382099"/>
            <a:ext cx="381000" cy="533400"/>
          </a:xfrm>
          <a:prstGeom prst="downArrow">
            <a:avLst/>
          </a:prstGeom>
          <a:noFill/>
          <a:ln>
            <a:solidFill>
              <a:schemeClr val="accent5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05800" y="0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B7D333"/>
                </a:solidFill>
                <a:latin typeface="Arial"/>
              </a:rPr>
              <a:t>animated</a:t>
            </a:r>
          </a:p>
        </p:txBody>
      </p:sp>
    </p:spTree>
    <p:extLst>
      <p:ext uri="{BB962C8B-B14F-4D97-AF65-F5344CB8AC3E}">
        <p14:creationId xmlns:p14="http://schemas.microsoft.com/office/powerpoint/2010/main" val="343294515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97070"/>
            <a:ext cx="8439150" cy="838200"/>
          </a:xfrm>
        </p:spPr>
        <p:txBody>
          <a:bodyPr/>
          <a:lstStyle/>
          <a:p>
            <a:r>
              <a:rPr lang="en-US" dirty="0" smtClean="0"/>
              <a:t>Optics – What Is CPAK?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189270"/>
            <a:ext cx="8401050" cy="4781550"/>
          </a:xfrm>
        </p:spPr>
        <p:txBody>
          <a:bodyPr/>
          <a:lstStyle/>
          <a:p>
            <a:r>
              <a:rPr lang="en-US" sz="1800" dirty="0"/>
              <a:t>New Cisco 100G transceiver form-factor using Silicon Photonics technology</a:t>
            </a:r>
          </a:p>
          <a:p>
            <a:r>
              <a:rPr lang="en-US" sz="1800" dirty="0"/>
              <a:t>IEEE standards compliant</a:t>
            </a:r>
          </a:p>
          <a:p>
            <a:r>
              <a:rPr lang="en-US" sz="1800" dirty="0"/>
              <a:t>High density</a:t>
            </a:r>
          </a:p>
          <a:p>
            <a:r>
              <a:rPr lang="en-US" sz="1800" dirty="0"/>
              <a:t>Low power consumption</a:t>
            </a:r>
          </a:p>
          <a:p>
            <a:r>
              <a:rPr lang="en-US" sz="1800" dirty="0"/>
              <a:t>Significantly smaller than current 100G CFPs</a:t>
            </a:r>
          </a:p>
          <a:p>
            <a:r>
              <a:rPr lang="en-US" sz="1800" dirty="0"/>
              <a:t>100G CPAKs available in 2013 timeframe: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631525"/>
            <a:ext cx="3500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62674" y="2698325"/>
            <a:ext cx="3019731" cy="318028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i="1" u="sng" dirty="0" smtClean="0">
                <a:solidFill>
                  <a:srgbClr val="000000"/>
                </a:solidFill>
                <a:latin typeface="Arial" charset="0"/>
              </a:rPr>
              <a:t>Cisco 100G CPAK Transceiver</a:t>
            </a:r>
            <a:endParaRPr lang="en-US" sz="1600" i="1" u="sng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130066"/>
              </p:ext>
            </p:extLst>
          </p:nvPr>
        </p:nvGraphicFramePr>
        <p:xfrm>
          <a:off x="275719" y="4047667"/>
          <a:ext cx="5273011" cy="132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2096"/>
                <a:gridCol w="164091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SR10 CPAK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LR4 CPAK</a:t>
                      </a:r>
                      <a:endParaRPr lang="en-US" sz="1800" dirty="0"/>
                    </a:p>
                  </a:txBody>
                  <a:tcPr/>
                </a:tc>
              </a:tr>
              <a:tr h="9550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100m (OM3) or 150m (OM4)</a:t>
                      </a:r>
                    </a:p>
                    <a:p>
                      <a:r>
                        <a:rPr lang="en-US" sz="1400" dirty="0" smtClean="0"/>
                        <a:t>MMF ribbon cable</a:t>
                      </a:r>
                    </a:p>
                    <a:p>
                      <a:r>
                        <a:rPr lang="en-US" sz="1400" dirty="0" smtClean="0"/>
                        <a:t>MPO-24</a:t>
                      </a:r>
                      <a:r>
                        <a:rPr lang="en-US" sz="1400" baseline="0" dirty="0" smtClean="0"/>
                        <a:t> connector</a:t>
                      </a:r>
                    </a:p>
                    <a:p>
                      <a:r>
                        <a:rPr lang="en-US" sz="1400" baseline="0" dirty="0" smtClean="0"/>
                        <a:t>Can also run as 10X10G SR or 2X40G SR4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10km</a:t>
                      </a:r>
                    </a:p>
                    <a:p>
                      <a:r>
                        <a:rPr lang="en-US" sz="1400" dirty="0" smtClean="0"/>
                        <a:t>SMF duplex cable</a:t>
                      </a:r>
                    </a:p>
                    <a:p>
                      <a:r>
                        <a:rPr lang="en-US" sz="1400" dirty="0" smtClean="0"/>
                        <a:t>SC connector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C:\Documents and Settings\leonardl\Local Settings\Temporary Internet Files\Content.Outlook\YEH5MUEP\CFP CPAK 1.jpg"/>
          <p:cNvPicPr>
            <a:picLocks noChangeAspect="1" noChangeArrowheads="1"/>
          </p:cNvPicPr>
          <p:nvPr/>
        </p:nvPicPr>
        <p:blipFill>
          <a:blip r:embed="rId4" cstate="print"/>
          <a:srcRect l="7836" t="7868" r="9139" b="5580"/>
          <a:stretch>
            <a:fillRect/>
          </a:stretch>
        </p:blipFill>
        <p:spPr bwMode="auto">
          <a:xfrm>
            <a:off x="5755957" y="3889363"/>
            <a:ext cx="2842747" cy="22236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44401998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0"/>
            <a:ext cx="8588861" cy="727495"/>
          </a:xfrm>
        </p:spPr>
        <p:txBody>
          <a:bodyPr/>
          <a:lstStyle/>
          <a:p>
            <a:r>
              <a:rPr lang="en-US" sz="2800" dirty="0"/>
              <a:t>Nexus </a:t>
            </a:r>
            <a:r>
              <a:rPr lang="en-US" sz="2800" dirty="0" smtClean="0"/>
              <a:t>7700 F3 </a:t>
            </a:r>
            <a:r>
              <a:rPr lang="en-US" sz="2800" dirty="0"/>
              <a:t>40G and 100G Modules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1" y="816265"/>
            <a:ext cx="4124325" cy="4781550"/>
          </a:xfrm>
        </p:spPr>
        <p:txBody>
          <a:bodyPr/>
          <a:lstStyle/>
          <a:p>
            <a:r>
              <a:rPr lang="en-US" sz="1600" dirty="0"/>
              <a:t>24-port 40G QSFP+ module / </a:t>
            </a:r>
            <a:br>
              <a:rPr lang="en-US" sz="1600" dirty="0"/>
            </a:br>
            <a:r>
              <a:rPr lang="en-US" sz="1600" dirty="0"/>
              <a:t>12-port 100G CPAK module </a:t>
            </a:r>
          </a:p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Based on F3</a:t>
            </a:r>
            <a:r>
              <a:rPr lang="en-US" sz="1600" dirty="0"/>
              <a:t> ASIC technology</a:t>
            </a:r>
          </a:p>
          <a:p>
            <a:r>
              <a:rPr lang="en-US" sz="1600" dirty="0"/>
              <a:t>Wire-rate L2/L3 IPv4/IPv6</a:t>
            </a:r>
          </a:p>
          <a:p>
            <a:pPr lvl="1"/>
            <a:r>
              <a:rPr lang="en-US" sz="1400" dirty="0"/>
              <a:t>960G / 1.2T per slot</a:t>
            </a:r>
          </a:p>
          <a:p>
            <a:pPr lvl="1"/>
            <a:r>
              <a:rPr lang="en-US" sz="1400" dirty="0"/>
              <a:t>1.4 / 1.8 Bpps/slot</a:t>
            </a:r>
          </a:p>
          <a:p>
            <a:pPr lvl="1"/>
            <a:r>
              <a:rPr lang="en-US" sz="1400" dirty="0"/>
              <a:t>~6µsec latency cross-fabric</a:t>
            </a:r>
          </a:p>
          <a:p>
            <a:r>
              <a:rPr lang="en-US" sz="1600" dirty="0"/>
              <a:t>Buffering:</a:t>
            </a:r>
          </a:p>
          <a:p>
            <a:pPr lvl="1"/>
            <a:r>
              <a:rPr lang="en-US" sz="1200" dirty="0"/>
              <a:t>6MB VOQ per 40G port</a:t>
            </a:r>
          </a:p>
          <a:p>
            <a:pPr lvl="1"/>
            <a:r>
              <a:rPr lang="en-US" sz="1200" dirty="0"/>
              <a:t>12MB VOQ per 100G port</a:t>
            </a:r>
          </a:p>
          <a:p>
            <a:pPr lvl="1"/>
            <a:r>
              <a:rPr lang="en-US" sz="1200" dirty="0"/>
              <a:t>User-configurable buffer sharing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81526" y="816265"/>
            <a:ext cx="4124325" cy="4781550"/>
          </a:xfrm>
        </p:spPr>
        <p:txBody>
          <a:bodyPr/>
          <a:lstStyle/>
          <a:p>
            <a:r>
              <a:rPr lang="en-US" sz="1600" dirty="0"/>
              <a:t>Breakout cable support</a:t>
            </a:r>
          </a:p>
          <a:p>
            <a:r>
              <a:rPr lang="en-US" sz="1600" dirty="0"/>
              <a:t>Multi-protocol – Classic Ethernet, FabricPath, DCB/FCoE</a:t>
            </a:r>
          </a:p>
          <a:p>
            <a:r>
              <a:rPr lang="en-US" sz="1600" dirty="0"/>
              <a:t>MPLS, OTV, LISP, GRE, VXLAN</a:t>
            </a:r>
          </a:p>
          <a:p>
            <a:r>
              <a:rPr lang="en-US" sz="1600" dirty="0"/>
              <a:t>64K FIB TCAM/64K adjacency table</a:t>
            </a:r>
          </a:p>
          <a:p>
            <a:r>
              <a:rPr lang="en-US" sz="1600" dirty="0"/>
              <a:t>64K MAC address table</a:t>
            </a:r>
          </a:p>
          <a:p>
            <a:r>
              <a:rPr lang="en-US" sz="1600" dirty="0"/>
              <a:t>Nexus 2000 (FEX) support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 flipH="1" flipV="1">
            <a:off x="7315200" y="0"/>
            <a:ext cx="1828800" cy="1447800"/>
          </a:xfrm>
          <a:prstGeom prst="rtTriangle">
            <a:avLst/>
          </a:prstGeom>
          <a:solidFill>
            <a:srgbClr val="F58025"/>
          </a:solidFill>
          <a:ln w="3175" algn="ctr">
            <a:solidFill>
              <a:srgbClr val="F5802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0" tIns="0" rIns="0" bIns="0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2HCY13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7159" y="5597815"/>
            <a:ext cx="1678646" cy="539627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>
            <a:defPPr>
              <a:defRPr lang="en-US"/>
            </a:defPPr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F3 100G</a:t>
            </a:r>
            <a:br>
              <a:rPr lang="en-US" sz="1600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</a:br>
            <a:r>
              <a:rPr lang="en-US" sz="1600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N77-F312CK-26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759" y="6621785"/>
            <a:ext cx="3171587" cy="247496"/>
          </a:xfrm>
          <a:prstGeom prst="rect">
            <a:avLst/>
          </a:prstGeom>
          <a:solidFill>
            <a:schemeClr val="bg1"/>
          </a:solidFill>
        </p:spPr>
        <p:txBody>
          <a:bodyPr wrap="none" lIns="91431" tIns="45716" rIns="91431" bIns="45716" rtlCol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Arial" charset="0"/>
              </a:rPr>
              <a:t>*Not all listed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features committed </a:t>
            </a:r>
            <a:r>
              <a:rPr lang="en-US" sz="1100" dirty="0">
                <a:solidFill>
                  <a:srgbClr val="000000"/>
                </a:solidFill>
                <a:latin typeface="Arial" charset="0"/>
              </a:rPr>
              <a:t>for FCS of F3.</a:t>
            </a:r>
          </a:p>
        </p:txBody>
      </p:sp>
      <p:pic>
        <p:nvPicPr>
          <p:cNvPr id="1026" name="Picture 2" descr="C:\Users\tstevens\Documents\TME\Images\Nexus 7700\F3-100G\CB F3 100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6" b="25944"/>
          <a:stretch/>
        </p:blipFill>
        <p:spPr bwMode="auto">
          <a:xfrm>
            <a:off x="3212903" y="3607437"/>
            <a:ext cx="5605660" cy="217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629453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Nexus 6004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65" y="1969610"/>
            <a:ext cx="8503399" cy="4224550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 rot="5400000">
            <a:off x="3880709" y="1470345"/>
            <a:ext cx="345645" cy="311080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19850" y="2430470"/>
            <a:ext cx="132643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Fixed ports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 rot="5400000">
            <a:off x="6953110" y="1124700"/>
            <a:ext cx="345645" cy="311080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46605" y="1739180"/>
            <a:ext cx="219926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Expansion Modules</a:t>
            </a:r>
          </a:p>
        </p:txBody>
      </p:sp>
      <p:sp>
        <p:nvSpPr>
          <p:cNvPr id="9" name="Left Brace 8"/>
          <p:cNvSpPr/>
          <p:nvPr/>
        </p:nvSpPr>
        <p:spPr>
          <a:xfrm>
            <a:off x="2152485" y="3774645"/>
            <a:ext cx="422455" cy="1728225"/>
          </a:xfrm>
          <a:prstGeom prst="leftBrace">
            <a:avLst/>
          </a:prstGeom>
          <a:ln w="571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7880" y="4389125"/>
            <a:ext cx="1523900" cy="64633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12 x 40 Gig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 “module”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90155" y="3582620"/>
            <a:ext cx="652885" cy="2112275"/>
          </a:xfrm>
          <a:prstGeom prst="roundRect">
            <a:avLst/>
          </a:prstGeom>
          <a:noFill/>
          <a:ln w="57150" cmpd="sng">
            <a:solidFill>
              <a:srgbClr val="FFFF00"/>
            </a:solidFill>
            <a:prstDash val="soli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6" name="Left Brace 15"/>
          <p:cNvSpPr/>
          <p:nvPr/>
        </p:nvSpPr>
        <p:spPr>
          <a:xfrm>
            <a:off x="462665" y="2622495"/>
            <a:ext cx="422455" cy="1728225"/>
          </a:xfrm>
          <a:prstGeom prst="leftBrac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58474" y="3292382"/>
            <a:ext cx="71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4 RU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23415" y="5886920"/>
            <a:ext cx="2096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N6K-C6004-M12Q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6285" y="1777585"/>
            <a:ext cx="1903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N6K-C6004-96Q</a:t>
            </a:r>
          </a:p>
        </p:txBody>
      </p:sp>
    </p:spTree>
    <p:extLst>
      <p:ext uri="{BB962C8B-B14F-4D97-AF65-F5344CB8AC3E}">
        <p14:creationId xmlns:p14="http://schemas.microsoft.com/office/powerpoint/2010/main" val="335828291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ablinginstall.com/etc/medialib/platform-7/cim/september-2010.Par.70349.Image.375.206.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2" y="1259534"/>
            <a:ext cx="3571875" cy="1962150"/>
          </a:xfrm>
          <a:prstGeom prst="rect">
            <a:avLst/>
          </a:prstGeom>
          <a:noFill/>
        </p:spPr>
      </p:pic>
      <p:sp>
        <p:nvSpPr>
          <p:cNvPr id="6" name="Cube 5"/>
          <p:cNvSpPr/>
          <p:nvPr/>
        </p:nvSpPr>
        <p:spPr>
          <a:xfrm>
            <a:off x="443350" y="2173934"/>
            <a:ext cx="2286000" cy="609600"/>
          </a:xfrm>
          <a:prstGeom prst="cube">
            <a:avLst>
              <a:gd name="adj" fmla="val 38291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40G-SR4</a:t>
            </a:r>
            <a:endParaRPr lang="en-US" sz="1800" dirty="0"/>
          </a:p>
        </p:txBody>
      </p:sp>
      <p:sp>
        <p:nvSpPr>
          <p:cNvPr id="9" name="Parallelogram 8"/>
          <p:cNvSpPr/>
          <p:nvPr/>
        </p:nvSpPr>
        <p:spPr>
          <a:xfrm rot="19040976">
            <a:off x="2482328" y="2419719"/>
            <a:ext cx="252159" cy="103028"/>
          </a:xfrm>
          <a:prstGeom prst="parallelogram">
            <a:avLst>
              <a:gd name="adj" fmla="val 81967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ube 9"/>
          <p:cNvSpPr/>
          <p:nvPr/>
        </p:nvSpPr>
        <p:spPr>
          <a:xfrm>
            <a:off x="6553200" y="2173934"/>
            <a:ext cx="2286000" cy="609600"/>
          </a:xfrm>
          <a:prstGeom prst="cube">
            <a:avLst>
              <a:gd name="adj" fmla="val 38291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40G-SR4</a:t>
            </a:r>
            <a:endParaRPr lang="en-US" sz="1800" dirty="0"/>
          </a:p>
        </p:txBody>
      </p:sp>
      <p:sp>
        <p:nvSpPr>
          <p:cNvPr id="13" name="Cube 12"/>
          <p:cNvSpPr/>
          <p:nvPr/>
        </p:nvSpPr>
        <p:spPr>
          <a:xfrm>
            <a:off x="489846" y="4669966"/>
            <a:ext cx="2286000" cy="609600"/>
          </a:xfrm>
          <a:prstGeom prst="cube">
            <a:avLst>
              <a:gd name="adj" fmla="val 38291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40G-SR4</a:t>
            </a:r>
            <a:endParaRPr lang="en-US" sz="1800" dirty="0"/>
          </a:p>
        </p:txBody>
      </p:sp>
      <p:sp>
        <p:nvSpPr>
          <p:cNvPr id="14" name="Parallelogram 13"/>
          <p:cNvSpPr/>
          <p:nvPr/>
        </p:nvSpPr>
        <p:spPr>
          <a:xfrm rot="19040976">
            <a:off x="2542679" y="4915751"/>
            <a:ext cx="252159" cy="103028"/>
          </a:xfrm>
          <a:prstGeom prst="parallelogram">
            <a:avLst>
              <a:gd name="adj" fmla="val 81967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ube 14"/>
          <p:cNvSpPr/>
          <p:nvPr/>
        </p:nvSpPr>
        <p:spPr>
          <a:xfrm>
            <a:off x="6400794" y="4506684"/>
            <a:ext cx="990600" cy="381000"/>
          </a:xfrm>
          <a:prstGeom prst="cube">
            <a:avLst>
              <a:gd name="adj" fmla="val 29177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 smtClean="0"/>
              <a:t>10G-SR</a:t>
            </a:r>
            <a:endParaRPr lang="en-US" sz="1100" b="1" dirty="0"/>
          </a:p>
        </p:txBody>
      </p:sp>
      <p:sp>
        <p:nvSpPr>
          <p:cNvPr id="17" name="Cube 16"/>
          <p:cNvSpPr/>
          <p:nvPr/>
        </p:nvSpPr>
        <p:spPr>
          <a:xfrm>
            <a:off x="6629396" y="4735286"/>
            <a:ext cx="990600" cy="381000"/>
          </a:xfrm>
          <a:prstGeom prst="cube">
            <a:avLst>
              <a:gd name="adj" fmla="val 29177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 smtClean="0"/>
              <a:t>10G-SR</a:t>
            </a:r>
            <a:endParaRPr lang="en-US" sz="1100" b="1" dirty="0"/>
          </a:p>
        </p:txBody>
      </p:sp>
      <p:sp>
        <p:nvSpPr>
          <p:cNvPr id="18" name="Cube 17"/>
          <p:cNvSpPr/>
          <p:nvPr/>
        </p:nvSpPr>
        <p:spPr>
          <a:xfrm>
            <a:off x="6857998" y="4963888"/>
            <a:ext cx="990600" cy="381000"/>
          </a:xfrm>
          <a:prstGeom prst="cube">
            <a:avLst>
              <a:gd name="adj" fmla="val 29177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 smtClean="0"/>
              <a:t>10G-SR</a:t>
            </a:r>
            <a:endParaRPr lang="en-US" sz="1100" b="1" dirty="0"/>
          </a:p>
        </p:txBody>
      </p:sp>
      <p:sp>
        <p:nvSpPr>
          <p:cNvPr id="19" name="Cube 18"/>
          <p:cNvSpPr/>
          <p:nvPr/>
        </p:nvSpPr>
        <p:spPr>
          <a:xfrm>
            <a:off x="7086600" y="5192490"/>
            <a:ext cx="990600" cy="381000"/>
          </a:xfrm>
          <a:prstGeom prst="cube">
            <a:avLst>
              <a:gd name="adj" fmla="val 29177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 smtClean="0"/>
              <a:t>10G-SR</a:t>
            </a:r>
            <a:endParaRPr lang="en-US" sz="11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664535" y="3164534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MPO</a:t>
            </a:r>
            <a:r>
              <a:rPr lang="en-US" sz="1400" b="1" dirty="0" smtClean="0"/>
              <a:t>-12 </a:t>
            </a:r>
            <a:r>
              <a:rPr lang="en-US" sz="1400" b="1" dirty="0" smtClean="0">
                <a:sym typeface="Wingdings" pitchFamily="2" charset="2"/>
              </a:rPr>
              <a:t> </a:t>
            </a:r>
            <a:r>
              <a:rPr lang="en-US" sz="1400" b="1" dirty="0" err="1" smtClean="0"/>
              <a:t>MPO</a:t>
            </a:r>
            <a:r>
              <a:rPr lang="en-US" sz="1400" b="1" dirty="0" smtClean="0"/>
              <a:t>-12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308555" y="5965366"/>
            <a:ext cx="3049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MPO</a:t>
            </a:r>
            <a:r>
              <a:rPr lang="en-US" sz="1400" b="1" dirty="0" smtClean="0"/>
              <a:t>-12 </a:t>
            </a:r>
            <a:r>
              <a:rPr lang="en-US" sz="1400" b="1" dirty="0" smtClean="0">
                <a:sym typeface="Wingdings" pitchFamily="2" charset="2"/>
              </a:rPr>
              <a:t></a:t>
            </a:r>
            <a:r>
              <a:rPr lang="en-US" sz="1400" b="1" dirty="0" smtClean="0"/>
              <a:t> LC Breakout</a:t>
            </a:r>
            <a:endParaRPr lang="en-US" sz="1400" b="1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6783" y="3831627"/>
            <a:ext cx="2942533" cy="183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9702" y="46310"/>
            <a:ext cx="8588861" cy="1270415"/>
          </a:xfrm>
        </p:spPr>
        <p:txBody>
          <a:bodyPr/>
          <a:lstStyle/>
          <a:p>
            <a:r>
              <a:rPr lang="en-US" dirty="0" smtClean="0"/>
              <a:t>Multimode Fiber Cabling Options for </a:t>
            </a:r>
            <a:r>
              <a:rPr lang="en-US" dirty="0" err="1" smtClean="0"/>
              <a:t>40GBASE</a:t>
            </a:r>
            <a:r>
              <a:rPr lang="en-US" dirty="0" err="1"/>
              <a:t>-</a:t>
            </a:r>
            <a:r>
              <a:rPr lang="en-US" dirty="0" err="1" smtClean="0"/>
              <a:t>SR4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2555" y="3160165"/>
            <a:ext cx="3507390" cy="646331"/>
          </a:xfrm>
          <a:prstGeom prst="rect">
            <a:avLst/>
          </a:prstGeom>
          <a:noFill/>
          <a:ln>
            <a:solidFill>
              <a:srgbClr val="0183B7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Could also be used with</a:t>
            </a:r>
          </a:p>
          <a:p>
            <a:r>
              <a:rPr lang="en-US" dirty="0" smtClean="0"/>
              <a:t>Existing cabling infrastructure (*)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954580" y="4005075"/>
            <a:ext cx="691290" cy="345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93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062238"/>
      </p:ext>
    </p:extLst>
  </p:cSld>
  <p:clrMapOvr>
    <a:masterClrMapping/>
  </p:clrMapOvr>
  <p:transition xmlns:p14="http://schemas.microsoft.com/office/powerpoint/2010/main">
    <p:wipe dir="r"/>
  </p:transition>
</p:sld>
</file>

<file path=ppt/theme/theme1.xml><?xml version="1.0" encoding="utf-8"?>
<a:theme xmlns:a="http://schemas.openxmlformats.org/drawingml/2006/main" name="Cisco_Arial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isco-dark-4x3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Master layout">
  <a:themeElements>
    <a:clrScheme name="Cisco Live 2013">
      <a:dk1>
        <a:srgbClr val="000000"/>
      </a:dk1>
      <a:lt1>
        <a:srgbClr val="FFFFFF"/>
      </a:lt1>
      <a:dk2>
        <a:srgbClr val="595959"/>
      </a:dk2>
      <a:lt2>
        <a:srgbClr val="9A9B9C"/>
      </a:lt2>
      <a:accent1>
        <a:srgbClr val="0065BD"/>
      </a:accent1>
      <a:accent2>
        <a:srgbClr val="3F9C35"/>
      </a:accent2>
      <a:accent3>
        <a:srgbClr val="824BB0"/>
      </a:accent3>
      <a:accent4>
        <a:srgbClr val="05346C"/>
      </a:accent4>
      <a:accent5>
        <a:srgbClr val="7FC3FF"/>
      </a:accent5>
      <a:accent6>
        <a:srgbClr val="920481"/>
      </a:accent6>
      <a:hlink>
        <a:srgbClr val="3F9C34"/>
      </a:hlink>
      <a:folHlink>
        <a:srgbClr val="89C6FF"/>
      </a:folHlink>
    </a:clrScheme>
    <a:fontScheme name="Bullets-graphic element">
      <a:majorFont>
        <a:latin typeface="Arial"/>
        <a:ea typeface="Apple LiGothic Medium"/>
        <a:cs typeface="Apple LiGothic Medium"/>
      </a:majorFont>
      <a:minorFont>
        <a:latin typeface="Arial"/>
        <a:ea typeface="Apple LiGothic Medium"/>
        <a:cs typeface="Apple LiGothic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>
          <a:noFill/>
          <a:miter lim="800000"/>
          <a:headEnd type="none" w="med" len="med"/>
          <a:tailEnd type="none" w="med" len="med"/>
        </a:ln>
      </a:spPr>
      <a:bodyPr lIns="0" tIns="0" rIns="0" bIns="0" rtlCol="0" anchor="ctr"/>
      <a:lstStyle>
        <a:defPPr algn="ctr" defTabSz="514350">
          <a:defRPr sz="1400" dirty="0" err="1" smtClean="0">
            <a:solidFill>
              <a:schemeClr val="bg1"/>
            </a:solidFill>
            <a:ea typeface="Arial" pitchFamily="-107" charset="0"/>
            <a:cs typeface="Arial" pitchFamily="-107" charset="0"/>
            <a:sym typeface="Arial" pitchFamily="-107" charset="0"/>
          </a:defRPr>
        </a:defPPr>
      </a:lstStyle>
    </a:spDef>
    <a:lnDef>
      <a:spPr bwMode="auto">
        <a:solidFill>
          <a:srgbClr val="0183B7"/>
        </a:solidFill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1600" dirty="0" err="1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Bullets-graphic el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isco_Arial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Cisco_Arial_dark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Cisco_Arial.thmx</Template>
  <TotalTime>6653</TotalTime>
  <Words>300</Words>
  <Application>Microsoft Macintosh PowerPoint</Application>
  <PresentationFormat>On-screen Show (4:3)</PresentationFormat>
  <Paragraphs>90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Cisco_Arial</vt:lpstr>
      <vt:lpstr>cisco-dark-4x3</vt:lpstr>
      <vt:lpstr>Master layout</vt:lpstr>
      <vt:lpstr>1_Cisco_Arial</vt:lpstr>
      <vt:lpstr>Cisco_Arial_dark</vt:lpstr>
      <vt:lpstr>Cisco 40GE/100GE Strategy and Direction</vt:lpstr>
      <vt:lpstr>Discussion Items</vt:lpstr>
      <vt:lpstr>Cisco 100G Coherent DWDM Module</vt:lpstr>
      <vt:lpstr>Optics – What Is CPAK?</vt:lpstr>
      <vt:lpstr>Nexus 7700 F3 40G and 100G Modules</vt:lpstr>
      <vt:lpstr>Nexus 6004</vt:lpstr>
      <vt:lpstr>Multimode Fiber Cabling Options for 40GBASE-SR4 </vt:lpstr>
      <vt:lpstr>PowerPoint Presentation</vt:lpstr>
    </vt:vector>
  </TitlesOfParts>
  <Company>Cisco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Hocker</dc:creator>
  <cp:lastModifiedBy>Chris Hocker</cp:lastModifiedBy>
  <cp:revision>27</cp:revision>
  <dcterms:created xsi:type="dcterms:W3CDTF">2013-07-11T17:48:44Z</dcterms:created>
  <dcterms:modified xsi:type="dcterms:W3CDTF">2013-07-16T19:48:50Z</dcterms:modified>
</cp:coreProperties>
</file>