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33"/>
  </p:notesMasterIdLst>
  <p:handoutMasterIdLst>
    <p:handoutMasterId r:id="rId34"/>
  </p:handoutMasterIdLst>
  <p:sldIdLst>
    <p:sldId id="553" r:id="rId2"/>
    <p:sldId id="534" r:id="rId3"/>
    <p:sldId id="554" r:id="rId4"/>
    <p:sldId id="536" r:id="rId5"/>
    <p:sldId id="537" r:id="rId6"/>
    <p:sldId id="538" r:id="rId7"/>
    <p:sldId id="539" r:id="rId8"/>
    <p:sldId id="540" r:id="rId9"/>
    <p:sldId id="541" r:id="rId10"/>
    <p:sldId id="555" r:id="rId11"/>
    <p:sldId id="560" r:id="rId12"/>
    <p:sldId id="542" r:id="rId13"/>
    <p:sldId id="577" r:id="rId14"/>
    <p:sldId id="576" r:id="rId15"/>
    <p:sldId id="562" r:id="rId16"/>
    <p:sldId id="563" r:id="rId17"/>
    <p:sldId id="543" r:id="rId18"/>
    <p:sldId id="565" r:id="rId19"/>
    <p:sldId id="566" r:id="rId20"/>
    <p:sldId id="564" r:id="rId21"/>
    <p:sldId id="569" r:id="rId22"/>
    <p:sldId id="568" r:id="rId23"/>
    <p:sldId id="570" r:id="rId24"/>
    <p:sldId id="573" r:id="rId25"/>
    <p:sldId id="572" r:id="rId26"/>
    <p:sldId id="575" r:id="rId27"/>
    <p:sldId id="574" r:id="rId28"/>
    <p:sldId id="551" r:id="rId29"/>
    <p:sldId id="552" r:id="rId30"/>
    <p:sldId id="418" r:id="rId31"/>
    <p:sldId id="561" r:id="rId32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1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1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1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1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1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FFF00"/>
    <a:srgbClr val="00FF00"/>
    <a:srgbClr val="FF3300"/>
    <a:srgbClr val="000000"/>
    <a:srgbClr val="66FF33"/>
    <a:srgbClr val="CCFFCC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0" autoAdjust="0"/>
    <p:restoredTop sz="91590" autoAdjust="0"/>
  </p:normalViewPr>
  <p:slideViewPr>
    <p:cSldViewPr snapToGrid="0">
      <p:cViewPr varScale="1">
        <p:scale>
          <a:sx n="65" d="100"/>
          <a:sy n="65" d="100"/>
        </p:scale>
        <p:origin x="-3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878" y="-108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llico\Desktop\Chart%20in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Proton Source Yearly and Integrated Output (E19)</a:t>
            </a:r>
          </a:p>
        </c:rich>
      </c:tx>
      <c:layout>
        <c:manualLayout>
          <c:xMode val="edge"/>
          <c:yMode val="edge"/>
          <c:x val="0.17957764962478268"/>
          <c:y val="1.278772378516634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76067235010482"/>
          <c:y val="0.18158590451404721"/>
          <c:w val="0.7505874089682445"/>
          <c:h val="0.60613886436379683"/>
        </c:manualLayout>
      </c:layout>
      <c:lineChart>
        <c:grouping val="standard"/>
        <c:ser>
          <c:idx val="2"/>
          <c:order val="1"/>
          <c:tx>
            <c:v>Integrated Protons</c:v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C000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Sheet1!$E$3:$E$54</c:f>
              <c:numCache>
                <c:formatCode>General</c:formatCode>
                <c:ptCount val="5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</c:numCache>
            </c:numRef>
          </c:cat>
          <c:val>
            <c:numRef>
              <c:f>Sheet1!$G$3:$G$39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6.5</c:v>
                </c:pt>
                <c:pt idx="4">
                  <c:v>8.5</c:v>
                </c:pt>
                <c:pt idx="5">
                  <c:v>11</c:v>
                </c:pt>
                <c:pt idx="6">
                  <c:v>12.1</c:v>
                </c:pt>
                <c:pt idx="7">
                  <c:v>13.5</c:v>
                </c:pt>
                <c:pt idx="8">
                  <c:v>15</c:v>
                </c:pt>
                <c:pt idx="9">
                  <c:v>15.03</c:v>
                </c:pt>
                <c:pt idx="10">
                  <c:v>15.1</c:v>
                </c:pt>
                <c:pt idx="11">
                  <c:v>15.26</c:v>
                </c:pt>
                <c:pt idx="12">
                  <c:v>15.26</c:v>
                </c:pt>
                <c:pt idx="13">
                  <c:v>15.66</c:v>
                </c:pt>
                <c:pt idx="14">
                  <c:v>16.66</c:v>
                </c:pt>
                <c:pt idx="15">
                  <c:v>17.66</c:v>
                </c:pt>
                <c:pt idx="16">
                  <c:v>18.66</c:v>
                </c:pt>
                <c:pt idx="17">
                  <c:v>19.66</c:v>
                </c:pt>
                <c:pt idx="18">
                  <c:v>20.66</c:v>
                </c:pt>
                <c:pt idx="19">
                  <c:v>21.66</c:v>
                </c:pt>
                <c:pt idx="20">
                  <c:v>22.66</c:v>
                </c:pt>
                <c:pt idx="21">
                  <c:v>23.66</c:v>
                </c:pt>
                <c:pt idx="22">
                  <c:v>24.66</c:v>
                </c:pt>
                <c:pt idx="23">
                  <c:v>25.66</c:v>
                </c:pt>
                <c:pt idx="24">
                  <c:v>26.66</c:v>
                </c:pt>
                <c:pt idx="25">
                  <c:v>27.66</c:v>
                </c:pt>
                <c:pt idx="26">
                  <c:v>28.66</c:v>
                </c:pt>
                <c:pt idx="27">
                  <c:v>29.66</c:v>
                </c:pt>
                <c:pt idx="28">
                  <c:v>31.66</c:v>
                </c:pt>
                <c:pt idx="29">
                  <c:v>48.660000000000011</c:v>
                </c:pt>
                <c:pt idx="30">
                  <c:v>73.66</c:v>
                </c:pt>
                <c:pt idx="31">
                  <c:v>117.86</c:v>
                </c:pt>
                <c:pt idx="32">
                  <c:v>149.46</c:v>
                </c:pt>
                <c:pt idx="33">
                  <c:v>181.98000000000027</c:v>
                </c:pt>
                <c:pt idx="34">
                  <c:v>240.98000000000027</c:v>
                </c:pt>
                <c:pt idx="35">
                  <c:v>288.88</c:v>
                </c:pt>
                <c:pt idx="36">
                  <c:v>348.97999999999894</c:v>
                </c:pt>
              </c:numCache>
            </c:numRef>
          </c:val>
        </c:ser>
        <c:marker val="1"/>
        <c:axId val="67817856"/>
        <c:axId val="67820160"/>
      </c:lineChart>
      <c:lineChart>
        <c:grouping val="standard"/>
        <c:ser>
          <c:idx val="1"/>
          <c:order val="0"/>
          <c:tx>
            <c:v>Yearly Protons</c:v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2060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Sheet1!$E$3:$E$54</c:f>
              <c:numCache>
                <c:formatCode>General</c:formatCode>
                <c:ptCount val="5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</c:numCache>
            </c:numRef>
          </c:cat>
          <c:val>
            <c:numRef>
              <c:f>Sheet1!$F$3:$F$39</c:f>
              <c:numCache>
                <c:formatCode>General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2</c:v>
                </c:pt>
                <c:pt idx="5">
                  <c:v>2.5</c:v>
                </c:pt>
                <c:pt idx="6">
                  <c:v>1.1000000000000001</c:v>
                </c:pt>
                <c:pt idx="7">
                  <c:v>1.4</c:v>
                </c:pt>
                <c:pt idx="8">
                  <c:v>1.5</c:v>
                </c:pt>
                <c:pt idx="9">
                  <c:v>3.0000000000000186E-2</c:v>
                </c:pt>
                <c:pt idx="10">
                  <c:v>7.0000000000000034E-2</c:v>
                </c:pt>
                <c:pt idx="11">
                  <c:v>0.16000000000000061</c:v>
                </c:pt>
                <c:pt idx="12">
                  <c:v>0</c:v>
                </c:pt>
                <c:pt idx="13">
                  <c:v>0.4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17</c:v>
                </c:pt>
                <c:pt idx="30">
                  <c:v>25</c:v>
                </c:pt>
                <c:pt idx="31">
                  <c:v>44.2</c:v>
                </c:pt>
                <c:pt idx="32">
                  <c:v>31.6</c:v>
                </c:pt>
                <c:pt idx="33">
                  <c:v>32.520000000000003</c:v>
                </c:pt>
                <c:pt idx="34">
                  <c:v>59</c:v>
                </c:pt>
                <c:pt idx="35">
                  <c:v>47.9</c:v>
                </c:pt>
                <c:pt idx="36">
                  <c:v>60.1</c:v>
                </c:pt>
              </c:numCache>
            </c:numRef>
          </c:val>
        </c:ser>
        <c:marker val="1"/>
        <c:axId val="67826432"/>
        <c:axId val="67827968"/>
      </c:lineChart>
      <c:catAx>
        <c:axId val="67817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46654966544674881"/>
              <c:y val="0.909634492619375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820160"/>
        <c:crosses val="autoZero"/>
        <c:auto val="1"/>
        <c:lblAlgn val="ctr"/>
        <c:lblOffset val="100"/>
        <c:tickLblSkip val="3"/>
        <c:tickMarkSkip val="1"/>
      </c:catAx>
      <c:valAx>
        <c:axId val="678201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Integrated </a:t>
                </a:r>
                <a:r>
                  <a:rPr lang="en-US" sz="1600" dirty="0" smtClean="0"/>
                  <a:t>E19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2.6408473406272105E-2"/>
              <c:y val="0.391304836488019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817856"/>
        <c:crosses val="autoZero"/>
        <c:crossBetween val="between"/>
      </c:valAx>
      <c:catAx>
        <c:axId val="67826432"/>
        <c:scaling>
          <c:orientation val="minMax"/>
        </c:scaling>
        <c:delete val="1"/>
        <c:axPos val="b"/>
        <c:numFmt formatCode="General" sourceLinked="1"/>
        <c:tickLblPos val="none"/>
        <c:crossAx val="67827968"/>
        <c:crosses val="autoZero"/>
        <c:auto val="1"/>
        <c:lblAlgn val="ctr"/>
        <c:lblOffset val="100"/>
      </c:catAx>
      <c:valAx>
        <c:axId val="67827968"/>
        <c:scaling>
          <c:orientation val="minMax"/>
        </c:scaling>
        <c:axPos val="r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826432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/>
            </a:pPr>
            <a:endParaRPr lang="en-US"/>
          </a:p>
        </c:txPr>
      </c:legendEntry>
      <c:layout>
        <c:manualLayout>
          <c:xMode val="edge"/>
          <c:yMode val="edge"/>
          <c:x val="0.2791293202835628"/>
          <c:y val="7.9284474056127902E-2"/>
          <c:w val="0.38962224348124797"/>
          <c:h val="9.2071726232474643E-2"/>
        </c:manualLayout>
      </c:layout>
      <c:spPr>
        <a:noFill/>
        <a:ln>
          <a:noFill/>
        </a:ln>
      </c:spPr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9036-DBB5-4449-99A6-6CAD5C99481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BB8-8D7C-48F8-95C5-481B2EDE596A}">
      <dgm:prSet phldrT="[Text]" custT="1"/>
      <dgm:spPr>
        <a:xfrm>
          <a:off x="3429792" y="1015569"/>
          <a:ext cx="2108581" cy="88889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Proton Improvement Plan</a:t>
          </a:r>
          <a:b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Bill Pellico</a:t>
          </a:r>
          <a:b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Zwaska, Deputy</a:t>
          </a:r>
          <a:b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Elmie Peoples-Evans, Project Controls</a:t>
          </a:r>
          <a:b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Mary </a:t>
          </a:r>
          <a:r>
            <a:rPr lang="en-US" sz="1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Convery</a:t>
          </a: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, Installation Coordinator</a:t>
          </a:r>
          <a:b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1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Lebedev, Free Agent</a:t>
          </a:r>
          <a:endParaRPr lang="en-US" sz="1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87CDB28-34DB-4831-B226-4C43B05E837D}" type="parTrans" cxnId="{7701BA1B-60BA-49A0-B0CC-40C03807AD73}">
      <dgm:prSet/>
      <dgm:spPr/>
      <dgm:t>
        <a:bodyPr/>
        <a:lstStyle/>
        <a:p>
          <a:endParaRPr lang="en-US"/>
        </a:p>
      </dgm:t>
    </dgm:pt>
    <dgm:pt modelId="{1CFD3F88-9F30-47D0-9F7D-EFAF9B044CFE}" type="sibTrans" cxnId="{7701BA1B-60BA-49A0-B0CC-40C03807AD73}">
      <dgm:prSet/>
      <dgm:spPr/>
      <dgm:t>
        <a:bodyPr/>
        <a:lstStyle/>
        <a:p>
          <a:endParaRPr lang="en-US"/>
        </a:p>
      </dgm:t>
    </dgm:pt>
    <dgm:pt modelId="{0B5E5314-F888-45B7-8347-B22603C48256}">
      <dgm:prSet phldrT="[Text]" custT="1"/>
      <dgm:spPr>
        <a:xfrm>
          <a:off x="6404568" y="2023868"/>
          <a:ext cx="805697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</a:t>
          </a:r>
          <a:b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Keith </a:t>
          </a:r>
          <a:r>
            <a:rPr lang="en-US" sz="8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Gollwitzer</a:t>
          </a:r>
          <a:endParaRPr lang="en-US" sz="8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82C9E97-7083-43FB-8765-063A7A74D041}" type="parTrans" cxnId="{EABC6085-5B4D-41E8-95E1-8B924D5B848F}">
      <dgm:prSet/>
      <dgm:spPr>
        <a:xfrm>
          <a:off x="4484083" y="1904468"/>
          <a:ext cx="2323334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2323334" y="59699"/>
              </a:lnTo>
              <a:lnTo>
                <a:pt x="2323334" y="11939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C39D75-B120-4766-BF64-CD20F9A09E36}" type="sibTrans" cxnId="{EABC6085-5B4D-41E8-95E1-8B924D5B848F}">
      <dgm:prSet/>
      <dgm:spPr/>
      <dgm:t>
        <a:bodyPr/>
        <a:lstStyle/>
        <a:p>
          <a:endParaRPr lang="en-US"/>
        </a:p>
      </dgm:t>
    </dgm:pt>
    <dgm:pt modelId="{1D91E051-EF82-4238-9C72-0C2E73486E23}">
      <dgm:prSet phldrT="[Text]" custT="1"/>
      <dgm:spPr>
        <a:xfrm>
          <a:off x="1757900" y="2023868"/>
          <a:ext cx="912787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</a:t>
          </a:r>
          <a:b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Fernanda  G. Garcia</a:t>
          </a:r>
        </a:p>
      </dgm:t>
    </dgm:pt>
    <dgm:pt modelId="{2E323779-0A3F-4BFF-9C18-42E8BBD192C2}" type="parTrans" cxnId="{CF407E7C-6C11-4B50-BD7F-5373921AB16A}">
      <dgm:prSet/>
      <dgm:spPr>
        <a:xfrm>
          <a:off x="2214293" y="1904468"/>
          <a:ext cx="2269789" cy="119399"/>
        </a:xfrm>
        <a:custGeom>
          <a:avLst/>
          <a:gdLst/>
          <a:ahLst/>
          <a:cxnLst/>
          <a:rect l="0" t="0" r="0" b="0"/>
          <a:pathLst>
            <a:path>
              <a:moveTo>
                <a:pt x="2269789" y="0"/>
              </a:moveTo>
              <a:lnTo>
                <a:pt x="2269789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ED8A1A7-AAAB-46B7-8B1D-902E872FDAFE}" type="sibTrans" cxnId="{CF407E7C-6C11-4B50-BD7F-5373921AB16A}">
      <dgm:prSet/>
      <dgm:spPr/>
      <dgm:t>
        <a:bodyPr/>
        <a:lstStyle/>
        <a:p>
          <a:endParaRPr lang="en-US"/>
        </a:p>
      </dgm:t>
    </dgm:pt>
    <dgm:pt modelId="{2B27AECC-ECE8-47CB-8ADA-25E4CECE9F1A}">
      <dgm:prSet phldrT="[Text]"/>
      <dgm:spPr>
        <a:xfrm>
          <a:off x="4689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RFQ Injector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Y. Tan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1B2EB82-6094-4F22-9032-66D46302A0CF}" type="parTrans" cxnId="{3A3D4D86-FC16-4C0D-AF8F-879267CB7C57}">
      <dgm:prSet/>
      <dgm:spPr>
        <a:xfrm>
          <a:off x="288974" y="2308153"/>
          <a:ext cx="1925319" cy="119399"/>
        </a:xfrm>
        <a:custGeom>
          <a:avLst/>
          <a:gdLst/>
          <a:ahLst/>
          <a:cxnLst/>
          <a:rect l="0" t="0" r="0" b="0"/>
          <a:pathLst>
            <a:path>
              <a:moveTo>
                <a:pt x="1925319" y="0"/>
              </a:moveTo>
              <a:lnTo>
                <a:pt x="1925319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7E42F6A-1AA0-44A3-BC16-C57DAA5B9A20}" type="sibTrans" cxnId="{3A3D4D86-FC16-4C0D-AF8F-879267CB7C57}">
      <dgm:prSet/>
      <dgm:spPr/>
      <dgm:t>
        <a:bodyPr/>
        <a:lstStyle/>
        <a:p>
          <a:endParaRPr lang="en-US"/>
        </a:p>
      </dgm:t>
    </dgm:pt>
    <dgm:pt modelId="{163F4682-8A17-4862-9B03-6BF05A3DC0F8}">
      <dgm:prSet phldrT="[Text]"/>
      <dgm:spPr>
        <a:xfrm>
          <a:off x="692659" y="2427553"/>
          <a:ext cx="769246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200 MHz Accelerating System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Fernanda G.  Garcia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7420DC9-E3D3-4039-99B0-C5816A400ED4}" type="parTrans" cxnId="{593CD4D6-19BA-4A33-B849-0084DA2FCEAD}">
      <dgm:prSet/>
      <dgm:spPr>
        <a:xfrm>
          <a:off x="1077282" y="2308153"/>
          <a:ext cx="1137011" cy="119399"/>
        </a:xfrm>
        <a:custGeom>
          <a:avLst/>
          <a:gdLst/>
          <a:ahLst/>
          <a:cxnLst/>
          <a:rect l="0" t="0" r="0" b="0"/>
          <a:pathLst>
            <a:path>
              <a:moveTo>
                <a:pt x="1137011" y="0"/>
              </a:moveTo>
              <a:lnTo>
                <a:pt x="1137011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8F6205C-B167-4756-AC2F-1358722388D9}" type="sibTrans" cxnId="{593CD4D6-19BA-4A33-B849-0084DA2FCEAD}">
      <dgm:prSet/>
      <dgm:spPr/>
      <dgm:t>
        <a:bodyPr/>
        <a:lstStyle/>
        <a:p>
          <a:endParaRPr lang="en-US"/>
        </a:p>
      </dgm:t>
    </dgm:pt>
    <dgm:pt modelId="{08042EE2-304A-4DB1-B9DF-987216F5C312}">
      <dgm:prSet phldrT="[Text]"/>
      <dgm:spPr>
        <a:xfrm>
          <a:off x="884971" y="2831237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HLRF                      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???</a:t>
          </a:r>
        </a:p>
      </dgm:t>
    </dgm:pt>
    <dgm:pt modelId="{D3FF0B05-B018-4164-B38F-D016F7343A7C}" type="parTrans" cxnId="{C880C739-5EF1-44BA-8D86-DBA16DE79E0A}">
      <dgm:prSet/>
      <dgm:spPr>
        <a:xfrm>
          <a:off x="769584" y="2711838"/>
          <a:ext cx="115387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15387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323A835-F1F4-47F1-9F9D-3E4A61829840}" type="sibTrans" cxnId="{C880C739-5EF1-44BA-8D86-DBA16DE79E0A}">
      <dgm:prSet/>
      <dgm:spPr/>
      <dgm:t>
        <a:bodyPr/>
        <a:lstStyle/>
        <a:p>
          <a:endParaRPr lang="en-US"/>
        </a:p>
      </dgm:t>
    </dgm:pt>
    <dgm:pt modelId="{8705F623-148F-41CB-8658-6EE6A97CFACB}">
      <dgm:prSet phldrT="[Text]"/>
      <dgm:spPr>
        <a:xfrm>
          <a:off x="884971" y="3234922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Modulator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Trevor Butler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63FFDE6-91F2-4ACF-BA19-103E3364A77A}" type="parTrans" cxnId="{292256D6-7D1E-4352-B17E-C906DA54BF8A}">
      <dgm:prSet/>
      <dgm:spPr>
        <a:xfrm>
          <a:off x="769584" y="2711838"/>
          <a:ext cx="115387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15387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57F0D46-8E43-4871-830D-F62120BB1014}" type="sibTrans" cxnId="{292256D6-7D1E-4352-B17E-C906DA54BF8A}">
      <dgm:prSet/>
      <dgm:spPr/>
      <dgm:t>
        <a:bodyPr/>
        <a:lstStyle/>
        <a:p>
          <a:endParaRPr lang="en-US"/>
        </a:p>
      </dgm:t>
    </dgm:pt>
    <dgm:pt modelId="{8E5AA6EE-00BA-4048-A286-B2A27BFA09D3}">
      <dgm:prSet phldrT="[Text]"/>
      <dgm:spPr>
        <a:xfrm>
          <a:off x="884971" y="3638607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7835 Procurement   Fernanda G. Garcia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42806BA-8F0D-4444-BC7F-0F731733BA02}" type="parTrans" cxnId="{C28689D0-261E-4321-B5FF-0733FB6C71BD}">
      <dgm:prSet/>
      <dgm:spPr>
        <a:xfrm>
          <a:off x="769584" y="2711838"/>
          <a:ext cx="115387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15387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AE018DD-E32E-48C5-BEF5-A86F9873F906}" type="sibTrans" cxnId="{C28689D0-261E-4321-B5FF-0733FB6C71BD}">
      <dgm:prSet/>
      <dgm:spPr/>
      <dgm:t>
        <a:bodyPr/>
        <a:lstStyle/>
        <a:p>
          <a:endParaRPr lang="en-US"/>
        </a:p>
      </dgm:t>
    </dgm:pt>
    <dgm:pt modelId="{F05CCB44-40A7-4139-BF2A-092782655420}">
      <dgm:prSet/>
      <dgm:spPr>
        <a:xfrm>
          <a:off x="247938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CAD1A38-D7D4-4FF7-9DFD-B75D61848B28}" type="parTrans" cxnId="{1794B570-32C6-42C7-A1DF-8ACB04D90CEE}">
      <dgm:prSet/>
      <dgm:spPr>
        <a:xfrm>
          <a:off x="2214293" y="2308153"/>
          <a:ext cx="54937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549379" y="59699"/>
              </a:lnTo>
              <a:lnTo>
                <a:pt x="54937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E13CCFC-312C-4D7C-92FF-C02420E48361}" type="sibTrans" cxnId="{1794B570-32C6-42C7-A1DF-8ACB04D90CEE}">
      <dgm:prSet/>
      <dgm:spPr/>
      <dgm:t>
        <a:bodyPr/>
        <a:lstStyle/>
        <a:p>
          <a:endParaRPr lang="en-US"/>
        </a:p>
      </dgm:t>
    </dgm:pt>
    <dgm:pt modelId="{9FB8FD38-E34A-4E50-BEB5-23E3F7466041}">
      <dgm:prSet/>
      <dgm:spPr>
        <a:xfrm>
          <a:off x="385532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Utilities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Patrick Karns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41AC233-1906-4997-87A3-7A5F203AD37A}" type="parTrans" cxnId="{0CB626BC-D90B-4107-9D55-81AF14EB0EB8}">
      <dgm:prSet/>
      <dgm:spPr>
        <a:xfrm>
          <a:off x="2214293" y="2308153"/>
          <a:ext cx="192531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925319" y="59699"/>
              </a:lnTo>
              <a:lnTo>
                <a:pt x="192531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FE22E45-37A6-4605-8828-AFA7F1244DBC}" type="sibTrans" cxnId="{0CB626BC-D90B-4107-9D55-81AF14EB0EB8}">
      <dgm:prSet/>
      <dgm:spPr/>
      <dgm:t>
        <a:bodyPr/>
        <a:lstStyle/>
        <a:p>
          <a:endParaRPr lang="en-US"/>
        </a:p>
      </dgm:t>
    </dgm:pt>
    <dgm:pt modelId="{D66F2E39-931F-4E8E-9139-6537809CA909}">
      <dgm:prSet phldrT="[Text]"/>
      <dgm:spPr>
        <a:xfrm>
          <a:off x="3997470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Distribution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Hayes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538513-195D-419D-B3BF-D3B4527EEBA4}" type="parTrans" cxnId="{6B9854F7-878B-408C-8452-4A2830D5BCF7}">
      <dgm:prSet/>
      <dgm:spPr>
        <a:xfrm>
          <a:off x="386646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9E06EA4-5BBF-49E1-95C9-59443CEA5207}" type="sibTrans" cxnId="{6B9854F7-878B-408C-8452-4A2830D5BCF7}">
      <dgm:prSet/>
      <dgm:spPr/>
      <dgm:t>
        <a:bodyPr/>
        <a:lstStyle/>
        <a:p>
          <a:endParaRPr lang="en-US"/>
        </a:p>
      </dgm:t>
    </dgm:pt>
    <dgm:pt modelId="{2620AAFE-CA2D-4DD1-8112-C287D1780DA2}">
      <dgm:prSet phldrT="[Text]"/>
      <dgm:spPr>
        <a:xfrm>
          <a:off x="4543297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RF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gm:t>
    </dgm:pt>
    <dgm:pt modelId="{D07164C0-BB64-419C-87F8-390775D1057B}" type="parTrans" cxnId="{08E96E83-3D8F-429F-B07F-94923B67B0C5}">
      <dgm:prSet/>
      <dgm:spPr>
        <a:xfrm>
          <a:off x="4877162" y="2308153"/>
          <a:ext cx="1930255" cy="119399"/>
        </a:xfrm>
        <a:custGeom>
          <a:avLst/>
          <a:gdLst/>
          <a:ahLst/>
          <a:cxnLst/>
          <a:rect l="0" t="0" r="0" b="0"/>
          <a:pathLst>
            <a:path>
              <a:moveTo>
                <a:pt x="1930255" y="0"/>
              </a:moveTo>
              <a:lnTo>
                <a:pt x="1930255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8E63863-E071-41B1-B9C7-14917B225C5B}" type="sibTrans" cxnId="{08E96E83-3D8F-429F-B07F-94923B67B0C5}">
      <dgm:prSet/>
      <dgm:spPr/>
      <dgm:t>
        <a:bodyPr/>
        <a:lstStyle/>
        <a:p>
          <a:endParaRPr lang="en-US"/>
        </a:p>
      </dgm:t>
    </dgm:pt>
    <dgm:pt modelId="{23BCDFA8-A5F7-4B77-917B-B220C482B6BD}">
      <dgm:prSet/>
      <dgm:spPr>
        <a:xfrm>
          <a:off x="4710230" y="2831237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Anode PS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</a:p>
      </dgm:t>
    </dgm:pt>
    <dgm:pt modelId="{71D22FB4-1705-45D8-B6EF-89873A1D7BED}" type="parTrans" cxnId="{28DEEECA-A39E-4BAA-BB97-CBCA4056D74F}">
      <dgm:prSet/>
      <dgm:spPr>
        <a:xfrm>
          <a:off x="4610070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9A333F6-9220-4E59-970E-CD8E0FED25F3}" type="sibTrans" cxnId="{28DEEECA-A39E-4BAA-BB97-CBCA4056D74F}">
      <dgm:prSet/>
      <dgm:spPr/>
      <dgm:t>
        <a:bodyPr/>
        <a:lstStyle/>
        <a:p>
          <a:endParaRPr lang="en-US"/>
        </a:p>
      </dgm:t>
    </dgm:pt>
    <dgm:pt modelId="{1C7586C3-C836-4260-9818-762A0F3AAFFE}">
      <dgm:prSet/>
      <dgm:spPr>
        <a:xfrm>
          <a:off x="4710230" y="3234922"/>
          <a:ext cx="776604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Bias Supplies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Sheahan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AFB43FE-62EF-4919-B4B8-28CF744844D3}" type="parTrans" cxnId="{9BF6D60F-6C03-41D4-9094-23B4F74D7829}">
      <dgm:prSet/>
      <dgm:spPr>
        <a:xfrm>
          <a:off x="4610070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90EEBEC-7585-48BE-8F9F-859EBCBFA7D5}" type="sibTrans" cxnId="{9BF6D60F-6C03-41D4-9094-23B4F74D7829}">
      <dgm:prSet/>
      <dgm:spPr/>
      <dgm:t>
        <a:bodyPr/>
        <a:lstStyle/>
        <a:p>
          <a:endParaRPr lang="en-US"/>
        </a:p>
      </dgm:t>
    </dgm:pt>
    <dgm:pt modelId="{D0338D52-5CE1-4F4A-A717-31CBE8584144}">
      <dgm:prSet/>
      <dgm:spPr>
        <a:xfrm>
          <a:off x="4710230" y="4042291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Tuners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Slabaugh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Ralph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Pasquinelli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601C614-449E-4F9A-83F1-1F35CF1D6E9F}" type="parTrans" cxnId="{7B509028-D0B2-4CF6-AE20-6F1E67F15E56}">
      <dgm:prSet/>
      <dgm:spPr>
        <a:xfrm>
          <a:off x="4610070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64C7891-5630-4BF1-90C7-63387A256D00}" type="sibTrans" cxnId="{7B509028-D0B2-4CF6-AE20-6F1E67F15E56}">
      <dgm:prSet/>
      <dgm:spPr/>
      <dgm:t>
        <a:bodyPr/>
        <a:lstStyle/>
        <a:p>
          <a:endParaRPr lang="en-US"/>
        </a:p>
      </dgm:t>
    </dgm:pt>
    <dgm:pt modelId="{0CDE0AAC-38D4-4819-81D5-BE4563453958}">
      <dgm:prSet/>
      <dgm:spPr>
        <a:xfrm>
          <a:off x="4710230" y="4445976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Cavities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5A54E7B-92E4-4CE7-93DC-090099B13700}" type="parTrans" cxnId="{921A056D-CDF9-41C7-B6A3-A99EA1DC52F7}">
      <dgm:prSet/>
      <dgm:spPr>
        <a:xfrm>
          <a:off x="4610070" y="2711838"/>
          <a:ext cx="100159" cy="187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0"/>
              </a:lnTo>
              <a:lnTo>
                <a:pt x="100159" y="187628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124E74E-F0B4-44AA-96AB-FA593F0E5424}" type="sibTrans" cxnId="{921A056D-CDF9-41C7-B6A3-A99EA1DC52F7}">
      <dgm:prSet/>
      <dgm:spPr/>
      <dgm:t>
        <a:bodyPr/>
        <a:lstStyle/>
        <a:p>
          <a:endParaRPr lang="en-US"/>
        </a:p>
      </dgm:t>
    </dgm:pt>
    <dgm:pt modelId="{C5D11651-DA96-49BB-94B1-1B713FD6F363}">
      <dgm:prSet/>
      <dgm:spPr>
        <a:xfrm>
          <a:off x="4710230" y="4849661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Test Stand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Sheahan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gm:t>
    </dgm:pt>
    <dgm:pt modelId="{BD6E78A2-67CB-4233-A29C-C9B0C46EA3D8}" type="parTrans" cxnId="{C09616EA-3083-4C8F-8192-7083A3DF9B34}">
      <dgm:prSet/>
      <dgm:spPr>
        <a:xfrm>
          <a:off x="4610070" y="2711838"/>
          <a:ext cx="100159" cy="22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65"/>
              </a:lnTo>
              <a:lnTo>
                <a:pt x="100159" y="22799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4357122-BC9B-4B0C-BCCB-9A9CDEC642F3}" type="sibTrans" cxnId="{C09616EA-3083-4C8F-8192-7083A3DF9B34}">
      <dgm:prSet/>
      <dgm:spPr/>
      <dgm:t>
        <a:bodyPr/>
        <a:lstStyle/>
        <a:p>
          <a:endParaRPr lang="en-US"/>
        </a:p>
      </dgm:t>
    </dgm:pt>
    <dgm:pt modelId="{7105476B-E10C-4696-8259-322EF1C647FC}">
      <dgm:prSet/>
      <dgm:spPr>
        <a:xfrm>
          <a:off x="4710230" y="5253345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20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Slabaugh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gm:t>
    </dgm:pt>
    <dgm:pt modelId="{9C01144A-8DA4-4847-8740-CB319C3EA304}" type="parTrans" cxnId="{F1C73ABA-4A5F-465A-BBAF-F4C597689564}">
      <dgm:prSet/>
      <dgm:spPr>
        <a:xfrm>
          <a:off x="4610070" y="2711838"/>
          <a:ext cx="100159" cy="268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650"/>
              </a:lnTo>
              <a:lnTo>
                <a:pt x="100159" y="26836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09105B9-5AF9-4191-938B-B712F1FAF6EE}" type="sibTrans" cxnId="{F1C73ABA-4A5F-465A-BBAF-F4C597689564}">
      <dgm:prSet/>
      <dgm:spPr/>
      <dgm:t>
        <a:bodyPr/>
        <a:lstStyle/>
        <a:p>
          <a:endParaRPr lang="en-US"/>
        </a:p>
      </dgm:t>
    </dgm:pt>
    <dgm:pt modelId="{8753DCB4-362D-4F98-B83F-994B751A7722}">
      <dgm:prSet/>
      <dgm:spPr>
        <a:xfrm>
          <a:off x="5454527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Accelerator Physics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</a:t>
          </a:r>
        </a:p>
      </dgm:t>
    </dgm:pt>
    <dgm:pt modelId="{A3D29328-B392-48EA-B623-105C8856FF12}" type="parTrans" cxnId="{A77FD31F-0E5A-4249-BC7C-106515E82D96}">
      <dgm:prSet/>
      <dgm:spPr>
        <a:xfrm>
          <a:off x="5788392" y="2308153"/>
          <a:ext cx="1019025" cy="119399"/>
        </a:xfrm>
        <a:custGeom>
          <a:avLst/>
          <a:gdLst/>
          <a:ahLst/>
          <a:cxnLst/>
          <a:rect l="0" t="0" r="0" b="0"/>
          <a:pathLst>
            <a:path>
              <a:moveTo>
                <a:pt x="1019025" y="0"/>
              </a:moveTo>
              <a:lnTo>
                <a:pt x="1019025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163F5C1-04D2-457A-9A39-FF614D3C0F66}" type="sibTrans" cxnId="{A77FD31F-0E5A-4249-BC7C-106515E82D96}">
      <dgm:prSet/>
      <dgm:spPr/>
      <dgm:t>
        <a:bodyPr/>
        <a:lstStyle/>
        <a:p>
          <a:endParaRPr lang="en-US"/>
        </a:p>
      </dgm:t>
    </dgm:pt>
    <dgm:pt modelId="{507A04A1-CCB1-44F7-B0D7-C7CFD733EF03}">
      <dgm:prSet/>
      <dgm:spPr>
        <a:xfrm>
          <a:off x="5621460" y="4042291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Cogging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Kiyomi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Seiya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00344C5-09B2-4CE9-AFF6-3271D17F4AB8}" type="parTrans" cxnId="{B32AC3E0-9EE8-4F85-A095-BAA4E86E26BA}">
      <dgm:prSet/>
      <dgm:spPr>
        <a:xfrm>
          <a:off x="5521300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CF3EBF6-BA63-47BF-B4F3-A78809572206}" type="sibTrans" cxnId="{B32AC3E0-9EE8-4F85-A095-BAA4E86E26BA}">
      <dgm:prSet/>
      <dgm:spPr/>
      <dgm:t>
        <a:bodyPr/>
        <a:lstStyle/>
        <a:p>
          <a:endParaRPr lang="en-US"/>
        </a:p>
      </dgm:t>
    </dgm:pt>
    <dgm:pt modelId="{5ADB1E71-5B14-4D01-9DEF-3D15DCE04CA4}">
      <dgm:prSet/>
      <dgm:spPr>
        <a:xfrm>
          <a:off x="5621460" y="4445976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Instabilities &amp; Feedback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2832B38-AE1C-407C-A4BC-6B3EA71C1192}" type="parTrans" cxnId="{1F5D2DF2-0549-4DEC-9799-4113CF1C76B9}">
      <dgm:prSet/>
      <dgm:spPr>
        <a:xfrm>
          <a:off x="5521300" y="2711838"/>
          <a:ext cx="100159" cy="187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0"/>
              </a:lnTo>
              <a:lnTo>
                <a:pt x="100159" y="187628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4B5AB9E-2BAC-4568-9A17-7F37629277A2}" type="sibTrans" cxnId="{1F5D2DF2-0549-4DEC-9799-4113CF1C76B9}">
      <dgm:prSet/>
      <dgm:spPr/>
      <dgm:t>
        <a:bodyPr/>
        <a:lstStyle/>
        <a:p>
          <a:endParaRPr lang="en-US"/>
        </a:p>
      </dgm:t>
    </dgm:pt>
    <dgm:pt modelId="{F8D3AE10-B492-45A1-A69F-B55B86C02A21}">
      <dgm:prSet/>
      <dgm:spPr>
        <a:xfrm>
          <a:off x="5621460" y="4849661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Injection Painting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F53B426-C8B5-4B70-BFA6-E19ED62ACAA6}" type="parTrans" cxnId="{188650F3-2C37-4609-957F-5547CA278CA6}">
      <dgm:prSet/>
      <dgm:spPr>
        <a:xfrm>
          <a:off x="5521300" y="2711838"/>
          <a:ext cx="100159" cy="22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65"/>
              </a:lnTo>
              <a:lnTo>
                <a:pt x="100159" y="22799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98FB0D8-183C-4EB0-8C93-4D7DC93932C0}" type="sibTrans" cxnId="{188650F3-2C37-4609-957F-5547CA278CA6}">
      <dgm:prSet/>
      <dgm:spPr/>
      <dgm:t>
        <a:bodyPr/>
        <a:lstStyle/>
        <a:p>
          <a:endParaRPr lang="en-US"/>
        </a:p>
      </dgm:t>
    </dgm:pt>
    <dgm:pt modelId="{72221D15-32B3-4994-9D5A-6AAE95A03CEF}">
      <dgm:prSet/>
      <dgm:spPr>
        <a:xfrm>
          <a:off x="5621460" y="5253345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Radiation Shielding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Peter Kasper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FC8F08B-9CCE-4B62-BF09-7D42C43DEBA6}" type="parTrans" cxnId="{C46F9066-0426-4D1F-9A64-61B7FAAD0273}">
      <dgm:prSet/>
      <dgm:spPr>
        <a:xfrm>
          <a:off x="5521300" y="2711838"/>
          <a:ext cx="100159" cy="268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650"/>
              </a:lnTo>
              <a:lnTo>
                <a:pt x="100159" y="26836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D841F39-7EE5-4FC4-B1C5-EA85BAD65205}" type="sibTrans" cxnId="{C46F9066-0426-4D1F-9A64-61B7FAAD0273}">
      <dgm:prSet/>
      <dgm:spPr/>
      <dgm:t>
        <a:bodyPr/>
        <a:lstStyle/>
        <a:p>
          <a:endParaRPr lang="en-US"/>
        </a:p>
      </dgm:t>
    </dgm:pt>
    <dgm:pt modelId="{9EEBE571-B2AB-404F-94F0-F41B75FB550C}">
      <dgm:prSet/>
      <dgm:spPr>
        <a:xfrm>
          <a:off x="5621460" y="2831237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Alignment &amp; Aperture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Kiyomi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Seiya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41F8F23-05BD-44CF-9855-0ECD9281EB58}" type="parTrans" cxnId="{6A0D1AA2-289F-44B0-8C8C-915B7F4404BA}">
      <dgm:prSet/>
      <dgm:spPr>
        <a:xfrm>
          <a:off x="5521300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8880224-C727-4252-85F9-553715255FAA}" type="sibTrans" cxnId="{6A0D1AA2-289F-44B0-8C8C-915B7F4404BA}">
      <dgm:prSet/>
      <dgm:spPr/>
      <dgm:t>
        <a:bodyPr/>
        <a:lstStyle/>
        <a:p>
          <a:endParaRPr lang="en-US"/>
        </a:p>
      </dgm:t>
    </dgm:pt>
    <dgm:pt modelId="{53D92FCA-B5B7-406C-9C86-A9E91B777D65}">
      <dgm:prSet/>
      <dgm:spPr>
        <a:xfrm>
          <a:off x="5621460" y="3234922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Notcher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Bruce Hanna</a:t>
          </a:r>
        </a:p>
      </dgm:t>
    </dgm:pt>
    <dgm:pt modelId="{FCCB518F-2DFB-4CF3-A260-C753EB1AD7E3}" type="parTrans" cxnId="{1E8B0C21-0A45-413C-947F-33F90774A0DA}">
      <dgm:prSet/>
      <dgm:spPr>
        <a:xfrm>
          <a:off x="5521300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9831F78-654E-4C1D-B3B0-7F21DAA2E205}" type="sibTrans" cxnId="{1E8B0C21-0A45-413C-947F-33F90774A0DA}">
      <dgm:prSet/>
      <dgm:spPr/>
      <dgm:t>
        <a:bodyPr/>
        <a:lstStyle/>
        <a:p>
          <a:endParaRPr lang="en-US"/>
        </a:p>
      </dgm:t>
    </dgm:pt>
    <dgm:pt modelId="{B7AEA2E3-30AC-4BBE-A176-91F9454551E9}">
      <dgm:prSet phldrT="[Text]"/>
      <dgm:spPr>
        <a:xfrm>
          <a:off x="785798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Distribution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Hayes</a:t>
          </a:r>
        </a:p>
      </dgm:t>
    </dgm:pt>
    <dgm:pt modelId="{3B4F2FEA-B8B1-4A6D-A7E7-933BD26E1BC9}" type="parTrans" cxnId="{7B5ECC78-BFB9-49AE-8DA6-EDC27440D1CE}">
      <dgm:prSet/>
      <dgm:spPr>
        <a:xfrm>
          <a:off x="772697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CCF4D9C-1E47-4847-9AFF-00F37F9F5EF8}" type="sibTrans" cxnId="{7B5ECC78-BFB9-49AE-8DA6-EDC27440D1CE}">
      <dgm:prSet/>
      <dgm:spPr/>
      <dgm:t>
        <a:bodyPr/>
        <a:lstStyle/>
        <a:p>
          <a:endParaRPr lang="en-US"/>
        </a:p>
      </dgm:t>
    </dgm:pt>
    <dgm:pt modelId="{05C33406-05F4-40D4-B3A2-C1C8DFB5FE5C}">
      <dgm:prSet/>
      <dgm:spPr>
        <a:xfrm>
          <a:off x="7857981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95LCW System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Maurice Ball</a:t>
          </a:r>
        </a:p>
      </dgm:t>
    </dgm:pt>
    <dgm:pt modelId="{827CCB13-29D1-4445-A246-62CEC3880641}" type="parTrans" cxnId="{11F69504-B844-459F-BB44-A39FFA96CD6E}">
      <dgm:prSet/>
      <dgm:spPr>
        <a:xfrm>
          <a:off x="7726975" y="2711838"/>
          <a:ext cx="91440" cy="66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226"/>
              </a:lnTo>
              <a:lnTo>
                <a:pt x="131005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87E22A3-7055-4CD2-9032-C15BB72B12D1}" type="sibTrans" cxnId="{11F69504-B844-459F-BB44-A39FFA96CD6E}">
      <dgm:prSet/>
      <dgm:spPr/>
      <dgm:t>
        <a:bodyPr/>
        <a:lstStyle/>
        <a:p>
          <a:endParaRPr lang="en-US"/>
        </a:p>
      </dgm:t>
    </dgm:pt>
    <dgm:pt modelId="{F557AFC9-E9CC-402D-8F1B-996E9B1C9640}">
      <dgm:prSet/>
      <dgm:spPr>
        <a:xfrm>
          <a:off x="7857981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Vacuum Systems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Augustine</a:t>
          </a:r>
        </a:p>
      </dgm:t>
    </dgm:pt>
    <dgm:pt modelId="{3799AD77-3175-416B-B7B1-C8770641F49D}" type="parTrans" cxnId="{719E6F8E-584B-4B45-B114-DC015C44229A}">
      <dgm:prSet/>
      <dgm:spPr>
        <a:xfrm>
          <a:off x="7726975" y="2711838"/>
          <a:ext cx="91440" cy="106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911"/>
              </a:lnTo>
              <a:lnTo>
                <a:pt x="131005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6288550-E7BF-4102-9F93-8C2B5277A8C9}" type="sibTrans" cxnId="{719E6F8E-584B-4B45-B114-DC015C44229A}">
      <dgm:prSet/>
      <dgm:spPr/>
      <dgm:t>
        <a:bodyPr/>
        <a:lstStyle/>
        <a:p>
          <a:endParaRPr lang="en-US"/>
        </a:p>
      </dgm:t>
    </dgm:pt>
    <dgm:pt modelId="{DB4ADF44-B544-44AE-AE13-D14446C51D56}">
      <dgm:prSet/>
      <dgm:spPr>
        <a:xfrm>
          <a:off x="8403808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Solid State Upgrade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gm:t>
    </dgm:pt>
    <dgm:pt modelId="{B1A3690B-3C1A-455D-B60A-868487E895EA}" type="parTrans" cxnId="{5E2D2F12-B2E9-4D7E-B457-A04AC263016B}">
      <dgm:prSet/>
      <dgm:spPr>
        <a:xfrm>
          <a:off x="6807417" y="2308153"/>
          <a:ext cx="1930255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930255" y="59699"/>
              </a:lnTo>
              <a:lnTo>
                <a:pt x="1930255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0D3B656-4F7A-4DCD-A903-23DF7E63D927}" type="sibTrans" cxnId="{5E2D2F12-B2E9-4D7E-B457-A04AC263016B}">
      <dgm:prSet/>
      <dgm:spPr/>
      <dgm:t>
        <a:bodyPr/>
        <a:lstStyle/>
        <a:p>
          <a:endParaRPr lang="en-US"/>
        </a:p>
      </dgm:t>
    </dgm:pt>
    <dgm:pt modelId="{4A5A16CF-BA45-46D5-B380-A7755A66B3DB}">
      <dgm:prSet/>
      <dgm:spPr>
        <a:xfrm>
          <a:off x="8570740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Modulators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</a:p>
      </dgm:t>
    </dgm:pt>
    <dgm:pt modelId="{A5B4D8A8-A872-4616-A9B2-21BC87FBA17A}" type="parTrans" cxnId="{2D0260AF-5218-4DB7-85B8-8FFC8BDA0579}">
      <dgm:prSet/>
      <dgm:spPr>
        <a:xfrm>
          <a:off x="8470581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1930F4A-9E40-456D-B115-89E9AB7AB630}" type="sibTrans" cxnId="{2D0260AF-5218-4DB7-85B8-8FFC8BDA0579}">
      <dgm:prSet/>
      <dgm:spPr/>
      <dgm:t>
        <a:bodyPr/>
        <a:lstStyle/>
        <a:p>
          <a:endParaRPr lang="en-US"/>
        </a:p>
      </dgm:t>
    </dgm:pt>
    <dgm:pt modelId="{D7C26EFC-E66C-4171-AFA9-89A55B532655}">
      <dgm:prSet/>
      <dgm:spPr>
        <a:xfrm>
          <a:off x="8570740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Driver Amplifiers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Tom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Kubicki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93FB132-43B6-4CD4-9C5A-33E731291F3C}" type="parTrans" cxnId="{F75E590F-EACC-4752-BDFA-86701644F55A}">
      <dgm:prSet/>
      <dgm:spPr>
        <a:xfrm>
          <a:off x="8470581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DFDF825-9138-4FC7-9194-371879575F69}" type="sibTrans" cxnId="{F75E590F-EACC-4752-BDFA-86701644F55A}">
      <dgm:prSet/>
      <dgm:spPr/>
      <dgm:t>
        <a:bodyPr/>
        <a:lstStyle/>
        <a:p>
          <a:endParaRPr lang="en-US"/>
        </a:p>
      </dgm:t>
    </dgm:pt>
    <dgm:pt modelId="{7C02E531-A95F-4C71-9272-F07C7ED3B8A2}">
      <dgm:prSet/>
      <dgm:spPr>
        <a:xfrm>
          <a:off x="4710230" y="3638607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&amp; Tuner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Refurb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Slabaugh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Mary Convery</a:t>
          </a:r>
        </a:p>
      </dgm:t>
    </dgm:pt>
    <dgm:pt modelId="{C123474F-ABD3-419A-8DA0-5B48BC33C55D}" type="sibTrans" cxnId="{09005C8E-E354-4052-8F2D-2E936DED7AC7}">
      <dgm:prSet/>
      <dgm:spPr/>
      <dgm:t>
        <a:bodyPr/>
        <a:lstStyle/>
        <a:p>
          <a:endParaRPr lang="en-US"/>
        </a:p>
      </dgm:t>
    </dgm:pt>
    <dgm:pt modelId="{C3477971-AA57-4C9E-BD48-1B0A07F3CCAA}" type="parTrans" cxnId="{09005C8E-E354-4052-8F2D-2E936DED7AC7}">
      <dgm:prSet/>
      <dgm:spPr>
        <a:xfrm>
          <a:off x="4610070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F4EBF4E-455A-4C08-8BB1-6CDD4EF8B3AC}">
      <dgm:prSet/>
      <dgm:spPr>
        <a:xfrm>
          <a:off x="316735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Controls Upgrade            Mike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Kucera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F289A18-1510-4D8C-85EF-1DA5C8B6F7F3}" type="parTrans" cxnId="{FA1BF9CF-4A14-4E06-A258-526A3F6BDC50}">
      <dgm:prSet/>
      <dgm:spPr>
        <a:xfrm>
          <a:off x="2214293" y="2308153"/>
          <a:ext cx="123734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237349" y="59699"/>
              </a:lnTo>
              <a:lnTo>
                <a:pt x="123734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88E1900-2BD0-4581-99DE-E3DC37DDF98F}" type="sibTrans" cxnId="{FA1BF9CF-4A14-4E06-A258-526A3F6BDC50}">
      <dgm:prSet/>
      <dgm:spPr/>
      <dgm:t>
        <a:bodyPr/>
        <a:lstStyle/>
        <a:p>
          <a:endParaRPr lang="en-US"/>
        </a:p>
      </dgm:t>
    </dgm:pt>
    <dgm:pt modelId="{14328998-7912-4BB9-8652-5658423D7985}">
      <dgm:prSet/>
      <dgm:spPr>
        <a:xfrm>
          <a:off x="3997470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Cooling System     David Hixson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BDB69D7-22DC-42F8-8E76-6575BDD9A4D0}" type="parTrans" cxnId="{F10DC9A5-AB52-4B78-BAEC-EF5A6E606E68}">
      <dgm:prSet/>
      <dgm:spPr>
        <a:xfrm>
          <a:off x="3866465" y="2711838"/>
          <a:ext cx="91440" cy="66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226"/>
              </a:lnTo>
              <a:lnTo>
                <a:pt x="131005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9F59FF9-5A3B-409D-8DCD-4058497CFE9F}" type="sibTrans" cxnId="{F10DC9A5-AB52-4B78-BAEC-EF5A6E606E68}">
      <dgm:prSet/>
      <dgm:spPr/>
      <dgm:t>
        <a:bodyPr/>
        <a:lstStyle/>
        <a:p>
          <a:endParaRPr lang="en-US"/>
        </a:p>
      </dgm:t>
    </dgm:pt>
    <dgm:pt modelId="{F553BC62-FFF5-4E92-9EF6-B744E001C5CC}">
      <dgm:prSet/>
      <dgm:spPr>
        <a:xfrm>
          <a:off x="1760091" y="3851991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400 MeV Optics Matching &amp; Collimation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8168759-CC06-41AF-9A75-ED21778C8828}" type="sibTrans" cxnId="{B9F68343-09E6-49FA-BFD4-807F78EAA7AF}">
      <dgm:prSet/>
      <dgm:spPr/>
      <dgm:t>
        <a:bodyPr/>
        <a:lstStyle/>
        <a:p>
          <a:endParaRPr lang="en-US"/>
        </a:p>
      </dgm:t>
    </dgm:pt>
    <dgm:pt modelId="{C9C72A36-0E01-4FAF-85A8-088A4E4F9920}" type="parTrans" cxnId="{B9F68343-09E6-49FA-BFD4-807F78EAA7AF}">
      <dgm:prSet/>
      <dgm:spPr>
        <a:xfrm>
          <a:off x="1629085" y="2711838"/>
          <a:ext cx="91440" cy="1335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641"/>
              </a:lnTo>
              <a:lnTo>
                <a:pt x="131005" y="133564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3963C10-6CF4-49F9-A8A3-814CEBCFF4F0}">
      <dgm:prSet/>
      <dgm:spPr>
        <a:xfrm>
          <a:off x="1760091" y="3341614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Notch Creation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Johnson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D080078-3848-4578-8443-459FA84B8584}">
      <dgm:prSet/>
      <dgm:spPr>
        <a:xfrm>
          <a:off x="1760091" y="2831237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Lattice , Orbits and Collimation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Hyung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Jin Kim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2E26F4A-F384-42B4-825A-B8F4BFCC0B62}">
      <dgm:prSet phldrT="[Text]"/>
      <dgm:spPr>
        <a:xfrm>
          <a:off x="161794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Accelerator Physics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B7A8F52-52FC-4D4E-B901-7AC211E73C04}" type="sibTrans" cxnId="{50BEBF0A-1FB9-451D-8D3D-9EEB270DD5AB}">
      <dgm:prSet/>
      <dgm:spPr/>
      <dgm:t>
        <a:bodyPr/>
        <a:lstStyle/>
        <a:p>
          <a:endParaRPr lang="en-US"/>
        </a:p>
      </dgm:t>
    </dgm:pt>
    <dgm:pt modelId="{7FF0B8B0-C4D3-41FC-AC02-5552B4C28EAC}" type="parTrans" cxnId="{50BEBF0A-1FB9-451D-8D3D-9EEB270DD5AB}">
      <dgm:prSet/>
      <dgm:spPr>
        <a:xfrm>
          <a:off x="1902233" y="2308153"/>
          <a:ext cx="312060" cy="119399"/>
        </a:xfrm>
        <a:custGeom>
          <a:avLst/>
          <a:gdLst/>
          <a:ahLst/>
          <a:cxnLst/>
          <a:rect l="0" t="0" r="0" b="0"/>
          <a:pathLst>
            <a:path>
              <a:moveTo>
                <a:pt x="312060" y="0"/>
              </a:moveTo>
              <a:lnTo>
                <a:pt x="312060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5B687E6-9F39-4959-B5B0-A19911E410A1}" type="sibTrans" cxnId="{FFB6DC76-0E99-4AF6-8387-F92D88BE069D}">
      <dgm:prSet/>
      <dgm:spPr/>
      <dgm:t>
        <a:bodyPr/>
        <a:lstStyle/>
        <a:p>
          <a:endParaRPr lang="en-US"/>
        </a:p>
      </dgm:t>
    </dgm:pt>
    <dgm:pt modelId="{2BE88695-F9B9-4204-9B4B-D65918F9875F}" type="parTrans" cxnId="{FFB6DC76-0E99-4AF6-8387-F92D88BE069D}">
      <dgm:prSet/>
      <dgm:spPr>
        <a:xfrm>
          <a:off x="1629085" y="2711838"/>
          <a:ext cx="91440" cy="825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5265"/>
              </a:lnTo>
              <a:lnTo>
                <a:pt x="131005" y="8252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7E9EE0C-2002-459B-8426-C201FBE5C90E}" type="sibTrans" cxnId="{878E1694-216E-4EBB-A66C-54E3EED53378}">
      <dgm:prSet/>
      <dgm:spPr/>
      <dgm:t>
        <a:bodyPr/>
        <a:lstStyle/>
        <a:p>
          <a:endParaRPr lang="en-US"/>
        </a:p>
      </dgm:t>
    </dgm:pt>
    <dgm:pt modelId="{8518DB6C-0BD5-4F6E-981D-A2C3556E2114}" type="parTrans" cxnId="{878E1694-216E-4EBB-A66C-54E3EED53378}">
      <dgm:prSet/>
      <dgm:spPr>
        <a:xfrm>
          <a:off x="1629085" y="2711838"/>
          <a:ext cx="91440" cy="314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888"/>
              </a:lnTo>
              <a:lnTo>
                <a:pt x="131005" y="31488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3641682-0816-4F2B-9DB1-DF8FADBA11B6}">
      <dgm:prSet/>
      <dgm:spPr>
        <a:xfrm>
          <a:off x="3997470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Vacuum Systems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Augustine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2FA6747-D8F8-44D4-A5DD-12A910AFB86C}" type="parTrans" cxnId="{A612B430-D442-47BB-8DFD-1C4853374F7F}">
      <dgm:prSet/>
      <dgm:spPr>
        <a:xfrm>
          <a:off x="3866465" y="2711838"/>
          <a:ext cx="91440" cy="106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911"/>
              </a:lnTo>
              <a:lnTo>
                <a:pt x="131005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46D2FF8E-31DB-4A7B-AF09-155591858977}" type="sibTrans" cxnId="{A612B430-D442-47BB-8DFD-1C4853374F7F}">
      <dgm:prSet/>
      <dgm:spPr/>
      <dgm:t>
        <a:bodyPr/>
        <a:lstStyle/>
        <a:p>
          <a:endParaRPr lang="en-US"/>
        </a:p>
      </dgm:t>
    </dgm:pt>
    <dgm:pt modelId="{851CDA1C-D0C4-4B99-BB73-FDC73244BF4F}">
      <dgm:prSet/>
      <dgm:spPr>
        <a:xfrm>
          <a:off x="8570740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Amplifiers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Kotz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34B4176-D68B-40DC-9BEA-FF8D8CFBA503}" type="parTrans" cxnId="{2A9D6800-E108-4DF3-9A2C-82E75923CA17}">
      <dgm:prSet/>
      <dgm:spPr>
        <a:xfrm>
          <a:off x="8470581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B1630AB-4DD6-4242-969D-CA6C3661100E}" type="sibTrans" cxnId="{2A9D6800-E108-4DF3-9A2C-82E75923CA17}">
      <dgm:prSet/>
      <dgm:spPr/>
      <dgm:t>
        <a:bodyPr/>
        <a:lstStyle/>
        <a:p>
          <a:endParaRPr lang="en-US"/>
        </a:p>
      </dgm:t>
    </dgm:pt>
    <dgm:pt modelId="{5B53DC21-D393-4C84-ACA5-B5E3E98044CB}">
      <dgm:prSet/>
      <dgm:spPr>
        <a:xfrm>
          <a:off x="8570740" y="4042291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Installation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Kotz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4F0D2D2-75BD-471E-A940-0632A611B190}" type="parTrans" cxnId="{F68E0D2F-E563-4F21-99C7-91F6CA00E872}">
      <dgm:prSet/>
      <dgm:spPr>
        <a:xfrm>
          <a:off x="8470581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3FA768B-24E8-48B5-8F54-5E870BC8715F}" type="sibTrans" cxnId="{F68E0D2F-E563-4F21-99C7-91F6CA00E872}">
      <dgm:prSet/>
      <dgm:spPr/>
      <dgm:t>
        <a:bodyPr/>
        <a:lstStyle/>
        <a:p>
          <a:endParaRPr lang="en-US"/>
        </a:p>
      </dgm:t>
    </dgm:pt>
    <dgm:pt modelId="{066158DB-1B7B-40F8-8E0E-C60F038AB439}">
      <dgm:prSet/>
      <dgm:spPr>
        <a:xfrm>
          <a:off x="6339899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81D657C-0D85-436F-9B57-F054CCDEF6AC}" type="parTrans" cxnId="{EDD9D604-E7DE-42D8-AB6B-6C7F129EF02A}">
      <dgm:prSet/>
      <dgm:spPr>
        <a:xfrm>
          <a:off x="6624184" y="2308153"/>
          <a:ext cx="183233" cy="119399"/>
        </a:xfrm>
        <a:custGeom>
          <a:avLst/>
          <a:gdLst/>
          <a:ahLst/>
          <a:cxnLst/>
          <a:rect l="0" t="0" r="0" b="0"/>
          <a:pathLst>
            <a:path>
              <a:moveTo>
                <a:pt x="183233" y="0"/>
              </a:moveTo>
              <a:lnTo>
                <a:pt x="183233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206D0A9-C177-48E8-B8B6-27362D0BAA9C}" type="sibTrans" cxnId="{EDD9D604-E7DE-42D8-AB6B-6C7F129EF02A}">
      <dgm:prSet/>
      <dgm:spPr/>
      <dgm:t>
        <a:bodyPr/>
        <a:lstStyle/>
        <a:p>
          <a:endParaRPr lang="en-US"/>
        </a:p>
      </dgm:t>
    </dgm:pt>
    <dgm:pt modelId="{EECD4598-4EB7-40E3-8ADC-158908EDD0E5}">
      <dgm:prSet/>
      <dgm:spPr>
        <a:xfrm>
          <a:off x="648204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Dampers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Nathan Eddy</a:t>
          </a:r>
        </a:p>
      </dgm:t>
    </dgm:pt>
    <dgm:pt modelId="{0360B448-B470-458E-BDA7-286F5EC3F60B}" type="parTrans" cxnId="{9DAB3AC0-4280-4D07-8438-1DF9B57B1879}">
      <dgm:prSet/>
      <dgm:spPr>
        <a:xfrm>
          <a:off x="6351036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44477E8-22E4-40D8-A4A8-7205A3560169}" type="sibTrans" cxnId="{9DAB3AC0-4280-4D07-8438-1DF9B57B1879}">
      <dgm:prSet/>
      <dgm:spPr/>
      <dgm:t>
        <a:bodyPr/>
        <a:lstStyle/>
        <a:p>
          <a:endParaRPr lang="en-US"/>
        </a:p>
      </dgm:t>
    </dgm:pt>
    <dgm:pt modelId="{9E89FF20-73BC-4AD3-BD3B-5200FB215D19}">
      <dgm:prSet/>
      <dgm:spPr>
        <a:xfrm>
          <a:off x="702786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35C9AE-9F6F-4B96-A5FF-6E329A4CED41}" type="parTrans" cxnId="{F613245F-55F9-41A0-87F7-3DF657EFB8F1}">
      <dgm:prSet/>
      <dgm:spPr>
        <a:xfrm>
          <a:off x="6807417" y="2308153"/>
          <a:ext cx="504736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504736" y="59699"/>
              </a:lnTo>
              <a:lnTo>
                <a:pt x="504736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F26A072-95DA-4060-95A1-F7B82AFB1A46}" type="sibTrans" cxnId="{F613245F-55F9-41A0-87F7-3DF657EFB8F1}">
      <dgm:prSet/>
      <dgm:spPr/>
      <dgm:t>
        <a:bodyPr/>
        <a:lstStyle/>
        <a:p>
          <a:endParaRPr lang="en-US"/>
        </a:p>
      </dgm:t>
    </dgm:pt>
    <dgm:pt modelId="{7CEEA4FE-1214-471C-94B7-8695C8F63239}">
      <dgm:prSet/>
      <dgm:spPr>
        <a:xfrm>
          <a:off x="771583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Utilities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Todd Sullivan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FF10195-0097-4824-A464-21587A2992CD}" type="parTrans" cxnId="{A2D3772B-D1BA-4959-938C-042A69AC5D65}">
      <dgm:prSet/>
      <dgm:spPr>
        <a:xfrm>
          <a:off x="6807417" y="2308153"/>
          <a:ext cx="1192706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192706" y="59699"/>
              </a:lnTo>
              <a:lnTo>
                <a:pt x="1192706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DB49E07-F79C-4B91-89AF-AD55BB212173}" type="sibTrans" cxnId="{A2D3772B-D1BA-4959-938C-042A69AC5D65}">
      <dgm:prSet/>
      <dgm:spPr/>
      <dgm:t>
        <a:bodyPr/>
        <a:lstStyle/>
        <a:p>
          <a:endParaRPr lang="en-US"/>
        </a:p>
      </dgm:t>
    </dgm:pt>
    <dgm:pt modelId="{A433B0ED-770A-4F94-8771-AC636DF5CD9E}">
      <dgm:prSet/>
      <dgm:spPr>
        <a:xfrm>
          <a:off x="5621460" y="3638607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Collimation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4A580BF-F1C5-4D3F-8059-39B6BB8E78D1}" type="parTrans" cxnId="{1A23EE39-38D7-4B6C-B3F5-7598B4C211C0}">
      <dgm:prSet/>
      <dgm:spPr>
        <a:xfrm>
          <a:off x="5521300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600CC53-8C94-4FAA-BE92-01F1E1788B54}" type="sibTrans" cxnId="{1A23EE39-38D7-4B6C-B3F5-7598B4C211C0}">
      <dgm:prSet/>
      <dgm:spPr/>
      <dgm:t>
        <a:bodyPr/>
        <a:lstStyle/>
        <a:p>
          <a:endParaRPr lang="en-US"/>
        </a:p>
      </dgm:t>
    </dgm:pt>
    <dgm:pt modelId="{02128904-0433-49E4-B2EC-50E472FEB8B0}">
      <dgm:prSet/>
      <dgm:spPr>
        <a:xfrm>
          <a:off x="262153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BPM Upgrade</a:t>
          </a:r>
          <a:b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Nathan Eddy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2577D34-457D-4676-B187-6100808107ED}" type="parTrans" cxnId="{B7BD2B6C-EE58-4F62-B97C-F9DAE56FC0B1}">
      <dgm:prSet/>
      <dgm:spPr>
        <a:xfrm>
          <a:off x="249052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31A9995-B85E-4D2C-9E96-F180740AEBCE}" type="sibTrans" cxnId="{B7BD2B6C-EE58-4F62-B97C-F9DAE56FC0B1}">
      <dgm:prSet/>
      <dgm:spPr/>
      <dgm:t>
        <a:bodyPr/>
        <a:lstStyle/>
        <a:p>
          <a:endParaRPr lang="en-US"/>
        </a:p>
      </dgm:t>
    </dgm:pt>
    <dgm:pt modelId="{06246336-DCEC-4CDF-9D9A-C1CD74918602}" type="pres">
      <dgm:prSet presAssocID="{C16A9036-DBB5-4449-99A6-6CAD5C9948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DC5893-C2F6-4ED5-859E-5F41CE4BE08B}" type="pres">
      <dgm:prSet presAssocID="{56774BB8-8D7C-48F8-95C5-481B2EDE596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D3E141-5791-4ED1-B69F-B36E2F2D5EBF}" type="pres">
      <dgm:prSet presAssocID="{56774BB8-8D7C-48F8-95C5-481B2EDE596A}" presName="rootComposite1" presStyleCnt="0"/>
      <dgm:spPr/>
      <dgm:t>
        <a:bodyPr/>
        <a:lstStyle/>
        <a:p>
          <a:endParaRPr lang="en-US"/>
        </a:p>
      </dgm:t>
    </dgm:pt>
    <dgm:pt modelId="{719BB457-37F4-43E6-97B9-D2DA3763EDE1}" type="pres">
      <dgm:prSet presAssocID="{56774BB8-8D7C-48F8-95C5-481B2EDE596A}" presName="rootText1" presStyleLbl="node0" presStyleIdx="0" presStyleCnt="1" custScaleX="370857" custScaleY="312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CD991-FA25-4F6D-A143-23AC40A23116}" type="pres">
      <dgm:prSet presAssocID="{56774BB8-8D7C-48F8-95C5-481B2EDE596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92DADE-960E-4B53-8602-75F0DD8B8C90}" type="pres">
      <dgm:prSet presAssocID="{56774BB8-8D7C-48F8-95C5-481B2EDE596A}" presName="hierChild2" presStyleCnt="0"/>
      <dgm:spPr/>
      <dgm:t>
        <a:bodyPr/>
        <a:lstStyle/>
        <a:p>
          <a:endParaRPr lang="en-US"/>
        </a:p>
      </dgm:t>
    </dgm:pt>
    <dgm:pt modelId="{63FD2857-9FA0-48B9-A0EE-32A4A21099A0}" type="pres">
      <dgm:prSet presAssocID="{2E323779-0A3F-4BFF-9C18-42E8BBD192C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913BA56-BF40-4D52-84CD-F584129609D3}" type="pres">
      <dgm:prSet presAssocID="{1D91E051-EF82-4238-9C72-0C2E73486E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B43FD85-B894-4EB1-87A8-69D3CD386BB8}" type="pres">
      <dgm:prSet presAssocID="{1D91E051-EF82-4238-9C72-0C2E73486E23}" presName="rootComposite" presStyleCnt="0"/>
      <dgm:spPr/>
      <dgm:t>
        <a:bodyPr/>
        <a:lstStyle/>
        <a:p>
          <a:endParaRPr lang="en-US"/>
        </a:p>
      </dgm:t>
    </dgm:pt>
    <dgm:pt modelId="{874035D2-847F-41FC-BA44-3227B9905BC0}" type="pres">
      <dgm:prSet presAssocID="{1D91E051-EF82-4238-9C72-0C2E73486E23}" presName="rootText" presStyleLbl="node2" presStyleIdx="0" presStyleCnt="2" custScaleX="160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BB0D7-11E3-4A83-9458-D922F478F633}" type="pres">
      <dgm:prSet presAssocID="{1D91E051-EF82-4238-9C72-0C2E73486E23}" presName="rootConnector" presStyleLbl="node2" presStyleIdx="0" presStyleCnt="2"/>
      <dgm:spPr/>
      <dgm:t>
        <a:bodyPr/>
        <a:lstStyle/>
        <a:p>
          <a:endParaRPr lang="en-US"/>
        </a:p>
      </dgm:t>
    </dgm:pt>
    <dgm:pt modelId="{F8265C66-D5EE-4EBF-A0B5-A4CFD8E2C5C2}" type="pres">
      <dgm:prSet presAssocID="{1D91E051-EF82-4238-9C72-0C2E73486E23}" presName="hierChild4" presStyleCnt="0"/>
      <dgm:spPr/>
      <dgm:t>
        <a:bodyPr/>
        <a:lstStyle/>
        <a:p>
          <a:endParaRPr lang="en-US"/>
        </a:p>
      </dgm:t>
    </dgm:pt>
    <dgm:pt modelId="{EB6F5BFA-E7F0-48A3-A90E-C25102DFF4B4}" type="pres">
      <dgm:prSet presAssocID="{41B2EB82-6094-4F22-9032-66D46302A0CF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D61B3BC9-8396-4462-8148-DC5314C8C70F}" type="pres">
      <dgm:prSet presAssocID="{2B27AECC-ECE8-47CB-8ADA-25E4CECE9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0F0806-D0EA-4778-86DE-84B82BF600D7}" type="pres">
      <dgm:prSet presAssocID="{2B27AECC-ECE8-47CB-8ADA-25E4CECE9F1A}" presName="rootComposite" presStyleCnt="0"/>
      <dgm:spPr/>
      <dgm:t>
        <a:bodyPr/>
        <a:lstStyle/>
        <a:p>
          <a:endParaRPr lang="en-US"/>
        </a:p>
      </dgm:t>
    </dgm:pt>
    <dgm:pt modelId="{F9F0D3F3-DDE3-402E-8495-253AE2AA6516}" type="pres">
      <dgm:prSet presAssocID="{2B27AECC-ECE8-47CB-8ADA-25E4CECE9F1A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05B3B-A744-47A1-80CC-98E9C86852AE}" type="pres">
      <dgm:prSet presAssocID="{2B27AECC-ECE8-47CB-8ADA-25E4CECE9F1A}" presName="rootConnector" presStyleLbl="node3" presStyleIdx="0" presStyleCnt="12"/>
      <dgm:spPr/>
      <dgm:t>
        <a:bodyPr/>
        <a:lstStyle/>
        <a:p>
          <a:endParaRPr lang="en-US"/>
        </a:p>
      </dgm:t>
    </dgm:pt>
    <dgm:pt modelId="{DB9E96F4-4988-4150-A25F-600253CF44F8}" type="pres">
      <dgm:prSet presAssocID="{2B27AECC-ECE8-47CB-8ADA-25E4CECE9F1A}" presName="hierChild4" presStyleCnt="0"/>
      <dgm:spPr/>
      <dgm:t>
        <a:bodyPr/>
        <a:lstStyle/>
        <a:p>
          <a:endParaRPr lang="en-US"/>
        </a:p>
      </dgm:t>
    </dgm:pt>
    <dgm:pt modelId="{EE893146-D569-4547-BE1B-40A0E624B1EB}" type="pres">
      <dgm:prSet presAssocID="{2B27AECC-ECE8-47CB-8ADA-25E4CECE9F1A}" presName="hierChild5" presStyleCnt="0"/>
      <dgm:spPr/>
      <dgm:t>
        <a:bodyPr/>
        <a:lstStyle/>
        <a:p>
          <a:endParaRPr lang="en-US"/>
        </a:p>
      </dgm:t>
    </dgm:pt>
    <dgm:pt modelId="{AB44957E-1384-4628-A91F-6E9753D13DC1}" type="pres">
      <dgm:prSet presAssocID="{E7420DC9-E3D3-4039-99B0-C5816A400ED4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AC9B5860-47FA-4425-8677-40DAF5FC6B69}" type="pres">
      <dgm:prSet presAssocID="{163F4682-8A17-4862-9B03-6BF05A3DC0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069A43-2D7B-4000-A035-743D7642C438}" type="pres">
      <dgm:prSet presAssocID="{163F4682-8A17-4862-9B03-6BF05A3DC0F8}" presName="rootComposite" presStyleCnt="0"/>
      <dgm:spPr/>
      <dgm:t>
        <a:bodyPr/>
        <a:lstStyle/>
        <a:p>
          <a:endParaRPr lang="en-US"/>
        </a:p>
      </dgm:t>
    </dgm:pt>
    <dgm:pt modelId="{7C466F8B-0D60-4472-861F-C7FF4F0F4E37}" type="pres">
      <dgm:prSet presAssocID="{163F4682-8A17-4862-9B03-6BF05A3DC0F8}" presName="rootText" presStyleLbl="node3" presStyleIdx="1" presStyleCnt="12" custScaleX="135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DA771-4FAB-4FD3-A61F-E52AB3CFC318}" type="pres">
      <dgm:prSet presAssocID="{163F4682-8A17-4862-9B03-6BF05A3DC0F8}" presName="rootConnector" presStyleLbl="node3" presStyleIdx="1" presStyleCnt="12"/>
      <dgm:spPr/>
      <dgm:t>
        <a:bodyPr/>
        <a:lstStyle/>
        <a:p>
          <a:endParaRPr lang="en-US"/>
        </a:p>
      </dgm:t>
    </dgm:pt>
    <dgm:pt modelId="{23FA0159-C7B7-4163-9294-0408F1406EC3}" type="pres">
      <dgm:prSet presAssocID="{163F4682-8A17-4862-9B03-6BF05A3DC0F8}" presName="hierChild4" presStyleCnt="0"/>
      <dgm:spPr/>
      <dgm:t>
        <a:bodyPr/>
        <a:lstStyle/>
        <a:p>
          <a:endParaRPr lang="en-US"/>
        </a:p>
      </dgm:t>
    </dgm:pt>
    <dgm:pt modelId="{09C9C083-B1B5-4A98-81BE-E5CC345E88BF}" type="pres">
      <dgm:prSet presAssocID="{D3FF0B05-B018-4164-B38F-D016F7343A7C}" presName="Name37" presStyleLbl="parChTrans1D4" presStyleIdx="0" presStyleCnt="32"/>
      <dgm:spPr/>
      <dgm:t>
        <a:bodyPr/>
        <a:lstStyle/>
        <a:p>
          <a:endParaRPr lang="en-US"/>
        </a:p>
      </dgm:t>
    </dgm:pt>
    <dgm:pt modelId="{81068946-1E3A-4A9C-9791-13CDE5DC9CCF}" type="pres">
      <dgm:prSet presAssocID="{08042EE2-304A-4DB1-B9DF-987216F5C3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76225C-FD73-4B1A-B282-D44B46FCB140}" type="pres">
      <dgm:prSet presAssocID="{08042EE2-304A-4DB1-B9DF-987216F5C312}" presName="rootComposite" presStyleCnt="0"/>
      <dgm:spPr/>
      <dgm:t>
        <a:bodyPr/>
        <a:lstStyle/>
        <a:p>
          <a:endParaRPr lang="en-US"/>
        </a:p>
      </dgm:t>
    </dgm:pt>
    <dgm:pt modelId="{238A4302-F258-4486-B3F4-394D708BD29D}" type="pres">
      <dgm:prSet presAssocID="{08042EE2-304A-4DB1-B9DF-987216F5C312}" presName="rootText" presStyleLbl="node4" presStyleIdx="0" presStyleCnt="32" custScaleX="132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1E049-9548-445C-973E-EC37038D7CE7}" type="pres">
      <dgm:prSet presAssocID="{08042EE2-304A-4DB1-B9DF-987216F5C312}" presName="rootConnector" presStyleLbl="node4" presStyleIdx="0" presStyleCnt="32"/>
      <dgm:spPr/>
      <dgm:t>
        <a:bodyPr/>
        <a:lstStyle/>
        <a:p>
          <a:endParaRPr lang="en-US"/>
        </a:p>
      </dgm:t>
    </dgm:pt>
    <dgm:pt modelId="{55FEEEA5-0622-4618-A837-8F9904D0FA36}" type="pres">
      <dgm:prSet presAssocID="{08042EE2-304A-4DB1-B9DF-987216F5C312}" presName="hierChild4" presStyleCnt="0"/>
      <dgm:spPr/>
      <dgm:t>
        <a:bodyPr/>
        <a:lstStyle/>
        <a:p>
          <a:endParaRPr lang="en-US"/>
        </a:p>
      </dgm:t>
    </dgm:pt>
    <dgm:pt modelId="{95F61037-C5B2-4BA0-BB1C-9D8E6888F124}" type="pres">
      <dgm:prSet presAssocID="{08042EE2-304A-4DB1-B9DF-987216F5C312}" presName="hierChild5" presStyleCnt="0"/>
      <dgm:spPr/>
      <dgm:t>
        <a:bodyPr/>
        <a:lstStyle/>
        <a:p>
          <a:endParaRPr lang="en-US"/>
        </a:p>
      </dgm:t>
    </dgm:pt>
    <dgm:pt modelId="{F7ADD417-268F-4023-9FBF-81CD86215589}" type="pres">
      <dgm:prSet presAssocID="{363FFDE6-91F2-4ACF-BA19-103E3364A77A}" presName="Name37" presStyleLbl="parChTrans1D4" presStyleIdx="1" presStyleCnt="32"/>
      <dgm:spPr/>
      <dgm:t>
        <a:bodyPr/>
        <a:lstStyle/>
        <a:p>
          <a:endParaRPr lang="en-US"/>
        </a:p>
      </dgm:t>
    </dgm:pt>
    <dgm:pt modelId="{4AEF9ABA-7702-4A3A-9FF2-CC2B191B6E51}" type="pres">
      <dgm:prSet presAssocID="{8705F623-148F-41CB-8658-6EE6A97CFA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275C18-1DAB-44EF-AA2C-03C3C15909F6}" type="pres">
      <dgm:prSet presAssocID="{8705F623-148F-41CB-8658-6EE6A97CFACB}" presName="rootComposite" presStyleCnt="0"/>
      <dgm:spPr/>
      <dgm:t>
        <a:bodyPr/>
        <a:lstStyle/>
        <a:p>
          <a:endParaRPr lang="en-US"/>
        </a:p>
      </dgm:t>
    </dgm:pt>
    <dgm:pt modelId="{310F39D1-4CD4-44CC-89E1-7E31709198E1}" type="pres">
      <dgm:prSet presAssocID="{8705F623-148F-41CB-8658-6EE6A97CFACB}" presName="rootText" presStyleLbl="node4" presStyleIdx="1" presStyleCnt="32" custScaleX="132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DC6F9-5D44-4940-A474-7C119B6090AB}" type="pres">
      <dgm:prSet presAssocID="{8705F623-148F-41CB-8658-6EE6A97CFACB}" presName="rootConnector" presStyleLbl="node4" presStyleIdx="1" presStyleCnt="32"/>
      <dgm:spPr/>
      <dgm:t>
        <a:bodyPr/>
        <a:lstStyle/>
        <a:p>
          <a:endParaRPr lang="en-US"/>
        </a:p>
      </dgm:t>
    </dgm:pt>
    <dgm:pt modelId="{A176FCC0-C1A0-4C8A-85F5-C23EC78C9147}" type="pres">
      <dgm:prSet presAssocID="{8705F623-148F-41CB-8658-6EE6A97CFACB}" presName="hierChild4" presStyleCnt="0"/>
      <dgm:spPr/>
      <dgm:t>
        <a:bodyPr/>
        <a:lstStyle/>
        <a:p>
          <a:endParaRPr lang="en-US"/>
        </a:p>
      </dgm:t>
    </dgm:pt>
    <dgm:pt modelId="{259FAC9F-A688-448D-8329-FC221A55C473}" type="pres">
      <dgm:prSet presAssocID="{8705F623-148F-41CB-8658-6EE6A97CFACB}" presName="hierChild5" presStyleCnt="0"/>
      <dgm:spPr/>
      <dgm:t>
        <a:bodyPr/>
        <a:lstStyle/>
        <a:p>
          <a:endParaRPr lang="en-US"/>
        </a:p>
      </dgm:t>
    </dgm:pt>
    <dgm:pt modelId="{CAA180E8-80F7-4B36-9BF0-3FE782EFBA07}" type="pres">
      <dgm:prSet presAssocID="{742806BA-8F0D-4444-BC7F-0F731733BA02}" presName="Name37" presStyleLbl="parChTrans1D4" presStyleIdx="2" presStyleCnt="32"/>
      <dgm:spPr/>
      <dgm:t>
        <a:bodyPr/>
        <a:lstStyle/>
        <a:p>
          <a:endParaRPr lang="en-US"/>
        </a:p>
      </dgm:t>
    </dgm:pt>
    <dgm:pt modelId="{75021004-6DBF-4E66-AE93-6011183039F3}" type="pres">
      <dgm:prSet presAssocID="{8E5AA6EE-00BA-4048-A286-B2A27BFA09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36BED7-1338-47F3-8CAE-817325295230}" type="pres">
      <dgm:prSet presAssocID="{8E5AA6EE-00BA-4048-A286-B2A27BFA09D3}" presName="rootComposite" presStyleCnt="0"/>
      <dgm:spPr/>
      <dgm:t>
        <a:bodyPr/>
        <a:lstStyle/>
        <a:p>
          <a:endParaRPr lang="en-US"/>
        </a:p>
      </dgm:t>
    </dgm:pt>
    <dgm:pt modelId="{4E102670-D758-4360-8142-7AF93F1FC1E5}" type="pres">
      <dgm:prSet presAssocID="{8E5AA6EE-00BA-4048-A286-B2A27BFA09D3}" presName="rootText" presStyleLbl="node4" presStyleIdx="2" presStyleCnt="32" custScaleX="1329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3BA07-5256-47F0-9C3C-C24EDA30CD2E}" type="pres">
      <dgm:prSet presAssocID="{8E5AA6EE-00BA-4048-A286-B2A27BFA09D3}" presName="rootConnector" presStyleLbl="node4" presStyleIdx="2" presStyleCnt="32"/>
      <dgm:spPr/>
      <dgm:t>
        <a:bodyPr/>
        <a:lstStyle/>
        <a:p>
          <a:endParaRPr lang="en-US"/>
        </a:p>
      </dgm:t>
    </dgm:pt>
    <dgm:pt modelId="{D77944AA-7EC5-4351-BCE5-347947974E2A}" type="pres">
      <dgm:prSet presAssocID="{8E5AA6EE-00BA-4048-A286-B2A27BFA09D3}" presName="hierChild4" presStyleCnt="0"/>
      <dgm:spPr/>
      <dgm:t>
        <a:bodyPr/>
        <a:lstStyle/>
        <a:p>
          <a:endParaRPr lang="en-US"/>
        </a:p>
      </dgm:t>
    </dgm:pt>
    <dgm:pt modelId="{73BE001A-6888-419D-A100-B292294E3597}" type="pres">
      <dgm:prSet presAssocID="{8E5AA6EE-00BA-4048-A286-B2A27BFA09D3}" presName="hierChild5" presStyleCnt="0"/>
      <dgm:spPr/>
      <dgm:t>
        <a:bodyPr/>
        <a:lstStyle/>
        <a:p>
          <a:endParaRPr lang="en-US"/>
        </a:p>
      </dgm:t>
    </dgm:pt>
    <dgm:pt modelId="{C2CE96C7-B256-48A4-BF34-F96C374D512B}" type="pres">
      <dgm:prSet presAssocID="{163F4682-8A17-4862-9B03-6BF05A3DC0F8}" presName="hierChild5" presStyleCnt="0"/>
      <dgm:spPr/>
      <dgm:t>
        <a:bodyPr/>
        <a:lstStyle/>
        <a:p>
          <a:endParaRPr lang="en-US"/>
        </a:p>
      </dgm:t>
    </dgm:pt>
    <dgm:pt modelId="{0945A37F-085F-4D8C-ADAC-6D068F5D07B5}" type="pres">
      <dgm:prSet presAssocID="{7FF0B8B0-C4D3-41FC-AC02-5552B4C28EAC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C5A99677-F4E9-40B1-A576-05B1E41FC703}" type="pres">
      <dgm:prSet presAssocID="{32E26F4A-F384-42B4-825A-B8F4BFCC0B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97B4E11-9C12-4A88-A781-E43621542101}" type="pres">
      <dgm:prSet presAssocID="{32E26F4A-F384-42B4-825A-B8F4BFCC0B62}" presName="rootComposite" presStyleCnt="0"/>
      <dgm:spPr/>
      <dgm:t>
        <a:bodyPr/>
        <a:lstStyle/>
        <a:p>
          <a:endParaRPr lang="en-US"/>
        </a:p>
      </dgm:t>
    </dgm:pt>
    <dgm:pt modelId="{CE0330FF-B6D9-47BC-A9FA-4B61D31C51E4}" type="pres">
      <dgm:prSet presAssocID="{32E26F4A-F384-42B4-825A-B8F4BFCC0B62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252C9-2236-4A8D-BD47-223CF5DE39EB}" type="pres">
      <dgm:prSet presAssocID="{32E26F4A-F384-42B4-825A-B8F4BFCC0B62}" presName="rootConnector" presStyleLbl="node3" presStyleIdx="2" presStyleCnt="12"/>
      <dgm:spPr/>
      <dgm:t>
        <a:bodyPr/>
        <a:lstStyle/>
        <a:p>
          <a:endParaRPr lang="en-US"/>
        </a:p>
      </dgm:t>
    </dgm:pt>
    <dgm:pt modelId="{D75376A9-8265-4ACC-9C1B-1F1688D3A04C}" type="pres">
      <dgm:prSet presAssocID="{32E26F4A-F384-42B4-825A-B8F4BFCC0B62}" presName="hierChild4" presStyleCnt="0"/>
      <dgm:spPr/>
      <dgm:t>
        <a:bodyPr/>
        <a:lstStyle/>
        <a:p>
          <a:endParaRPr lang="en-US"/>
        </a:p>
      </dgm:t>
    </dgm:pt>
    <dgm:pt modelId="{18EE296F-3803-4692-BB9E-CD776313E856}" type="pres">
      <dgm:prSet presAssocID="{8518DB6C-0BD5-4F6E-981D-A2C3556E2114}" presName="Name37" presStyleLbl="parChTrans1D4" presStyleIdx="3" presStyleCnt="32"/>
      <dgm:spPr/>
      <dgm:t>
        <a:bodyPr/>
        <a:lstStyle/>
        <a:p>
          <a:endParaRPr lang="en-US"/>
        </a:p>
      </dgm:t>
    </dgm:pt>
    <dgm:pt modelId="{221B74C2-5298-40A2-A1CE-6410CA6A1EE5}" type="pres">
      <dgm:prSet presAssocID="{FD080078-3848-4578-8443-459FA84B85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2B8067-735F-49BC-BBE9-4874977AAE3B}" type="pres">
      <dgm:prSet presAssocID="{FD080078-3848-4578-8443-459FA84B8584}" presName="rootComposite" presStyleCnt="0"/>
      <dgm:spPr/>
      <dgm:t>
        <a:bodyPr/>
        <a:lstStyle/>
        <a:p>
          <a:endParaRPr lang="en-US"/>
        </a:p>
      </dgm:t>
    </dgm:pt>
    <dgm:pt modelId="{59C861E2-9ED2-4834-BD99-F8051BD44C30}" type="pres">
      <dgm:prSet presAssocID="{FD080078-3848-4578-8443-459FA84B8584}" presName="rootText" presStyleLbl="node4" presStyleIdx="3" presStyleCnt="32" custScaleX="130510" custScaleY="137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CBB6F-0BA2-45DD-B664-6EC9C9B8DBD8}" type="pres">
      <dgm:prSet presAssocID="{FD080078-3848-4578-8443-459FA84B8584}" presName="rootConnector" presStyleLbl="node4" presStyleIdx="3" presStyleCnt="32"/>
      <dgm:spPr/>
      <dgm:t>
        <a:bodyPr/>
        <a:lstStyle/>
        <a:p>
          <a:endParaRPr lang="en-US"/>
        </a:p>
      </dgm:t>
    </dgm:pt>
    <dgm:pt modelId="{866140CD-BB73-4B45-A797-548F75A687C1}" type="pres">
      <dgm:prSet presAssocID="{FD080078-3848-4578-8443-459FA84B8584}" presName="hierChild4" presStyleCnt="0"/>
      <dgm:spPr/>
      <dgm:t>
        <a:bodyPr/>
        <a:lstStyle/>
        <a:p>
          <a:endParaRPr lang="en-US"/>
        </a:p>
      </dgm:t>
    </dgm:pt>
    <dgm:pt modelId="{9ECC0329-719F-44D5-A91A-0F2FAF1B4EFB}" type="pres">
      <dgm:prSet presAssocID="{FD080078-3848-4578-8443-459FA84B8584}" presName="hierChild5" presStyleCnt="0"/>
      <dgm:spPr/>
      <dgm:t>
        <a:bodyPr/>
        <a:lstStyle/>
        <a:p>
          <a:endParaRPr lang="en-US"/>
        </a:p>
      </dgm:t>
    </dgm:pt>
    <dgm:pt modelId="{034E2D9E-DBCE-4DFE-9C1F-82E055B71737}" type="pres">
      <dgm:prSet presAssocID="{2BE88695-F9B9-4204-9B4B-D65918F9875F}" presName="Name37" presStyleLbl="parChTrans1D4" presStyleIdx="4" presStyleCnt="32"/>
      <dgm:spPr/>
      <dgm:t>
        <a:bodyPr/>
        <a:lstStyle/>
        <a:p>
          <a:endParaRPr lang="en-US"/>
        </a:p>
      </dgm:t>
    </dgm:pt>
    <dgm:pt modelId="{23C7627D-11AE-4F0E-BEAB-25EE600B4155}" type="pres">
      <dgm:prSet presAssocID="{73963C10-6CF4-49F9-A8A3-814CEBCFF4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C724DDE-C9E9-4F73-A0C1-698D540893E8}" type="pres">
      <dgm:prSet presAssocID="{73963C10-6CF4-49F9-A8A3-814CEBCFF4F0}" presName="rootComposite" presStyleCnt="0"/>
      <dgm:spPr/>
      <dgm:t>
        <a:bodyPr/>
        <a:lstStyle/>
        <a:p>
          <a:endParaRPr lang="en-US"/>
        </a:p>
      </dgm:t>
    </dgm:pt>
    <dgm:pt modelId="{8F3042C4-D9D8-4F32-854D-FD8FCE90EF6E}" type="pres">
      <dgm:prSet presAssocID="{73963C10-6CF4-49F9-A8A3-814CEBCFF4F0}" presName="rootText" presStyleLbl="node4" presStyleIdx="4" presStyleCnt="32" custScaleX="130510" custScaleY="137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65388-38D2-4862-AC43-7B1950FE0D7E}" type="pres">
      <dgm:prSet presAssocID="{73963C10-6CF4-49F9-A8A3-814CEBCFF4F0}" presName="rootConnector" presStyleLbl="node4" presStyleIdx="4" presStyleCnt="32"/>
      <dgm:spPr/>
      <dgm:t>
        <a:bodyPr/>
        <a:lstStyle/>
        <a:p>
          <a:endParaRPr lang="en-US"/>
        </a:p>
      </dgm:t>
    </dgm:pt>
    <dgm:pt modelId="{E4430982-F4EF-43D1-A183-E9C5EC3BB701}" type="pres">
      <dgm:prSet presAssocID="{73963C10-6CF4-49F9-A8A3-814CEBCFF4F0}" presName="hierChild4" presStyleCnt="0"/>
      <dgm:spPr/>
      <dgm:t>
        <a:bodyPr/>
        <a:lstStyle/>
        <a:p>
          <a:endParaRPr lang="en-US"/>
        </a:p>
      </dgm:t>
    </dgm:pt>
    <dgm:pt modelId="{07BA9C57-E7AE-4D9C-B92E-E8908C049A4C}" type="pres">
      <dgm:prSet presAssocID="{73963C10-6CF4-49F9-A8A3-814CEBCFF4F0}" presName="hierChild5" presStyleCnt="0"/>
      <dgm:spPr/>
      <dgm:t>
        <a:bodyPr/>
        <a:lstStyle/>
        <a:p>
          <a:endParaRPr lang="en-US"/>
        </a:p>
      </dgm:t>
    </dgm:pt>
    <dgm:pt modelId="{570E6D5D-45FF-4A53-B7CE-65324C9FB129}" type="pres">
      <dgm:prSet presAssocID="{C9C72A36-0E01-4FAF-85A8-088A4E4F9920}" presName="Name37" presStyleLbl="parChTrans1D4" presStyleIdx="5" presStyleCnt="32"/>
      <dgm:spPr/>
      <dgm:t>
        <a:bodyPr/>
        <a:lstStyle/>
        <a:p>
          <a:endParaRPr lang="en-US"/>
        </a:p>
      </dgm:t>
    </dgm:pt>
    <dgm:pt modelId="{07EB13F6-8776-487E-A31E-5CB7DA6CA62D}" type="pres">
      <dgm:prSet presAssocID="{F553BC62-FFF5-4E92-9EF6-B744E001C5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E48217-B5B4-44F7-881F-ACBED71811C0}" type="pres">
      <dgm:prSet presAssocID="{F553BC62-FFF5-4E92-9EF6-B744E001C5CC}" presName="rootComposite" presStyleCnt="0"/>
      <dgm:spPr/>
      <dgm:t>
        <a:bodyPr/>
        <a:lstStyle/>
        <a:p>
          <a:endParaRPr lang="en-US"/>
        </a:p>
      </dgm:t>
    </dgm:pt>
    <dgm:pt modelId="{0C59A011-132C-483B-89FA-F5778568A162}" type="pres">
      <dgm:prSet presAssocID="{F553BC62-FFF5-4E92-9EF6-B744E001C5CC}" presName="rootText" presStyleLbl="node4" presStyleIdx="5" presStyleCnt="32" custScaleX="130510" custScaleY="137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06DFE-45EA-4204-B2E9-0EE947697125}" type="pres">
      <dgm:prSet presAssocID="{F553BC62-FFF5-4E92-9EF6-B744E001C5CC}" presName="rootConnector" presStyleLbl="node4" presStyleIdx="5" presStyleCnt="32"/>
      <dgm:spPr/>
      <dgm:t>
        <a:bodyPr/>
        <a:lstStyle/>
        <a:p>
          <a:endParaRPr lang="en-US"/>
        </a:p>
      </dgm:t>
    </dgm:pt>
    <dgm:pt modelId="{2797BF2A-E259-4758-9941-AAB886E3DE3F}" type="pres">
      <dgm:prSet presAssocID="{F553BC62-FFF5-4E92-9EF6-B744E001C5CC}" presName="hierChild4" presStyleCnt="0"/>
      <dgm:spPr/>
      <dgm:t>
        <a:bodyPr/>
        <a:lstStyle/>
        <a:p>
          <a:endParaRPr lang="en-US"/>
        </a:p>
      </dgm:t>
    </dgm:pt>
    <dgm:pt modelId="{18DF80DE-F84E-4A06-8199-19E1B53F73DF}" type="pres">
      <dgm:prSet presAssocID="{F553BC62-FFF5-4E92-9EF6-B744E001C5CC}" presName="hierChild5" presStyleCnt="0"/>
      <dgm:spPr/>
      <dgm:t>
        <a:bodyPr/>
        <a:lstStyle/>
        <a:p>
          <a:endParaRPr lang="en-US"/>
        </a:p>
      </dgm:t>
    </dgm:pt>
    <dgm:pt modelId="{B6BE623B-EBC4-402B-B114-16B32C42B3D6}" type="pres">
      <dgm:prSet presAssocID="{32E26F4A-F384-42B4-825A-B8F4BFCC0B62}" presName="hierChild5" presStyleCnt="0"/>
      <dgm:spPr/>
      <dgm:t>
        <a:bodyPr/>
        <a:lstStyle/>
        <a:p>
          <a:endParaRPr lang="en-US"/>
        </a:p>
      </dgm:t>
    </dgm:pt>
    <dgm:pt modelId="{A1F107E2-EBE1-4F33-8D84-DF7DA38FACF9}" type="pres">
      <dgm:prSet presAssocID="{6CAD1A38-D7D4-4FF7-9DFD-B75D61848B28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04E659EB-43D6-4103-9F4F-203D2802B2B0}" type="pres">
      <dgm:prSet presAssocID="{F05CCB44-40A7-4139-BF2A-0927826554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A5EC52-77FF-469A-9387-0623C9C1D3AF}" type="pres">
      <dgm:prSet presAssocID="{F05CCB44-40A7-4139-BF2A-092782655420}" presName="rootComposite" presStyleCnt="0"/>
      <dgm:spPr/>
      <dgm:t>
        <a:bodyPr/>
        <a:lstStyle/>
        <a:p>
          <a:endParaRPr lang="en-US"/>
        </a:p>
      </dgm:t>
    </dgm:pt>
    <dgm:pt modelId="{6A9212A0-A962-4707-8626-694B19BDFA9A}" type="pres">
      <dgm:prSet presAssocID="{F05CCB44-40A7-4139-BF2A-092782655420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9F4DF-C054-4EEA-ADA8-0FEEB7E3B62B}" type="pres">
      <dgm:prSet presAssocID="{F05CCB44-40A7-4139-BF2A-092782655420}" presName="rootConnector" presStyleLbl="node3" presStyleIdx="3" presStyleCnt="12"/>
      <dgm:spPr/>
      <dgm:t>
        <a:bodyPr/>
        <a:lstStyle/>
        <a:p>
          <a:endParaRPr lang="en-US"/>
        </a:p>
      </dgm:t>
    </dgm:pt>
    <dgm:pt modelId="{BEAE83C9-965F-4D7B-890C-41184A546A52}" type="pres">
      <dgm:prSet presAssocID="{F05CCB44-40A7-4139-BF2A-092782655420}" presName="hierChild4" presStyleCnt="0"/>
      <dgm:spPr/>
      <dgm:t>
        <a:bodyPr/>
        <a:lstStyle/>
        <a:p>
          <a:endParaRPr lang="en-US"/>
        </a:p>
      </dgm:t>
    </dgm:pt>
    <dgm:pt modelId="{8A669C79-3360-4F80-915C-83E21FBAD3C3}" type="pres">
      <dgm:prSet presAssocID="{32577D34-457D-4676-B187-6100808107ED}" presName="Name37" presStyleLbl="parChTrans1D4" presStyleIdx="6" presStyleCnt="32"/>
      <dgm:spPr/>
      <dgm:t>
        <a:bodyPr/>
        <a:lstStyle/>
        <a:p>
          <a:endParaRPr lang="en-US"/>
        </a:p>
      </dgm:t>
    </dgm:pt>
    <dgm:pt modelId="{D3F699A0-66C2-4885-8A9D-3E6F85E54CE5}" type="pres">
      <dgm:prSet presAssocID="{02128904-0433-49E4-B2EC-50E472FEB8B0}" presName="hierRoot2" presStyleCnt="0">
        <dgm:presLayoutVars>
          <dgm:hierBranch val="init"/>
        </dgm:presLayoutVars>
      </dgm:prSet>
      <dgm:spPr/>
    </dgm:pt>
    <dgm:pt modelId="{E43A9E70-DEB5-4419-9A2A-C4858A9761D7}" type="pres">
      <dgm:prSet presAssocID="{02128904-0433-49E4-B2EC-50E472FEB8B0}" presName="rootComposite" presStyleCnt="0"/>
      <dgm:spPr/>
    </dgm:pt>
    <dgm:pt modelId="{77E24FFD-A236-4CA6-930E-B657EB5E8FBE}" type="pres">
      <dgm:prSet presAssocID="{02128904-0433-49E4-B2EC-50E472FEB8B0}" presName="rootText" presStyleLbl="node4" presStyleIdx="6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6CEDE-D9D9-4322-8801-40209CEA5CDA}" type="pres">
      <dgm:prSet presAssocID="{02128904-0433-49E4-B2EC-50E472FEB8B0}" presName="rootConnector" presStyleLbl="node4" presStyleIdx="6" presStyleCnt="32"/>
      <dgm:spPr/>
      <dgm:t>
        <a:bodyPr/>
        <a:lstStyle/>
        <a:p>
          <a:endParaRPr lang="en-US"/>
        </a:p>
      </dgm:t>
    </dgm:pt>
    <dgm:pt modelId="{658FD759-F2DC-45AE-953A-04C3A219514C}" type="pres">
      <dgm:prSet presAssocID="{02128904-0433-49E4-B2EC-50E472FEB8B0}" presName="hierChild4" presStyleCnt="0"/>
      <dgm:spPr/>
    </dgm:pt>
    <dgm:pt modelId="{DD655E03-A956-4B9A-8B3B-700D28E37171}" type="pres">
      <dgm:prSet presAssocID="{02128904-0433-49E4-B2EC-50E472FEB8B0}" presName="hierChild5" presStyleCnt="0"/>
      <dgm:spPr/>
    </dgm:pt>
    <dgm:pt modelId="{107FD4BE-293A-4440-A1AD-15BF45DC494C}" type="pres">
      <dgm:prSet presAssocID="{F05CCB44-40A7-4139-BF2A-092782655420}" presName="hierChild5" presStyleCnt="0"/>
      <dgm:spPr/>
      <dgm:t>
        <a:bodyPr/>
        <a:lstStyle/>
        <a:p>
          <a:endParaRPr lang="en-US"/>
        </a:p>
      </dgm:t>
    </dgm:pt>
    <dgm:pt modelId="{8E08F8D6-3F47-400A-837A-EC912876BE24}" type="pres">
      <dgm:prSet presAssocID="{1F289A18-1510-4D8C-85EF-1DA5C8B6F7F3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A16E5409-DAC6-4519-A500-D543ECEDF1F6}" type="pres">
      <dgm:prSet presAssocID="{DF4EBF4E-455A-4C08-8BB1-6CDD4EF8B3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B3EE3D-0EB9-419D-9B1B-1A89BCCBD913}" type="pres">
      <dgm:prSet presAssocID="{DF4EBF4E-455A-4C08-8BB1-6CDD4EF8B3AC}" presName="rootComposite" presStyleCnt="0"/>
      <dgm:spPr/>
      <dgm:t>
        <a:bodyPr/>
        <a:lstStyle/>
        <a:p>
          <a:endParaRPr lang="en-US"/>
        </a:p>
      </dgm:t>
    </dgm:pt>
    <dgm:pt modelId="{A3A933B4-48A8-4901-A1A0-7B8EB4CB585F}" type="pres">
      <dgm:prSet presAssocID="{DF4EBF4E-455A-4C08-8BB1-6CDD4EF8B3AC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A669B-360B-4459-ABBB-E397E1AEB860}" type="pres">
      <dgm:prSet presAssocID="{DF4EBF4E-455A-4C08-8BB1-6CDD4EF8B3AC}" presName="rootConnector" presStyleLbl="node3" presStyleIdx="4" presStyleCnt="12"/>
      <dgm:spPr/>
      <dgm:t>
        <a:bodyPr/>
        <a:lstStyle/>
        <a:p>
          <a:endParaRPr lang="en-US"/>
        </a:p>
      </dgm:t>
    </dgm:pt>
    <dgm:pt modelId="{CFC76E77-FC13-43D0-93CE-8FB8D80C9568}" type="pres">
      <dgm:prSet presAssocID="{DF4EBF4E-455A-4C08-8BB1-6CDD4EF8B3AC}" presName="hierChild4" presStyleCnt="0"/>
      <dgm:spPr/>
      <dgm:t>
        <a:bodyPr/>
        <a:lstStyle/>
        <a:p>
          <a:endParaRPr lang="en-US"/>
        </a:p>
      </dgm:t>
    </dgm:pt>
    <dgm:pt modelId="{2818F171-D274-46E1-9273-1A114E2BF02E}" type="pres">
      <dgm:prSet presAssocID="{DF4EBF4E-455A-4C08-8BB1-6CDD4EF8B3AC}" presName="hierChild5" presStyleCnt="0"/>
      <dgm:spPr/>
      <dgm:t>
        <a:bodyPr/>
        <a:lstStyle/>
        <a:p>
          <a:endParaRPr lang="en-US"/>
        </a:p>
      </dgm:t>
    </dgm:pt>
    <dgm:pt modelId="{28D32780-5D81-4BCB-B0A0-A7CF44733EEA}" type="pres">
      <dgm:prSet presAssocID="{741AC233-1906-4997-87A3-7A5F203AD37A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222C4317-B208-47F9-882A-0A1C10EEE248}" type="pres">
      <dgm:prSet presAssocID="{9FB8FD38-E34A-4E50-BEB5-23E3F7466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7FB56B-6DD5-48D9-AEA6-D9DD78A7AA8C}" type="pres">
      <dgm:prSet presAssocID="{9FB8FD38-E34A-4E50-BEB5-23E3F7466041}" presName="rootComposite" presStyleCnt="0"/>
      <dgm:spPr/>
      <dgm:t>
        <a:bodyPr/>
        <a:lstStyle/>
        <a:p>
          <a:endParaRPr lang="en-US"/>
        </a:p>
      </dgm:t>
    </dgm:pt>
    <dgm:pt modelId="{C51B779F-ADBD-4ACA-9D50-9E3124A0DFBA}" type="pres">
      <dgm:prSet presAssocID="{9FB8FD38-E34A-4E50-BEB5-23E3F7466041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B99AA-4867-43FF-8233-90C400911A7C}" type="pres">
      <dgm:prSet presAssocID="{9FB8FD38-E34A-4E50-BEB5-23E3F7466041}" presName="rootConnector" presStyleLbl="node3" presStyleIdx="5" presStyleCnt="12"/>
      <dgm:spPr/>
      <dgm:t>
        <a:bodyPr/>
        <a:lstStyle/>
        <a:p>
          <a:endParaRPr lang="en-US"/>
        </a:p>
      </dgm:t>
    </dgm:pt>
    <dgm:pt modelId="{EB7F4B13-60C1-480D-A087-4C7313F81503}" type="pres">
      <dgm:prSet presAssocID="{9FB8FD38-E34A-4E50-BEB5-23E3F7466041}" presName="hierChild4" presStyleCnt="0"/>
      <dgm:spPr/>
      <dgm:t>
        <a:bodyPr/>
        <a:lstStyle/>
        <a:p>
          <a:endParaRPr lang="en-US"/>
        </a:p>
      </dgm:t>
    </dgm:pt>
    <dgm:pt modelId="{847B6ED2-E123-477F-B76D-2398BE25E943}" type="pres">
      <dgm:prSet presAssocID="{A1538513-195D-419D-B3BF-D3B4527EEBA4}" presName="Name37" presStyleLbl="parChTrans1D4" presStyleIdx="7" presStyleCnt="32"/>
      <dgm:spPr/>
      <dgm:t>
        <a:bodyPr/>
        <a:lstStyle/>
        <a:p>
          <a:endParaRPr lang="en-US"/>
        </a:p>
      </dgm:t>
    </dgm:pt>
    <dgm:pt modelId="{5A2149D3-4E0A-4064-8F73-13589D49866D}" type="pres">
      <dgm:prSet presAssocID="{D66F2E39-931F-4E8E-9139-6537809CA9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8E16B1C-E99B-46F5-9D9A-0077B1FF379C}" type="pres">
      <dgm:prSet presAssocID="{D66F2E39-931F-4E8E-9139-6537809CA909}" presName="rootComposite" presStyleCnt="0"/>
      <dgm:spPr/>
      <dgm:t>
        <a:bodyPr/>
        <a:lstStyle/>
        <a:p>
          <a:endParaRPr lang="en-US"/>
        </a:p>
      </dgm:t>
    </dgm:pt>
    <dgm:pt modelId="{DC484A50-024E-46A2-9924-58790020118F}" type="pres">
      <dgm:prSet presAssocID="{D66F2E39-931F-4E8E-9139-6537809CA909}" presName="rootText" presStyleLbl="node4" presStyleIdx="7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20A02-DB76-47E3-B8B5-87D9167F2BEF}" type="pres">
      <dgm:prSet presAssocID="{D66F2E39-931F-4E8E-9139-6537809CA909}" presName="rootConnector" presStyleLbl="node4" presStyleIdx="7" presStyleCnt="32"/>
      <dgm:spPr/>
      <dgm:t>
        <a:bodyPr/>
        <a:lstStyle/>
        <a:p>
          <a:endParaRPr lang="en-US"/>
        </a:p>
      </dgm:t>
    </dgm:pt>
    <dgm:pt modelId="{8F2E2889-FD43-47FC-8D81-BCBDF301D737}" type="pres">
      <dgm:prSet presAssocID="{D66F2E39-931F-4E8E-9139-6537809CA909}" presName="hierChild4" presStyleCnt="0"/>
      <dgm:spPr/>
      <dgm:t>
        <a:bodyPr/>
        <a:lstStyle/>
        <a:p>
          <a:endParaRPr lang="en-US"/>
        </a:p>
      </dgm:t>
    </dgm:pt>
    <dgm:pt modelId="{ABDD3FE1-435B-4037-A97B-6ED7A4F70081}" type="pres">
      <dgm:prSet presAssocID="{D66F2E39-931F-4E8E-9139-6537809CA909}" presName="hierChild5" presStyleCnt="0"/>
      <dgm:spPr/>
      <dgm:t>
        <a:bodyPr/>
        <a:lstStyle/>
        <a:p>
          <a:endParaRPr lang="en-US"/>
        </a:p>
      </dgm:t>
    </dgm:pt>
    <dgm:pt modelId="{3F89004B-9163-420C-9724-BE7570023A81}" type="pres">
      <dgm:prSet presAssocID="{FBDB69D7-22DC-42F8-8E76-6575BDD9A4D0}" presName="Name37" presStyleLbl="parChTrans1D4" presStyleIdx="8" presStyleCnt="32"/>
      <dgm:spPr/>
      <dgm:t>
        <a:bodyPr/>
        <a:lstStyle/>
        <a:p>
          <a:endParaRPr lang="en-US"/>
        </a:p>
      </dgm:t>
    </dgm:pt>
    <dgm:pt modelId="{C2E0EFD9-F8BD-4026-B9EB-949E4AB3B41F}" type="pres">
      <dgm:prSet presAssocID="{14328998-7912-4BB9-8652-5658423D79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5A11CE-B8B0-4245-8E90-7690776BAED5}" type="pres">
      <dgm:prSet presAssocID="{14328998-7912-4BB9-8652-5658423D7985}" presName="rootComposite" presStyleCnt="0"/>
      <dgm:spPr/>
      <dgm:t>
        <a:bodyPr/>
        <a:lstStyle/>
        <a:p>
          <a:endParaRPr lang="en-US"/>
        </a:p>
      </dgm:t>
    </dgm:pt>
    <dgm:pt modelId="{113DC944-60A8-4C00-8DB6-34000C35CE64}" type="pres">
      <dgm:prSet presAssocID="{14328998-7912-4BB9-8652-5658423D7985}" presName="rootText" presStyleLbl="node4" presStyleIdx="8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7BD8B-FB9F-49E1-9E78-20326A343448}" type="pres">
      <dgm:prSet presAssocID="{14328998-7912-4BB9-8652-5658423D7985}" presName="rootConnector" presStyleLbl="node4" presStyleIdx="8" presStyleCnt="32"/>
      <dgm:spPr/>
      <dgm:t>
        <a:bodyPr/>
        <a:lstStyle/>
        <a:p>
          <a:endParaRPr lang="en-US"/>
        </a:p>
      </dgm:t>
    </dgm:pt>
    <dgm:pt modelId="{D0E0BB0C-0B60-4D65-BE43-5EC525407CDB}" type="pres">
      <dgm:prSet presAssocID="{14328998-7912-4BB9-8652-5658423D7985}" presName="hierChild4" presStyleCnt="0"/>
      <dgm:spPr/>
      <dgm:t>
        <a:bodyPr/>
        <a:lstStyle/>
        <a:p>
          <a:endParaRPr lang="en-US"/>
        </a:p>
      </dgm:t>
    </dgm:pt>
    <dgm:pt modelId="{559C6D10-FEDD-4863-82E2-F2B8F2497507}" type="pres">
      <dgm:prSet presAssocID="{14328998-7912-4BB9-8652-5658423D7985}" presName="hierChild5" presStyleCnt="0"/>
      <dgm:spPr/>
      <dgm:t>
        <a:bodyPr/>
        <a:lstStyle/>
        <a:p>
          <a:endParaRPr lang="en-US"/>
        </a:p>
      </dgm:t>
    </dgm:pt>
    <dgm:pt modelId="{1CCEC84F-63DB-4DEE-9F25-48F1225D6EEC}" type="pres">
      <dgm:prSet presAssocID="{A2FA6747-D8F8-44D4-A5DD-12A910AFB86C}" presName="Name37" presStyleLbl="parChTrans1D4" presStyleIdx="9" presStyleCnt="32"/>
      <dgm:spPr/>
      <dgm:t>
        <a:bodyPr/>
        <a:lstStyle/>
        <a:p>
          <a:endParaRPr lang="en-US"/>
        </a:p>
      </dgm:t>
    </dgm:pt>
    <dgm:pt modelId="{8796CF92-234C-4051-BCC8-BC8D5D4093D4}" type="pres">
      <dgm:prSet presAssocID="{53641682-0816-4F2B-9DB1-DF8FADBA11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F1B86B-5305-4132-BFEC-9310FF267117}" type="pres">
      <dgm:prSet presAssocID="{53641682-0816-4F2B-9DB1-DF8FADBA11B6}" presName="rootComposite" presStyleCnt="0"/>
      <dgm:spPr/>
      <dgm:t>
        <a:bodyPr/>
        <a:lstStyle/>
        <a:p>
          <a:endParaRPr lang="en-US"/>
        </a:p>
      </dgm:t>
    </dgm:pt>
    <dgm:pt modelId="{4D55E6C7-BC9D-4DA4-9135-706EE1C839DC}" type="pres">
      <dgm:prSet presAssocID="{53641682-0816-4F2B-9DB1-DF8FADBA11B6}" presName="rootText" presStyleLbl="node4" presStyleIdx="9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DF6401-FDD9-42F2-8978-FCB8CD7D3960}" type="pres">
      <dgm:prSet presAssocID="{53641682-0816-4F2B-9DB1-DF8FADBA11B6}" presName="rootConnector" presStyleLbl="node4" presStyleIdx="9" presStyleCnt="32"/>
      <dgm:spPr/>
      <dgm:t>
        <a:bodyPr/>
        <a:lstStyle/>
        <a:p>
          <a:endParaRPr lang="en-US"/>
        </a:p>
      </dgm:t>
    </dgm:pt>
    <dgm:pt modelId="{74C0B49B-0471-45EA-BDE3-8ADE2FD0D3D3}" type="pres">
      <dgm:prSet presAssocID="{53641682-0816-4F2B-9DB1-DF8FADBA11B6}" presName="hierChild4" presStyleCnt="0"/>
      <dgm:spPr/>
      <dgm:t>
        <a:bodyPr/>
        <a:lstStyle/>
        <a:p>
          <a:endParaRPr lang="en-US"/>
        </a:p>
      </dgm:t>
    </dgm:pt>
    <dgm:pt modelId="{A88E9F10-DE6F-4A4B-884B-9DB65E14D1AA}" type="pres">
      <dgm:prSet presAssocID="{53641682-0816-4F2B-9DB1-DF8FADBA11B6}" presName="hierChild5" presStyleCnt="0"/>
      <dgm:spPr/>
      <dgm:t>
        <a:bodyPr/>
        <a:lstStyle/>
        <a:p>
          <a:endParaRPr lang="en-US"/>
        </a:p>
      </dgm:t>
    </dgm:pt>
    <dgm:pt modelId="{B41976F1-9BC4-456E-96C0-C40662D529B8}" type="pres">
      <dgm:prSet presAssocID="{9FB8FD38-E34A-4E50-BEB5-23E3F7466041}" presName="hierChild5" presStyleCnt="0"/>
      <dgm:spPr/>
      <dgm:t>
        <a:bodyPr/>
        <a:lstStyle/>
        <a:p>
          <a:endParaRPr lang="en-US"/>
        </a:p>
      </dgm:t>
    </dgm:pt>
    <dgm:pt modelId="{45583D8B-25C4-4673-972C-CF633A7873BB}" type="pres">
      <dgm:prSet presAssocID="{1D91E051-EF82-4238-9C72-0C2E73486E23}" presName="hierChild5" presStyleCnt="0"/>
      <dgm:spPr/>
      <dgm:t>
        <a:bodyPr/>
        <a:lstStyle/>
        <a:p>
          <a:endParaRPr lang="en-US"/>
        </a:p>
      </dgm:t>
    </dgm:pt>
    <dgm:pt modelId="{60CF706F-C66D-4A78-87A4-EE226BA9CDF1}" type="pres">
      <dgm:prSet presAssocID="{782C9E97-7083-43FB-8765-063A7A74D04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728F118-22E8-4900-9748-E2B7594E7065}" type="pres">
      <dgm:prSet presAssocID="{0B5E5314-F888-45B7-8347-B22603C482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B0980EA-FFEF-4712-9327-416E4F65B752}" type="pres">
      <dgm:prSet presAssocID="{0B5E5314-F888-45B7-8347-B22603C48256}" presName="rootComposite" presStyleCnt="0"/>
      <dgm:spPr/>
      <dgm:t>
        <a:bodyPr/>
        <a:lstStyle/>
        <a:p>
          <a:endParaRPr lang="en-US"/>
        </a:p>
      </dgm:t>
    </dgm:pt>
    <dgm:pt modelId="{99FE9214-30A1-48C6-A943-44AC29666CCD}" type="pres">
      <dgm:prSet presAssocID="{0B5E5314-F888-45B7-8347-B22603C48256}" presName="rootText" presStyleLbl="node2" presStyleIdx="1" presStyleCnt="2" custScaleX="141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B00FE-4433-4A2B-8775-F8DE729BA802}" type="pres">
      <dgm:prSet presAssocID="{0B5E5314-F888-45B7-8347-B22603C48256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D79A1F-A103-4FF5-8766-3F187AB5A5B6}" type="pres">
      <dgm:prSet presAssocID="{0B5E5314-F888-45B7-8347-B22603C48256}" presName="hierChild4" presStyleCnt="0"/>
      <dgm:spPr/>
      <dgm:t>
        <a:bodyPr/>
        <a:lstStyle/>
        <a:p>
          <a:endParaRPr lang="en-US"/>
        </a:p>
      </dgm:t>
    </dgm:pt>
    <dgm:pt modelId="{B26F0CCB-DA33-4585-A216-0AA5922E9447}" type="pres">
      <dgm:prSet presAssocID="{D07164C0-BB64-419C-87F8-390775D1057B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3FB4C361-A0A1-44B2-A19D-825E86F96698}" type="pres">
      <dgm:prSet presAssocID="{2620AAFE-CA2D-4DD1-8112-C287D1780D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C3DB63-A393-40F7-B5A6-E58E038A0AA5}" type="pres">
      <dgm:prSet presAssocID="{2620AAFE-CA2D-4DD1-8112-C287D1780DA2}" presName="rootComposite" presStyleCnt="0"/>
      <dgm:spPr/>
      <dgm:t>
        <a:bodyPr/>
        <a:lstStyle/>
        <a:p>
          <a:endParaRPr lang="en-US"/>
        </a:p>
      </dgm:t>
    </dgm:pt>
    <dgm:pt modelId="{8D1893FB-17B4-43C0-B162-19BDB46D5A4E}" type="pres">
      <dgm:prSet presAssocID="{2620AAFE-CA2D-4DD1-8112-C287D1780DA2}" presName="rootText" presStyleLbl="node3" presStyleIdx="6" presStyleCnt="12" custScaleX="117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9CC83-30F4-4806-9613-BB92FB244FF7}" type="pres">
      <dgm:prSet presAssocID="{2620AAFE-CA2D-4DD1-8112-C287D1780DA2}" presName="rootConnector" presStyleLbl="node3" presStyleIdx="6" presStyleCnt="12"/>
      <dgm:spPr/>
      <dgm:t>
        <a:bodyPr/>
        <a:lstStyle/>
        <a:p>
          <a:endParaRPr lang="en-US"/>
        </a:p>
      </dgm:t>
    </dgm:pt>
    <dgm:pt modelId="{6D88B4D8-71B9-4F2E-9217-26288D1DF92C}" type="pres">
      <dgm:prSet presAssocID="{2620AAFE-CA2D-4DD1-8112-C287D1780DA2}" presName="hierChild4" presStyleCnt="0"/>
      <dgm:spPr/>
      <dgm:t>
        <a:bodyPr/>
        <a:lstStyle/>
        <a:p>
          <a:endParaRPr lang="en-US"/>
        </a:p>
      </dgm:t>
    </dgm:pt>
    <dgm:pt modelId="{1794A120-EE87-4E1D-AAAC-4C227A4A7556}" type="pres">
      <dgm:prSet presAssocID="{71D22FB4-1705-45D8-B6EF-89873A1D7BED}" presName="Name37" presStyleLbl="parChTrans1D4" presStyleIdx="10" presStyleCnt="32"/>
      <dgm:spPr/>
      <dgm:t>
        <a:bodyPr/>
        <a:lstStyle/>
        <a:p>
          <a:endParaRPr lang="en-US"/>
        </a:p>
      </dgm:t>
    </dgm:pt>
    <dgm:pt modelId="{8E60C24A-78ED-4681-A65A-D748D02B2DBB}" type="pres">
      <dgm:prSet presAssocID="{23BCDFA8-A5F7-4B77-917B-B220C482B6B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E2CE1F-95BB-4741-B9C5-15319A829B6C}" type="pres">
      <dgm:prSet presAssocID="{23BCDFA8-A5F7-4B77-917B-B220C482B6BD}" presName="rootComposite" presStyleCnt="0"/>
      <dgm:spPr/>
      <dgm:t>
        <a:bodyPr/>
        <a:lstStyle/>
        <a:p>
          <a:endParaRPr lang="en-US"/>
        </a:p>
      </dgm:t>
    </dgm:pt>
    <dgm:pt modelId="{925B497A-6EA5-4A3F-B5DB-B0D702B72ACC}" type="pres">
      <dgm:prSet presAssocID="{23BCDFA8-A5F7-4B77-917B-B220C482B6BD}" presName="rootText" presStyleLbl="node4" presStyleIdx="10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0A4A9-FFE3-4D78-9799-4D9829D6492D}" type="pres">
      <dgm:prSet presAssocID="{23BCDFA8-A5F7-4B77-917B-B220C482B6BD}" presName="rootConnector" presStyleLbl="node4" presStyleIdx="10" presStyleCnt="32"/>
      <dgm:spPr/>
      <dgm:t>
        <a:bodyPr/>
        <a:lstStyle/>
        <a:p>
          <a:endParaRPr lang="en-US"/>
        </a:p>
      </dgm:t>
    </dgm:pt>
    <dgm:pt modelId="{15F06B04-FAE2-4366-BC4E-B57BC70FB10E}" type="pres">
      <dgm:prSet presAssocID="{23BCDFA8-A5F7-4B77-917B-B220C482B6BD}" presName="hierChild4" presStyleCnt="0"/>
      <dgm:spPr/>
      <dgm:t>
        <a:bodyPr/>
        <a:lstStyle/>
        <a:p>
          <a:endParaRPr lang="en-US"/>
        </a:p>
      </dgm:t>
    </dgm:pt>
    <dgm:pt modelId="{91A8CECE-8147-41D5-8415-9A92258AD086}" type="pres">
      <dgm:prSet presAssocID="{23BCDFA8-A5F7-4B77-917B-B220C482B6BD}" presName="hierChild5" presStyleCnt="0"/>
      <dgm:spPr/>
      <dgm:t>
        <a:bodyPr/>
        <a:lstStyle/>
        <a:p>
          <a:endParaRPr lang="en-US"/>
        </a:p>
      </dgm:t>
    </dgm:pt>
    <dgm:pt modelId="{2B7320D6-DA52-4DC9-AB6E-5C8AB4A7BBAB}" type="pres">
      <dgm:prSet presAssocID="{4AFB43FE-62EF-4919-B4B8-28CF744844D3}" presName="Name37" presStyleLbl="parChTrans1D4" presStyleIdx="11" presStyleCnt="32"/>
      <dgm:spPr/>
      <dgm:t>
        <a:bodyPr/>
        <a:lstStyle/>
        <a:p>
          <a:endParaRPr lang="en-US"/>
        </a:p>
      </dgm:t>
    </dgm:pt>
    <dgm:pt modelId="{6F3EE979-B485-482E-9F66-5FDD62B306BA}" type="pres">
      <dgm:prSet presAssocID="{1C7586C3-C836-4260-9818-762A0F3AAF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36BCDA-840A-423E-8621-92F24FF73594}" type="pres">
      <dgm:prSet presAssocID="{1C7586C3-C836-4260-9818-762A0F3AAFFE}" presName="rootComposite" presStyleCnt="0"/>
      <dgm:spPr/>
      <dgm:t>
        <a:bodyPr/>
        <a:lstStyle/>
        <a:p>
          <a:endParaRPr lang="en-US"/>
        </a:p>
      </dgm:t>
    </dgm:pt>
    <dgm:pt modelId="{23C2B706-4D24-4AC1-809F-C8F74E68E1B4}" type="pres">
      <dgm:prSet presAssocID="{1C7586C3-C836-4260-9818-762A0F3AAFFE}" presName="rootText" presStyleLbl="node4" presStyleIdx="11" presStyleCnt="32" custScaleX="1365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594943-E997-410B-8B05-540BC8549A15}" type="pres">
      <dgm:prSet presAssocID="{1C7586C3-C836-4260-9818-762A0F3AAFFE}" presName="rootConnector" presStyleLbl="node4" presStyleIdx="11" presStyleCnt="32"/>
      <dgm:spPr/>
      <dgm:t>
        <a:bodyPr/>
        <a:lstStyle/>
        <a:p>
          <a:endParaRPr lang="en-US"/>
        </a:p>
      </dgm:t>
    </dgm:pt>
    <dgm:pt modelId="{643CA6BC-17CF-4984-A5A9-9247AD5F1C54}" type="pres">
      <dgm:prSet presAssocID="{1C7586C3-C836-4260-9818-762A0F3AAFFE}" presName="hierChild4" presStyleCnt="0"/>
      <dgm:spPr/>
      <dgm:t>
        <a:bodyPr/>
        <a:lstStyle/>
        <a:p>
          <a:endParaRPr lang="en-US"/>
        </a:p>
      </dgm:t>
    </dgm:pt>
    <dgm:pt modelId="{77524EB7-721A-4E90-93B0-D0EBC279A4FF}" type="pres">
      <dgm:prSet presAssocID="{1C7586C3-C836-4260-9818-762A0F3AAFFE}" presName="hierChild5" presStyleCnt="0"/>
      <dgm:spPr/>
      <dgm:t>
        <a:bodyPr/>
        <a:lstStyle/>
        <a:p>
          <a:endParaRPr lang="en-US"/>
        </a:p>
      </dgm:t>
    </dgm:pt>
    <dgm:pt modelId="{58682662-4715-43B5-A692-08949EB46536}" type="pres">
      <dgm:prSet presAssocID="{C3477971-AA57-4C9E-BD48-1B0A07F3CCAA}" presName="Name37" presStyleLbl="parChTrans1D4" presStyleIdx="12" presStyleCnt="32"/>
      <dgm:spPr/>
      <dgm:t>
        <a:bodyPr/>
        <a:lstStyle/>
        <a:p>
          <a:endParaRPr lang="en-US"/>
        </a:p>
      </dgm:t>
    </dgm:pt>
    <dgm:pt modelId="{CCDAFA79-035E-400C-9AC8-794D63D7F80D}" type="pres">
      <dgm:prSet presAssocID="{7C02E531-A95F-4C71-9272-F07C7ED3B8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86CC41-9391-4518-9B65-445559A7731B}" type="pres">
      <dgm:prSet presAssocID="{7C02E531-A95F-4C71-9272-F07C7ED3B8A2}" presName="rootComposite" presStyleCnt="0"/>
      <dgm:spPr/>
      <dgm:t>
        <a:bodyPr/>
        <a:lstStyle/>
        <a:p>
          <a:endParaRPr lang="en-US"/>
        </a:p>
      </dgm:t>
    </dgm:pt>
    <dgm:pt modelId="{887D6C4F-84B5-4AAC-BB6B-063F5F2E4612}" type="pres">
      <dgm:prSet presAssocID="{7C02E531-A95F-4C71-9272-F07C7ED3B8A2}" presName="rootText" presStyleLbl="node4" presStyleIdx="12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A3702-3395-40E0-A88B-2C99202746AF}" type="pres">
      <dgm:prSet presAssocID="{7C02E531-A95F-4C71-9272-F07C7ED3B8A2}" presName="rootConnector" presStyleLbl="node4" presStyleIdx="12" presStyleCnt="32"/>
      <dgm:spPr/>
      <dgm:t>
        <a:bodyPr/>
        <a:lstStyle/>
        <a:p>
          <a:endParaRPr lang="en-US"/>
        </a:p>
      </dgm:t>
    </dgm:pt>
    <dgm:pt modelId="{28A430FD-7856-4859-B032-D0ADDAE57791}" type="pres">
      <dgm:prSet presAssocID="{7C02E531-A95F-4C71-9272-F07C7ED3B8A2}" presName="hierChild4" presStyleCnt="0"/>
      <dgm:spPr/>
      <dgm:t>
        <a:bodyPr/>
        <a:lstStyle/>
        <a:p>
          <a:endParaRPr lang="en-US"/>
        </a:p>
      </dgm:t>
    </dgm:pt>
    <dgm:pt modelId="{8BC8D57D-1A74-488E-AB10-6D7428BB7B17}" type="pres">
      <dgm:prSet presAssocID="{7C02E531-A95F-4C71-9272-F07C7ED3B8A2}" presName="hierChild5" presStyleCnt="0"/>
      <dgm:spPr/>
      <dgm:t>
        <a:bodyPr/>
        <a:lstStyle/>
        <a:p>
          <a:endParaRPr lang="en-US"/>
        </a:p>
      </dgm:t>
    </dgm:pt>
    <dgm:pt modelId="{40807956-7031-4C64-B6AE-3B7E8AC82287}" type="pres">
      <dgm:prSet presAssocID="{8601C614-449E-4F9A-83F1-1F35CF1D6E9F}" presName="Name37" presStyleLbl="parChTrans1D4" presStyleIdx="13" presStyleCnt="32"/>
      <dgm:spPr/>
      <dgm:t>
        <a:bodyPr/>
        <a:lstStyle/>
        <a:p>
          <a:endParaRPr lang="en-US"/>
        </a:p>
      </dgm:t>
    </dgm:pt>
    <dgm:pt modelId="{6C6E3D65-348E-47EB-9556-D2A911A33E5B}" type="pres">
      <dgm:prSet presAssocID="{D0338D52-5CE1-4F4A-A717-31CBE85841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BB33FF9-E6A1-4DF7-9E42-611063C3F455}" type="pres">
      <dgm:prSet presAssocID="{D0338D52-5CE1-4F4A-A717-31CBE8584144}" presName="rootComposite" presStyleCnt="0"/>
      <dgm:spPr/>
      <dgm:t>
        <a:bodyPr/>
        <a:lstStyle/>
        <a:p>
          <a:endParaRPr lang="en-US"/>
        </a:p>
      </dgm:t>
    </dgm:pt>
    <dgm:pt modelId="{FCB0AC24-C116-4558-9359-D497327C598E}" type="pres">
      <dgm:prSet presAssocID="{D0338D52-5CE1-4F4A-A717-31CBE8584144}" presName="rootText" presStyleLbl="node4" presStyleIdx="13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DD6DD-6835-4690-ADF9-F24DBA361DA5}" type="pres">
      <dgm:prSet presAssocID="{D0338D52-5CE1-4F4A-A717-31CBE8584144}" presName="rootConnector" presStyleLbl="node4" presStyleIdx="13" presStyleCnt="32"/>
      <dgm:spPr/>
      <dgm:t>
        <a:bodyPr/>
        <a:lstStyle/>
        <a:p>
          <a:endParaRPr lang="en-US"/>
        </a:p>
      </dgm:t>
    </dgm:pt>
    <dgm:pt modelId="{35969CE5-E2F0-4137-AC83-5971B9289DCC}" type="pres">
      <dgm:prSet presAssocID="{D0338D52-5CE1-4F4A-A717-31CBE8584144}" presName="hierChild4" presStyleCnt="0"/>
      <dgm:spPr/>
      <dgm:t>
        <a:bodyPr/>
        <a:lstStyle/>
        <a:p>
          <a:endParaRPr lang="en-US"/>
        </a:p>
      </dgm:t>
    </dgm:pt>
    <dgm:pt modelId="{CD024371-9378-4D5A-9C5E-062D024A9519}" type="pres">
      <dgm:prSet presAssocID="{D0338D52-5CE1-4F4A-A717-31CBE8584144}" presName="hierChild5" presStyleCnt="0"/>
      <dgm:spPr/>
      <dgm:t>
        <a:bodyPr/>
        <a:lstStyle/>
        <a:p>
          <a:endParaRPr lang="en-US"/>
        </a:p>
      </dgm:t>
    </dgm:pt>
    <dgm:pt modelId="{3263DE01-F3C1-4692-B8E4-81147FA3BF80}" type="pres">
      <dgm:prSet presAssocID="{E5A54E7B-92E4-4CE7-93DC-090099B13700}" presName="Name37" presStyleLbl="parChTrans1D4" presStyleIdx="14" presStyleCnt="32"/>
      <dgm:spPr/>
      <dgm:t>
        <a:bodyPr/>
        <a:lstStyle/>
        <a:p>
          <a:endParaRPr lang="en-US"/>
        </a:p>
      </dgm:t>
    </dgm:pt>
    <dgm:pt modelId="{164663C1-6377-45C7-9691-4FD1A5D2B3AE}" type="pres">
      <dgm:prSet presAssocID="{0CDE0AAC-38D4-4819-81D5-BE45634539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E4146A-7775-4A1C-A5F8-C69525ACB315}" type="pres">
      <dgm:prSet presAssocID="{0CDE0AAC-38D4-4819-81D5-BE4563453958}" presName="rootComposite" presStyleCnt="0"/>
      <dgm:spPr/>
      <dgm:t>
        <a:bodyPr/>
        <a:lstStyle/>
        <a:p>
          <a:endParaRPr lang="en-US"/>
        </a:p>
      </dgm:t>
    </dgm:pt>
    <dgm:pt modelId="{36DF2A2E-8DA1-4733-92AF-8A5170A23B02}" type="pres">
      <dgm:prSet presAssocID="{0CDE0AAC-38D4-4819-81D5-BE4563453958}" presName="rootText" presStyleLbl="node4" presStyleIdx="14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55802-F960-4314-A568-EFB6B59AE19B}" type="pres">
      <dgm:prSet presAssocID="{0CDE0AAC-38D4-4819-81D5-BE4563453958}" presName="rootConnector" presStyleLbl="node4" presStyleIdx="14" presStyleCnt="32"/>
      <dgm:spPr/>
      <dgm:t>
        <a:bodyPr/>
        <a:lstStyle/>
        <a:p>
          <a:endParaRPr lang="en-US"/>
        </a:p>
      </dgm:t>
    </dgm:pt>
    <dgm:pt modelId="{8BF9DF5E-ABE7-48F4-AE25-008A434E10E1}" type="pres">
      <dgm:prSet presAssocID="{0CDE0AAC-38D4-4819-81D5-BE4563453958}" presName="hierChild4" presStyleCnt="0"/>
      <dgm:spPr/>
      <dgm:t>
        <a:bodyPr/>
        <a:lstStyle/>
        <a:p>
          <a:endParaRPr lang="en-US"/>
        </a:p>
      </dgm:t>
    </dgm:pt>
    <dgm:pt modelId="{BAF8D89E-974C-401E-B77A-664B8A33AF79}" type="pres">
      <dgm:prSet presAssocID="{0CDE0AAC-38D4-4819-81D5-BE4563453958}" presName="hierChild5" presStyleCnt="0"/>
      <dgm:spPr/>
      <dgm:t>
        <a:bodyPr/>
        <a:lstStyle/>
        <a:p>
          <a:endParaRPr lang="en-US"/>
        </a:p>
      </dgm:t>
    </dgm:pt>
    <dgm:pt modelId="{23C72FB5-F29D-4721-9EF3-DF8E95B053BD}" type="pres">
      <dgm:prSet presAssocID="{BD6E78A2-67CB-4233-A29C-C9B0C46EA3D8}" presName="Name37" presStyleLbl="parChTrans1D4" presStyleIdx="15" presStyleCnt="32"/>
      <dgm:spPr/>
      <dgm:t>
        <a:bodyPr/>
        <a:lstStyle/>
        <a:p>
          <a:endParaRPr lang="en-US"/>
        </a:p>
      </dgm:t>
    </dgm:pt>
    <dgm:pt modelId="{43AD1A91-CA6B-48F0-B9B0-C7D6E10DCC96}" type="pres">
      <dgm:prSet presAssocID="{C5D11651-DA96-49BB-94B1-1B713FD6F36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190E36-3BA3-4D33-BAF4-339C32B43ECF}" type="pres">
      <dgm:prSet presAssocID="{C5D11651-DA96-49BB-94B1-1B713FD6F363}" presName="rootComposite" presStyleCnt="0"/>
      <dgm:spPr/>
      <dgm:t>
        <a:bodyPr/>
        <a:lstStyle/>
        <a:p>
          <a:endParaRPr lang="en-US"/>
        </a:p>
      </dgm:t>
    </dgm:pt>
    <dgm:pt modelId="{0B058810-B4FE-4259-B30A-09F088D6E20A}" type="pres">
      <dgm:prSet presAssocID="{C5D11651-DA96-49BB-94B1-1B713FD6F363}" presName="rootText" presStyleLbl="node4" presStyleIdx="15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5BF4EE-7E86-4691-A91E-88A09CDE3D6A}" type="pres">
      <dgm:prSet presAssocID="{C5D11651-DA96-49BB-94B1-1B713FD6F363}" presName="rootConnector" presStyleLbl="node4" presStyleIdx="15" presStyleCnt="32"/>
      <dgm:spPr/>
      <dgm:t>
        <a:bodyPr/>
        <a:lstStyle/>
        <a:p>
          <a:endParaRPr lang="en-US"/>
        </a:p>
      </dgm:t>
    </dgm:pt>
    <dgm:pt modelId="{31DD1249-F68B-455F-A890-AB3CAE6F2A46}" type="pres">
      <dgm:prSet presAssocID="{C5D11651-DA96-49BB-94B1-1B713FD6F363}" presName="hierChild4" presStyleCnt="0"/>
      <dgm:spPr/>
      <dgm:t>
        <a:bodyPr/>
        <a:lstStyle/>
        <a:p>
          <a:endParaRPr lang="en-US"/>
        </a:p>
      </dgm:t>
    </dgm:pt>
    <dgm:pt modelId="{7BD99098-44FE-446C-A6E5-B46C00F27846}" type="pres">
      <dgm:prSet presAssocID="{C5D11651-DA96-49BB-94B1-1B713FD6F363}" presName="hierChild5" presStyleCnt="0"/>
      <dgm:spPr/>
      <dgm:t>
        <a:bodyPr/>
        <a:lstStyle/>
        <a:p>
          <a:endParaRPr lang="en-US"/>
        </a:p>
      </dgm:t>
    </dgm:pt>
    <dgm:pt modelId="{513B3E1E-9B74-4DAD-9D19-FAD55BD22779}" type="pres">
      <dgm:prSet presAssocID="{9C01144A-8DA4-4847-8740-CB319C3EA304}" presName="Name37" presStyleLbl="parChTrans1D4" presStyleIdx="16" presStyleCnt="32"/>
      <dgm:spPr/>
      <dgm:t>
        <a:bodyPr/>
        <a:lstStyle/>
        <a:p>
          <a:endParaRPr lang="en-US"/>
        </a:p>
      </dgm:t>
    </dgm:pt>
    <dgm:pt modelId="{912D5A69-8AC9-4B3C-B866-C27680C8DA7A}" type="pres">
      <dgm:prSet presAssocID="{7105476B-E10C-4696-8259-322EF1C647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EFAF7E-2911-4353-94B0-B3C058908399}" type="pres">
      <dgm:prSet presAssocID="{7105476B-E10C-4696-8259-322EF1C647FC}" presName="rootComposite" presStyleCnt="0"/>
      <dgm:spPr/>
      <dgm:t>
        <a:bodyPr/>
        <a:lstStyle/>
        <a:p>
          <a:endParaRPr lang="en-US"/>
        </a:p>
      </dgm:t>
    </dgm:pt>
    <dgm:pt modelId="{4C023ECC-8C00-40E5-8123-699F49129146}" type="pres">
      <dgm:prSet presAssocID="{7105476B-E10C-4696-8259-322EF1C647FC}" presName="rootText" presStyleLbl="node4" presStyleIdx="16" presStyleCnt="32" custScaleX="139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A7BF3-FA63-45F6-969D-C326FE28A10D}" type="pres">
      <dgm:prSet presAssocID="{7105476B-E10C-4696-8259-322EF1C647FC}" presName="rootConnector" presStyleLbl="node4" presStyleIdx="16" presStyleCnt="32"/>
      <dgm:spPr/>
      <dgm:t>
        <a:bodyPr/>
        <a:lstStyle/>
        <a:p>
          <a:endParaRPr lang="en-US"/>
        </a:p>
      </dgm:t>
    </dgm:pt>
    <dgm:pt modelId="{70891750-7C6C-4F8C-82CE-82622F4B5900}" type="pres">
      <dgm:prSet presAssocID="{7105476B-E10C-4696-8259-322EF1C647FC}" presName="hierChild4" presStyleCnt="0"/>
      <dgm:spPr/>
      <dgm:t>
        <a:bodyPr/>
        <a:lstStyle/>
        <a:p>
          <a:endParaRPr lang="en-US"/>
        </a:p>
      </dgm:t>
    </dgm:pt>
    <dgm:pt modelId="{586B2C57-317B-4AB7-9EC7-266212B7A79F}" type="pres">
      <dgm:prSet presAssocID="{7105476B-E10C-4696-8259-322EF1C647FC}" presName="hierChild5" presStyleCnt="0"/>
      <dgm:spPr/>
      <dgm:t>
        <a:bodyPr/>
        <a:lstStyle/>
        <a:p>
          <a:endParaRPr lang="en-US"/>
        </a:p>
      </dgm:t>
    </dgm:pt>
    <dgm:pt modelId="{54F9E9A2-A270-40C9-8CB2-C36B71F2C0FF}" type="pres">
      <dgm:prSet presAssocID="{2620AAFE-CA2D-4DD1-8112-C287D1780DA2}" presName="hierChild5" presStyleCnt="0"/>
      <dgm:spPr/>
      <dgm:t>
        <a:bodyPr/>
        <a:lstStyle/>
        <a:p>
          <a:endParaRPr lang="en-US"/>
        </a:p>
      </dgm:t>
    </dgm:pt>
    <dgm:pt modelId="{60E59C74-E95D-4D56-8D3E-F67FF5C55EA1}" type="pres">
      <dgm:prSet presAssocID="{A3D29328-B392-48EA-B623-105C8856FF12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D82CAFB5-0F40-4B54-865F-FDE1894CE3FD}" type="pres">
      <dgm:prSet presAssocID="{8753DCB4-362D-4F98-B83F-994B751A77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AB9713-5F41-49C4-940F-6551AB21F52E}" type="pres">
      <dgm:prSet presAssocID="{8753DCB4-362D-4F98-B83F-994B751A7722}" presName="rootComposite" presStyleCnt="0"/>
      <dgm:spPr/>
      <dgm:t>
        <a:bodyPr/>
        <a:lstStyle/>
        <a:p>
          <a:endParaRPr lang="en-US"/>
        </a:p>
      </dgm:t>
    </dgm:pt>
    <dgm:pt modelId="{ECB53947-C971-48BF-B7EC-AEC3611E54C0}" type="pres">
      <dgm:prSet presAssocID="{8753DCB4-362D-4F98-B83F-994B751A7722}" presName="rootText" presStyleLbl="node3" presStyleIdx="7" presStyleCnt="12" custScaleX="117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42CC2-6465-4E35-849C-A7057A0E6335}" type="pres">
      <dgm:prSet presAssocID="{8753DCB4-362D-4F98-B83F-994B751A7722}" presName="rootConnector" presStyleLbl="node3" presStyleIdx="7" presStyleCnt="12"/>
      <dgm:spPr/>
      <dgm:t>
        <a:bodyPr/>
        <a:lstStyle/>
        <a:p>
          <a:endParaRPr lang="en-US"/>
        </a:p>
      </dgm:t>
    </dgm:pt>
    <dgm:pt modelId="{77BF1480-BFAF-4FEA-95D2-D2244BD40406}" type="pres">
      <dgm:prSet presAssocID="{8753DCB4-362D-4F98-B83F-994B751A7722}" presName="hierChild4" presStyleCnt="0"/>
      <dgm:spPr/>
      <dgm:t>
        <a:bodyPr/>
        <a:lstStyle/>
        <a:p>
          <a:endParaRPr lang="en-US"/>
        </a:p>
      </dgm:t>
    </dgm:pt>
    <dgm:pt modelId="{CC007470-7205-4248-8716-3AC02BDFF870}" type="pres">
      <dgm:prSet presAssocID="{441F8F23-05BD-44CF-9855-0ECD9281EB58}" presName="Name37" presStyleLbl="parChTrans1D4" presStyleIdx="17" presStyleCnt="32"/>
      <dgm:spPr/>
      <dgm:t>
        <a:bodyPr/>
        <a:lstStyle/>
        <a:p>
          <a:endParaRPr lang="en-US"/>
        </a:p>
      </dgm:t>
    </dgm:pt>
    <dgm:pt modelId="{30852502-2DAC-41CC-9397-A57A8C5C7506}" type="pres">
      <dgm:prSet presAssocID="{9EEBE571-B2AB-404F-94F0-F41B75FB5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5675A5-7BB0-46C7-8909-C59C8154C5C2}" type="pres">
      <dgm:prSet presAssocID="{9EEBE571-B2AB-404F-94F0-F41B75FB550C}" presName="rootComposite" presStyleCnt="0"/>
      <dgm:spPr/>
      <dgm:t>
        <a:bodyPr/>
        <a:lstStyle/>
        <a:p>
          <a:endParaRPr lang="en-US"/>
        </a:p>
      </dgm:t>
    </dgm:pt>
    <dgm:pt modelId="{3B0A9805-BA80-4B57-9FD2-06090F5EA492}" type="pres">
      <dgm:prSet presAssocID="{9EEBE571-B2AB-404F-94F0-F41B75FB550C}" presName="rootText" presStyleLbl="node4" presStyleIdx="17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B0862-6D13-40E2-AEFB-6DF12961EE70}" type="pres">
      <dgm:prSet presAssocID="{9EEBE571-B2AB-404F-94F0-F41B75FB550C}" presName="rootConnector" presStyleLbl="node4" presStyleIdx="17" presStyleCnt="32"/>
      <dgm:spPr/>
      <dgm:t>
        <a:bodyPr/>
        <a:lstStyle/>
        <a:p>
          <a:endParaRPr lang="en-US"/>
        </a:p>
      </dgm:t>
    </dgm:pt>
    <dgm:pt modelId="{1143EB7A-611B-4B37-9F33-45EE4CC1446B}" type="pres">
      <dgm:prSet presAssocID="{9EEBE571-B2AB-404F-94F0-F41B75FB550C}" presName="hierChild4" presStyleCnt="0"/>
      <dgm:spPr/>
      <dgm:t>
        <a:bodyPr/>
        <a:lstStyle/>
        <a:p>
          <a:endParaRPr lang="en-US"/>
        </a:p>
      </dgm:t>
    </dgm:pt>
    <dgm:pt modelId="{7EC8E825-68CA-4C08-AAC2-12A713D8374B}" type="pres">
      <dgm:prSet presAssocID="{9EEBE571-B2AB-404F-94F0-F41B75FB550C}" presName="hierChild5" presStyleCnt="0"/>
      <dgm:spPr/>
      <dgm:t>
        <a:bodyPr/>
        <a:lstStyle/>
        <a:p>
          <a:endParaRPr lang="en-US"/>
        </a:p>
      </dgm:t>
    </dgm:pt>
    <dgm:pt modelId="{F8B2EC81-DEB6-4EA8-891A-CF1AB1B4CA61}" type="pres">
      <dgm:prSet presAssocID="{FCCB518F-2DFB-4CF3-A260-C753EB1AD7E3}" presName="Name37" presStyleLbl="parChTrans1D4" presStyleIdx="18" presStyleCnt="32"/>
      <dgm:spPr/>
      <dgm:t>
        <a:bodyPr/>
        <a:lstStyle/>
        <a:p>
          <a:endParaRPr lang="en-US"/>
        </a:p>
      </dgm:t>
    </dgm:pt>
    <dgm:pt modelId="{0834930A-5F62-4257-AEB1-54CC5046CBCB}" type="pres">
      <dgm:prSet presAssocID="{53D92FCA-B5B7-406C-9C86-A9E91B777D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467EDA-2BB6-4E8A-A45B-706C45741F8D}" type="pres">
      <dgm:prSet presAssocID="{53D92FCA-B5B7-406C-9C86-A9E91B777D65}" presName="rootComposite" presStyleCnt="0"/>
      <dgm:spPr/>
      <dgm:t>
        <a:bodyPr/>
        <a:lstStyle/>
        <a:p>
          <a:endParaRPr lang="en-US"/>
        </a:p>
      </dgm:t>
    </dgm:pt>
    <dgm:pt modelId="{DA00A7A6-8E63-49C3-A93E-941D9C3AB2C1}" type="pres">
      <dgm:prSet presAssocID="{53D92FCA-B5B7-406C-9C86-A9E91B777D65}" presName="rootText" presStyleLbl="node4" presStyleIdx="18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00F16-97E5-4E54-AF0E-D10B272C91D3}" type="pres">
      <dgm:prSet presAssocID="{53D92FCA-B5B7-406C-9C86-A9E91B777D65}" presName="rootConnector" presStyleLbl="node4" presStyleIdx="18" presStyleCnt="32"/>
      <dgm:spPr/>
      <dgm:t>
        <a:bodyPr/>
        <a:lstStyle/>
        <a:p>
          <a:endParaRPr lang="en-US"/>
        </a:p>
      </dgm:t>
    </dgm:pt>
    <dgm:pt modelId="{4104690F-C550-41B4-A526-13B3019A90A3}" type="pres">
      <dgm:prSet presAssocID="{53D92FCA-B5B7-406C-9C86-A9E91B777D65}" presName="hierChild4" presStyleCnt="0"/>
      <dgm:spPr/>
      <dgm:t>
        <a:bodyPr/>
        <a:lstStyle/>
        <a:p>
          <a:endParaRPr lang="en-US"/>
        </a:p>
      </dgm:t>
    </dgm:pt>
    <dgm:pt modelId="{0BF47714-BED2-4458-8F59-89367065C90E}" type="pres">
      <dgm:prSet presAssocID="{53D92FCA-B5B7-406C-9C86-A9E91B777D65}" presName="hierChild5" presStyleCnt="0"/>
      <dgm:spPr/>
      <dgm:t>
        <a:bodyPr/>
        <a:lstStyle/>
        <a:p>
          <a:endParaRPr lang="en-US"/>
        </a:p>
      </dgm:t>
    </dgm:pt>
    <dgm:pt modelId="{BD246E9D-7EE7-4C9D-A487-984884167E57}" type="pres">
      <dgm:prSet presAssocID="{E4A580BF-F1C5-4D3F-8059-39B6BB8E78D1}" presName="Name37" presStyleLbl="parChTrans1D4" presStyleIdx="19" presStyleCnt="32"/>
      <dgm:spPr/>
      <dgm:t>
        <a:bodyPr/>
        <a:lstStyle/>
        <a:p>
          <a:endParaRPr lang="en-US"/>
        </a:p>
      </dgm:t>
    </dgm:pt>
    <dgm:pt modelId="{21D4319D-F764-498B-AC48-DC66E4D86D1F}" type="pres">
      <dgm:prSet presAssocID="{A433B0ED-770A-4F94-8771-AC636DF5CD9E}" presName="hierRoot2" presStyleCnt="0">
        <dgm:presLayoutVars>
          <dgm:hierBranch val="init"/>
        </dgm:presLayoutVars>
      </dgm:prSet>
      <dgm:spPr/>
    </dgm:pt>
    <dgm:pt modelId="{69536C8C-0324-4A2A-BEA5-DC366FB8FC45}" type="pres">
      <dgm:prSet presAssocID="{A433B0ED-770A-4F94-8771-AC636DF5CD9E}" presName="rootComposite" presStyleCnt="0"/>
      <dgm:spPr/>
    </dgm:pt>
    <dgm:pt modelId="{0B67C0AA-BC61-4FFE-8D04-C91E0BDF7BE7}" type="pres">
      <dgm:prSet presAssocID="{A433B0ED-770A-4F94-8771-AC636DF5CD9E}" presName="rootText" presStyleLbl="node4" presStyleIdx="19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14DE3B-0EBD-4001-AAFA-315B604E204C}" type="pres">
      <dgm:prSet presAssocID="{A433B0ED-770A-4F94-8771-AC636DF5CD9E}" presName="rootConnector" presStyleLbl="node4" presStyleIdx="19" presStyleCnt="32"/>
      <dgm:spPr/>
      <dgm:t>
        <a:bodyPr/>
        <a:lstStyle/>
        <a:p>
          <a:endParaRPr lang="en-US"/>
        </a:p>
      </dgm:t>
    </dgm:pt>
    <dgm:pt modelId="{ECBF1AA1-6888-48CB-B34C-6F3CA37C11A0}" type="pres">
      <dgm:prSet presAssocID="{A433B0ED-770A-4F94-8771-AC636DF5CD9E}" presName="hierChild4" presStyleCnt="0"/>
      <dgm:spPr/>
    </dgm:pt>
    <dgm:pt modelId="{DA4565A4-C802-4CE6-BB85-C33DC5159766}" type="pres">
      <dgm:prSet presAssocID="{A433B0ED-770A-4F94-8771-AC636DF5CD9E}" presName="hierChild5" presStyleCnt="0"/>
      <dgm:spPr/>
    </dgm:pt>
    <dgm:pt modelId="{0373F477-38A2-46CE-8163-2B5C1F3EE9CA}" type="pres">
      <dgm:prSet presAssocID="{600344C5-09B2-4CE9-AFF6-3271D17F4AB8}" presName="Name37" presStyleLbl="parChTrans1D4" presStyleIdx="20" presStyleCnt="32"/>
      <dgm:spPr/>
      <dgm:t>
        <a:bodyPr/>
        <a:lstStyle/>
        <a:p>
          <a:endParaRPr lang="en-US"/>
        </a:p>
      </dgm:t>
    </dgm:pt>
    <dgm:pt modelId="{DA0C8BF7-2D10-4DF9-AE47-EE1290F8BF17}" type="pres">
      <dgm:prSet presAssocID="{507A04A1-CCB1-44F7-B0D7-C7CFD733EF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892C744-968D-4CC9-8D65-1C77CA3CA7DA}" type="pres">
      <dgm:prSet presAssocID="{507A04A1-CCB1-44F7-B0D7-C7CFD733EF03}" presName="rootComposite" presStyleCnt="0"/>
      <dgm:spPr/>
      <dgm:t>
        <a:bodyPr/>
        <a:lstStyle/>
        <a:p>
          <a:endParaRPr lang="en-US"/>
        </a:p>
      </dgm:t>
    </dgm:pt>
    <dgm:pt modelId="{6056FE78-B049-46C0-92DD-C9BC0439CDCA}" type="pres">
      <dgm:prSet presAssocID="{507A04A1-CCB1-44F7-B0D7-C7CFD733EF03}" presName="rootText" presStyleLbl="node4" presStyleIdx="20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92F45-E13F-4338-A69D-AC112E1E80E3}" type="pres">
      <dgm:prSet presAssocID="{507A04A1-CCB1-44F7-B0D7-C7CFD733EF03}" presName="rootConnector" presStyleLbl="node4" presStyleIdx="20" presStyleCnt="32"/>
      <dgm:spPr/>
      <dgm:t>
        <a:bodyPr/>
        <a:lstStyle/>
        <a:p>
          <a:endParaRPr lang="en-US"/>
        </a:p>
      </dgm:t>
    </dgm:pt>
    <dgm:pt modelId="{EABB4D9D-E090-417C-8600-F051BA8CCA53}" type="pres">
      <dgm:prSet presAssocID="{507A04A1-CCB1-44F7-B0D7-C7CFD733EF03}" presName="hierChild4" presStyleCnt="0"/>
      <dgm:spPr/>
      <dgm:t>
        <a:bodyPr/>
        <a:lstStyle/>
        <a:p>
          <a:endParaRPr lang="en-US"/>
        </a:p>
      </dgm:t>
    </dgm:pt>
    <dgm:pt modelId="{EFB114F6-7887-4683-82D2-ED2311CB963F}" type="pres">
      <dgm:prSet presAssocID="{507A04A1-CCB1-44F7-B0D7-C7CFD733EF03}" presName="hierChild5" presStyleCnt="0"/>
      <dgm:spPr/>
      <dgm:t>
        <a:bodyPr/>
        <a:lstStyle/>
        <a:p>
          <a:endParaRPr lang="en-US"/>
        </a:p>
      </dgm:t>
    </dgm:pt>
    <dgm:pt modelId="{52F204E7-2C0C-4393-A37C-ED6AF2E59BF0}" type="pres">
      <dgm:prSet presAssocID="{52832B38-AE1C-407C-A4BC-6B3EA71C1192}" presName="Name37" presStyleLbl="parChTrans1D4" presStyleIdx="21" presStyleCnt="32"/>
      <dgm:spPr/>
      <dgm:t>
        <a:bodyPr/>
        <a:lstStyle/>
        <a:p>
          <a:endParaRPr lang="en-US"/>
        </a:p>
      </dgm:t>
    </dgm:pt>
    <dgm:pt modelId="{72882A98-4DF7-4B69-8FA6-B0C1196E386D}" type="pres">
      <dgm:prSet presAssocID="{5ADB1E71-5B14-4D01-9DEF-3D15DCE04C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9DBB34-D93A-483C-BABD-178264676290}" type="pres">
      <dgm:prSet presAssocID="{5ADB1E71-5B14-4D01-9DEF-3D15DCE04CA4}" presName="rootComposite" presStyleCnt="0"/>
      <dgm:spPr/>
      <dgm:t>
        <a:bodyPr/>
        <a:lstStyle/>
        <a:p>
          <a:endParaRPr lang="en-US"/>
        </a:p>
      </dgm:t>
    </dgm:pt>
    <dgm:pt modelId="{0BAE8311-6011-4502-986B-F175517798E1}" type="pres">
      <dgm:prSet presAssocID="{5ADB1E71-5B14-4D01-9DEF-3D15DCE04CA4}" presName="rootText" presStyleLbl="node4" presStyleIdx="21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39707-CA33-4334-B69D-F378B4A3F856}" type="pres">
      <dgm:prSet presAssocID="{5ADB1E71-5B14-4D01-9DEF-3D15DCE04CA4}" presName="rootConnector" presStyleLbl="node4" presStyleIdx="21" presStyleCnt="32"/>
      <dgm:spPr/>
      <dgm:t>
        <a:bodyPr/>
        <a:lstStyle/>
        <a:p>
          <a:endParaRPr lang="en-US"/>
        </a:p>
      </dgm:t>
    </dgm:pt>
    <dgm:pt modelId="{A1257EFD-AF5F-43C0-8F89-47E0E27C002E}" type="pres">
      <dgm:prSet presAssocID="{5ADB1E71-5B14-4D01-9DEF-3D15DCE04CA4}" presName="hierChild4" presStyleCnt="0"/>
      <dgm:spPr/>
      <dgm:t>
        <a:bodyPr/>
        <a:lstStyle/>
        <a:p>
          <a:endParaRPr lang="en-US"/>
        </a:p>
      </dgm:t>
    </dgm:pt>
    <dgm:pt modelId="{FE63ED20-107F-4831-BD23-DB47D29A7BE5}" type="pres">
      <dgm:prSet presAssocID="{5ADB1E71-5B14-4D01-9DEF-3D15DCE04CA4}" presName="hierChild5" presStyleCnt="0"/>
      <dgm:spPr/>
      <dgm:t>
        <a:bodyPr/>
        <a:lstStyle/>
        <a:p>
          <a:endParaRPr lang="en-US"/>
        </a:p>
      </dgm:t>
    </dgm:pt>
    <dgm:pt modelId="{276E2E71-3D64-4639-98D8-0D9D77DD6817}" type="pres">
      <dgm:prSet presAssocID="{1F53B426-C8B5-4B70-BFA6-E19ED62ACAA6}" presName="Name37" presStyleLbl="parChTrans1D4" presStyleIdx="22" presStyleCnt="32"/>
      <dgm:spPr/>
      <dgm:t>
        <a:bodyPr/>
        <a:lstStyle/>
        <a:p>
          <a:endParaRPr lang="en-US"/>
        </a:p>
      </dgm:t>
    </dgm:pt>
    <dgm:pt modelId="{E07CC602-8AE6-4C21-A735-617AFE00B628}" type="pres">
      <dgm:prSet presAssocID="{F8D3AE10-B492-45A1-A69F-B55B86C02A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B472369-D5F9-4D84-B3AE-94181F66BA65}" type="pres">
      <dgm:prSet presAssocID="{F8D3AE10-B492-45A1-A69F-B55B86C02A21}" presName="rootComposite" presStyleCnt="0"/>
      <dgm:spPr/>
      <dgm:t>
        <a:bodyPr/>
        <a:lstStyle/>
        <a:p>
          <a:endParaRPr lang="en-US"/>
        </a:p>
      </dgm:t>
    </dgm:pt>
    <dgm:pt modelId="{095537AF-6FC5-472C-8CBA-F95CCAAC2EBA}" type="pres">
      <dgm:prSet presAssocID="{F8D3AE10-B492-45A1-A69F-B55B86C02A21}" presName="rootText" presStyleLbl="node4" presStyleIdx="22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A94E1-E7C7-46E5-B8B3-CDE5103D9CE5}" type="pres">
      <dgm:prSet presAssocID="{F8D3AE10-B492-45A1-A69F-B55B86C02A21}" presName="rootConnector" presStyleLbl="node4" presStyleIdx="22" presStyleCnt="32"/>
      <dgm:spPr/>
      <dgm:t>
        <a:bodyPr/>
        <a:lstStyle/>
        <a:p>
          <a:endParaRPr lang="en-US"/>
        </a:p>
      </dgm:t>
    </dgm:pt>
    <dgm:pt modelId="{02096F22-275F-4124-8770-7BFB66DFF143}" type="pres">
      <dgm:prSet presAssocID="{F8D3AE10-B492-45A1-A69F-B55B86C02A21}" presName="hierChild4" presStyleCnt="0"/>
      <dgm:spPr/>
      <dgm:t>
        <a:bodyPr/>
        <a:lstStyle/>
        <a:p>
          <a:endParaRPr lang="en-US"/>
        </a:p>
      </dgm:t>
    </dgm:pt>
    <dgm:pt modelId="{1D5C7EFC-97AD-45EF-AA78-A4B7A67FACA3}" type="pres">
      <dgm:prSet presAssocID="{F8D3AE10-B492-45A1-A69F-B55B86C02A21}" presName="hierChild5" presStyleCnt="0"/>
      <dgm:spPr/>
      <dgm:t>
        <a:bodyPr/>
        <a:lstStyle/>
        <a:p>
          <a:endParaRPr lang="en-US"/>
        </a:p>
      </dgm:t>
    </dgm:pt>
    <dgm:pt modelId="{1A51E322-FA58-42BB-8B31-747E9B3A293C}" type="pres">
      <dgm:prSet presAssocID="{AFC8F08B-9CCE-4B62-BF09-7D42C43DEBA6}" presName="Name37" presStyleLbl="parChTrans1D4" presStyleIdx="23" presStyleCnt="32"/>
      <dgm:spPr/>
      <dgm:t>
        <a:bodyPr/>
        <a:lstStyle/>
        <a:p>
          <a:endParaRPr lang="en-US"/>
        </a:p>
      </dgm:t>
    </dgm:pt>
    <dgm:pt modelId="{23E51ACD-3BAC-401B-8375-03B03FFCB885}" type="pres">
      <dgm:prSet presAssocID="{72221D15-32B3-4994-9D5A-6AAE95A0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6A23D2F-BBB2-45F9-9431-9266C119C47F}" type="pres">
      <dgm:prSet presAssocID="{72221D15-32B3-4994-9D5A-6AAE95A03CEF}" presName="rootComposite" presStyleCnt="0"/>
      <dgm:spPr/>
      <dgm:t>
        <a:bodyPr/>
        <a:lstStyle/>
        <a:p>
          <a:endParaRPr lang="en-US"/>
        </a:p>
      </dgm:t>
    </dgm:pt>
    <dgm:pt modelId="{FEB46D8E-4C6E-49B7-923C-36BAE70CF098}" type="pres">
      <dgm:prSet presAssocID="{72221D15-32B3-4994-9D5A-6AAE95A03CEF}" presName="rootText" presStyleLbl="node4" presStyleIdx="23" presStyleCnt="32" custScaleX="130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0A5CB-F7F8-4917-A2AB-EACAA41B1AE9}" type="pres">
      <dgm:prSet presAssocID="{72221D15-32B3-4994-9D5A-6AAE95A03CEF}" presName="rootConnector" presStyleLbl="node4" presStyleIdx="23" presStyleCnt="32"/>
      <dgm:spPr/>
      <dgm:t>
        <a:bodyPr/>
        <a:lstStyle/>
        <a:p>
          <a:endParaRPr lang="en-US"/>
        </a:p>
      </dgm:t>
    </dgm:pt>
    <dgm:pt modelId="{261D3E84-631B-4D12-82D9-E8A79EFCB4CC}" type="pres">
      <dgm:prSet presAssocID="{72221D15-32B3-4994-9D5A-6AAE95A03CEF}" presName="hierChild4" presStyleCnt="0"/>
      <dgm:spPr/>
      <dgm:t>
        <a:bodyPr/>
        <a:lstStyle/>
        <a:p>
          <a:endParaRPr lang="en-US"/>
        </a:p>
      </dgm:t>
    </dgm:pt>
    <dgm:pt modelId="{CAE46E4A-080D-426D-9F89-3AF8903474F4}" type="pres">
      <dgm:prSet presAssocID="{72221D15-32B3-4994-9D5A-6AAE95A03CEF}" presName="hierChild5" presStyleCnt="0"/>
      <dgm:spPr/>
      <dgm:t>
        <a:bodyPr/>
        <a:lstStyle/>
        <a:p>
          <a:endParaRPr lang="en-US"/>
        </a:p>
      </dgm:t>
    </dgm:pt>
    <dgm:pt modelId="{296F61D0-AF36-43CA-9BD3-1BF4E054B50F}" type="pres">
      <dgm:prSet presAssocID="{8753DCB4-362D-4F98-B83F-994B751A7722}" presName="hierChild5" presStyleCnt="0"/>
      <dgm:spPr/>
      <dgm:t>
        <a:bodyPr/>
        <a:lstStyle/>
        <a:p>
          <a:endParaRPr lang="en-US"/>
        </a:p>
      </dgm:t>
    </dgm:pt>
    <dgm:pt modelId="{ADC0528B-BAD3-4B79-AFBF-589BAE642802}" type="pres">
      <dgm:prSet presAssocID="{581D657C-0D85-436F-9B57-F054CCDEF6AC}" presName="Name37" presStyleLbl="parChTrans1D3" presStyleIdx="8" presStyleCnt="12"/>
      <dgm:spPr/>
      <dgm:t>
        <a:bodyPr/>
        <a:lstStyle/>
        <a:p>
          <a:endParaRPr lang="en-US"/>
        </a:p>
      </dgm:t>
    </dgm:pt>
    <dgm:pt modelId="{94BBA18D-8228-4AA1-BBD5-B28F6F461CE7}" type="pres">
      <dgm:prSet presAssocID="{066158DB-1B7B-40F8-8E0E-C60F038AB439}" presName="hierRoot2" presStyleCnt="0">
        <dgm:presLayoutVars>
          <dgm:hierBranch val="init"/>
        </dgm:presLayoutVars>
      </dgm:prSet>
      <dgm:spPr/>
    </dgm:pt>
    <dgm:pt modelId="{6E6D54A0-17E4-4FC6-8B7B-6100D7718FFB}" type="pres">
      <dgm:prSet presAssocID="{066158DB-1B7B-40F8-8E0E-C60F038AB439}" presName="rootComposite" presStyleCnt="0"/>
      <dgm:spPr/>
    </dgm:pt>
    <dgm:pt modelId="{31FF6FC3-4ED7-4A02-A4FF-2155CAC805DD}" type="pres">
      <dgm:prSet presAssocID="{066158DB-1B7B-40F8-8E0E-C60F038AB439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CAC4C-13CA-46ED-9304-DBB6AAFBE0EB}" type="pres">
      <dgm:prSet presAssocID="{066158DB-1B7B-40F8-8E0E-C60F038AB439}" presName="rootConnector" presStyleLbl="node3" presStyleIdx="8" presStyleCnt="12"/>
      <dgm:spPr/>
      <dgm:t>
        <a:bodyPr/>
        <a:lstStyle/>
        <a:p>
          <a:endParaRPr lang="en-US"/>
        </a:p>
      </dgm:t>
    </dgm:pt>
    <dgm:pt modelId="{6DF3D6BC-40F6-437E-927F-372D49F2A784}" type="pres">
      <dgm:prSet presAssocID="{066158DB-1B7B-40F8-8E0E-C60F038AB439}" presName="hierChild4" presStyleCnt="0"/>
      <dgm:spPr/>
    </dgm:pt>
    <dgm:pt modelId="{F5A5FF51-CF18-4F84-9EB7-55E807B0D81B}" type="pres">
      <dgm:prSet presAssocID="{0360B448-B470-458E-BDA7-286F5EC3F60B}" presName="Name37" presStyleLbl="parChTrans1D4" presStyleIdx="24" presStyleCnt="32"/>
      <dgm:spPr/>
      <dgm:t>
        <a:bodyPr/>
        <a:lstStyle/>
        <a:p>
          <a:endParaRPr lang="en-US"/>
        </a:p>
      </dgm:t>
    </dgm:pt>
    <dgm:pt modelId="{A0005EC4-FB70-442A-928E-E1CF2A402189}" type="pres">
      <dgm:prSet presAssocID="{EECD4598-4EB7-40E3-8ADC-158908EDD0E5}" presName="hierRoot2" presStyleCnt="0">
        <dgm:presLayoutVars>
          <dgm:hierBranch val="init"/>
        </dgm:presLayoutVars>
      </dgm:prSet>
      <dgm:spPr/>
    </dgm:pt>
    <dgm:pt modelId="{54FCAB15-EA9A-4660-B622-C29B1EBEA1AF}" type="pres">
      <dgm:prSet presAssocID="{EECD4598-4EB7-40E3-8ADC-158908EDD0E5}" presName="rootComposite" presStyleCnt="0"/>
      <dgm:spPr/>
    </dgm:pt>
    <dgm:pt modelId="{E53AE5E5-3E70-4960-92EE-FCE29C4620E1}" type="pres">
      <dgm:prSet presAssocID="{EECD4598-4EB7-40E3-8ADC-158908EDD0E5}" presName="rootText" presStyleLbl="node4" presStyleIdx="24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4B38B6-9616-4D75-9C5A-8A49D4BC0B21}" type="pres">
      <dgm:prSet presAssocID="{EECD4598-4EB7-40E3-8ADC-158908EDD0E5}" presName="rootConnector" presStyleLbl="node4" presStyleIdx="24" presStyleCnt="32"/>
      <dgm:spPr/>
      <dgm:t>
        <a:bodyPr/>
        <a:lstStyle/>
        <a:p>
          <a:endParaRPr lang="en-US"/>
        </a:p>
      </dgm:t>
    </dgm:pt>
    <dgm:pt modelId="{88365D6F-7520-483F-9990-9E9CEDE2B13A}" type="pres">
      <dgm:prSet presAssocID="{EECD4598-4EB7-40E3-8ADC-158908EDD0E5}" presName="hierChild4" presStyleCnt="0"/>
      <dgm:spPr/>
    </dgm:pt>
    <dgm:pt modelId="{4AACDEA7-7707-408E-AF33-B2907155E293}" type="pres">
      <dgm:prSet presAssocID="{EECD4598-4EB7-40E3-8ADC-158908EDD0E5}" presName="hierChild5" presStyleCnt="0"/>
      <dgm:spPr/>
    </dgm:pt>
    <dgm:pt modelId="{A1F1DA1F-022D-4036-AC75-D73FF6C2DC2B}" type="pres">
      <dgm:prSet presAssocID="{066158DB-1B7B-40F8-8E0E-C60F038AB439}" presName="hierChild5" presStyleCnt="0"/>
      <dgm:spPr/>
    </dgm:pt>
    <dgm:pt modelId="{F84D2E4A-43C3-4EC9-AA11-5EC555FF5865}" type="pres">
      <dgm:prSet presAssocID="{9C35C9AE-9F6F-4B96-A5FF-6E329A4CED41}" presName="Name37" presStyleLbl="parChTrans1D3" presStyleIdx="9" presStyleCnt="12"/>
      <dgm:spPr/>
      <dgm:t>
        <a:bodyPr/>
        <a:lstStyle/>
        <a:p>
          <a:endParaRPr lang="en-US"/>
        </a:p>
      </dgm:t>
    </dgm:pt>
    <dgm:pt modelId="{DD1AC759-C3AD-410A-9361-6C6AEAAA4520}" type="pres">
      <dgm:prSet presAssocID="{9E89FF20-73BC-4AD3-BD3B-5200FB215D19}" presName="hierRoot2" presStyleCnt="0">
        <dgm:presLayoutVars>
          <dgm:hierBranch val="init"/>
        </dgm:presLayoutVars>
      </dgm:prSet>
      <dgm:spPr/>
    </dgm:pt>
    <dgm:pt modelId="{E9B7DE63-7368-44C8-8325-EEF77F82EFBC}" type="pres">
      <dgm:prSet presAssocID="{9E89FF20-73BC-4AD3-BD3B-5200FB215D19}" presName="rootComposite" presStyleCnt="0"/>
      <dgm:spPr/>
    </dgm:pt>
    <dgm:pt modelId="{8BB8BF91-DA82-4547-A899-6D9011C6E8CE}" type="pres">
      <dgm:prSet presAssocID="{9E89FF20-73BC-4AD3-BD3B-5200FB215D19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5D33F-8EA9-4A69-BCE1-31876B509D81}" type="pres">
      <dgm:prSet presAssocID="{9E89FF20-73BC-4AD3-BD3B-5200FB215D19}" presName="rootConnector" presStyleLbl="node3" presStyleIdx="9" presStyleCnt="12"/>
      <dgm:spPr/>
      <dgm:t>
        <a:bodyPr/>
        <a:lstStyle/>
        <a:p>
          <a:endParaRPr lang="en-US"/>
        </a:p>
      </dgm:t>
    </dgm:pt>
    <dgm:pt modelId="{52264D59-89AC-4A00-874F-0D591653B986}" type="pres">
      <dgm:prSet presAssocID="{9E89FF20-73BC-4AD3-BD3B-5200FB215D19}" presName="hierChild4" presStyleCnt="0"/>
      <dgm:spPr/>
    </dgm:pt>
    <dgm:pt modelId="{7A4A276E-9ADB-4C1E-B868-CB46E9233EF1}" type="pres">
      <dgm:prSet presAssocID="{9E89FF20-73BC-4AD3-BD3B-5200FB215D19}" presName="hierChild5" presStyleCnt="0"/>
      <dgm:spPr/>
    </dgm:pt>
    <dgm:pt modelId="{875293A4-2442-45AF-A6B6-0382265B422A}" type="pres">
      <dgm:prSet presAssocID="{AFF10195-0097-4824-A464-21587A2992CD}" presName="Name37" presStyleLbl="parChTrans1D3" presStyleIdx="10" presStyleCnt="12"/>
      <dgm:spPr/>
      <dgm:t>
        <a:bodyPr/>
        <a:lstStyle/>
        <a:p>
          <a:endParaRPr lang="en-US"/>
        </a:p>
      </dgm:t>
    </dgm:pt>
    <dgm:pt modelId="{3FA1B680-F9BC-472F-8211-F5A32BE785F8}" type="pres">
      <dgm:prSet presAssocID="{7CEEA4FE-1214-471C-94B7-8695C8F63239}" presName="hierRoot2" presStyleCnt="0">
        <dgm:presLayoutVars>
          <dgm:hierBranch val="init"/>
        </dgm:presLayoutVars>
      </dgm:prSet>
      <dgm:spPr/>
    </dgm:pt>
    <dgm:pt modelId="{1864E89C-AEAA-40D9-BA7F-4456BEA891CE}" type="pres">
      <dgm:prSet presAssocID="{7CEEA4FE-1214-471C-94B7-8695C8F63239}" presName="rootComposite" presStyleCnt="0"/>
      <dgm:spPr/>
    </dgm:pt>
    <dgm:pt modelId="{A1F318AC-0EAF-490A-A96E-0BCBB0958DA1}" type="pres">
      <dgm:prSet presAssocID="{7CEEA4FE-1214-471C-94B7-8695C8F63239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ACA7D-C3AD-454D-9BCF-2AC5FC984291}" type="pres">
      <dgm:prSet presAssocID="{7CEEA4FE-1214-471C-94B7-8695C8F63239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DD0DA343-C2D3-48CD-827F-2BE9C15429D3}" type="pres">
      <dgm:prSet presAssocID="{7CEEA4FE-1214-471C-94B7-8695C8F63239}" presName="hierChild4" presStyleCnt="0"/>
      <dgm:spPr/>
    </dgm:pt>
    <dgm:pt modelId="{1C2B3A4A-9727-4624-ACF4-75C05F95F78A}" type="pres">
      <dgm:prSet presAssocID="{3B4F2FEA-B8B1-4A6D-A7E7-933BD26E1BC9}" presName="Name37" presStyleLbl="parChTrans1D4" presStyleIdx="25" presStyleCnt="32"/>
      <dgm:spPr/>
      <dgm:t>
        <a:bodyPr/>
        <a:lstStyle/>
        <a:p>
          <a:endParaRPr lang="en-US"/>
        </a:p>
      </dgm:t>
    </dgm:pt>
    <dgm:pt modelId="{C052A903-1BBD-42E8-B518-29D348CF531C}" type="pres">
      <dgm:prSet presAssocID="{B7AEA2E3-30AC-4BBE-A176-91F9454551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0E991B-4147-46F6-8327-9E19E3A10F80}" type="pres">
      <dgm:prSet presAssocID="{B7AEA2E3-30AC-4BBE-A176-91F9454551E9}" presName="rootComposite" presStyleCnt="0"/>
      <dgm:spPr/>
      <dgm:t>
        <a:bodyPr/>
        <a:lstStyle/>
        <a:p>
          <a:endParaRPr lang="en-US"/>
        </a:p>
      </dgm:t>
    </dgm:pt>
    <dgm:pt modelId="{0522286D-1A77-442E-9E7E-0EF6E4A29C1A}" type="pres">
      <dgm:prSet presAssocID="{B7AEA2E3-30AC-4BBE-A176-91F9454551E9}" presName="rootText" presStyleLbl="node4" presStyleIdx="25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2F472-EB8E-452D-A82E-7CC4B4445C3D}" type="pres">
      <dgm:prSet presAssocID="{B7AEA2E3-30AC-4BBE-A176-91F9454551E9}" presName="rootConnector" presStyleLbl="node4" presStyleIdx="25" presStyleCnt="32"/>
      <dgm:spPr/>
      <dgm:t>
        <a:bodyPr/>
        <a:lstStyle/>
        <a:p>
          <a:endParaRPr lang="en-US"/>
        </a:p>
      </dgm:t>
    </dgm:pt>
    <dgm:pt modelId="{1C3DAFCD-ECC4-4674-A55C-C7B71C74D9A8}" type="pres">
      <dgm:prSet presAssocID="{B7AEA2E3-30AC-4BBE-A176-91F9454551E9}" presName="hierChild4" presStyleCnt="0"/>
      <dgm:spPr/>
      <dgm:t>
        <a:bodyPr/>
        <a:lstStyle/>
        <a:p>
          <a:endParaRPr lang="en-US"/>
        </a:p>
      </dgm:t>
    </dgm:pt>
    <dgm:pt modelId="{04FC2B04-D196-4396-8D0B-44260A03A3C8}" type="pres">
      <dgm:prSet presAssocID="{B7AEA2E3-30AC-4BBE-A176-91F9454551E9}" presName="hierChild5" presStyleCnt="0"/>
      <dgm:spPr/>
      <dgm:t>
        <a:bodyPr/>
        <a:lstStyle/>
        <a:p>
          <a:endParaRPr lang="en-US"/>
        </a:p>
      </dgm:t>
    </dgm:pt>
    <dgm:pt modelId="{F7A0D8DE-B089-4EC0-96C2-F5E833BA4C4D}" type="pres">
      <dgm:prSet presAssocID="{827CCB13-29D1-4445-A246-62CEC3880641}" presName="Name37" presStyleLbl="parChTrans1D4" presStyleIdx="26" presStyleCnt="32"/>
      <dgm:spPr/>
      <dgm:t>
        <a:bodyPr/>
        <a:lstStyle/>
        <a:p>
          <a:endParaRPr lang="en-US"/>
        </a:p>
      </dgm:t>
    </dgm:pt>
    <dgm:pt modelId="{26EF8E54-F48E-4B53-BE7A-EF5B4C50FFEE}" type="pres">
      <dgm:prSet presAssocID="{05C33406-05F4-40D4-B3A2-C1C8DFB5FE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35A18F-9127-487E-930B-848DA5857BFE}" type="pres">
      <dgm:prSet presAssocID="{05C33406-05F4-40D4-B3A2-C1C8DFB5FE5C}" presName="rootComposite" presStyleCnt="0"/>
      <dgm:spPr/>
      <dgm:t>
        <a:bodyPr/>
        <a:lstStyle/>
        <a:p>
          <a:endParaRPr lang="en-US"/>
        </a:p>
      </dgm:t>
    </dgm:pt>
    <dgm:pt modelId="{2AD5AA6C-AC55-4965-8061-A81F73C57C15}" type="pres">
      <dgm:prSet presAssocID="{05C33406-05F4-40D4-B3A2-C1C8DFB5FE5C}" presName="rootText" presStyleLbl="node4" presStyleIdx="26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5CA83-94D2-4FB6-9F9B-164CE550E426}" type="pres">
      <dgm:prSet presAssocID="{05C33406-05F4-40D4-B3A2-C1C8DFB5FE5C}" presName="rootConnector" presStyleLbl="node4" presStyleIdx="26" presStyleCnt="32"/>
      <dgm:spPr/>
      <dgm:t>
        <a:bodyPr/>
        <a:lstStyle/>
        <a:p>
          <a:endParaRPr lang="en-US"/>
        </a:p>
      </dgm:t>
    </dgm:pt>
    <dgm:pt modelId="{9AC7742F-2C24-4AD2-97D3-CEFD50576C8F}" type="pres">
      <dgm:prSet presAssocID="{05C33406-05F4-40D4-B3A2-C1C8DFB5FE5C}" presName="hierChild4" presStyleCnt="0"/>
      <dgm:spPr/>
      <dgm:t>
        <a:bodyPr/>
        <a:lstStyle/>
        <a:p>
          <a:endParaRPr lang="en-US"/>
        </a:p>
      </dgm:t>
    </dgm:pt>
    <dgm:pt modelId="{F910C34B-3CE8-4222-83FE-BEFBE22E188F}" type="pres">
      <dgm:prSet presAssocID="{05C33406-05F4-40D4-B3A2-C1C8DFB5FE5C}" presName="hierChild5" presStyleCnt="0"/>
      <dgm:spPr/>
      <dgm:t>
        <a:bodyPr/>
        <a:lstStyle/>
        <a:p>
          <a:endParaRPr lang="en-US"/>
        </a:p>
      </dgm:t>
    </dgm:pt>
    <dgm:pt modelId="{369FCC6B-6DF2-4522-BEC6-09979006236F}" type="pres">
      <dgm:prSet presAssocID="{3799AD77-3175-416B-B7B1-C8770641F49D}" presName="Name37" presStyleLbl="parChTrans1D4" presStyleIdx="27" presStyleCnt="32"/>
      <dgm:spPr/>
      <dgm:t>
        <a:bodyPr/>
        <a:lstStyle/>
        <a:p>
          <a:endParaRPr lang="en-US"/>
        </a:p>
      </dgm:t>
    </dgm:pt>
    <dgm:pt modelId="{2CA997A6-0CC7-488F-A26C-7BD1803EB6EA}" type="pres">
      <dgm:prSet presAssocID="{F557AFC9-E9CC-402D-8F1B-996E9B1C96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E4698A-90AE-4D93-80C8-4B07F59A07A0}" type="pres">
      <dgm:prSet presAssocID="{F557AFC9-E9CC-402D-8F1B-996E9B1C9640}" presName="rootComposite" presStyleCnt="0"/>
      <dgm:spPr/>
      <dgm:t>
        <a:bodyPr/>
        <a:lstStyle/>
        <a:p>
          <a:endParaRPr lang="en-US"/>
        </a:p>
      </dgm:t>
    </dgm:pt>
    <dgm:pt modelId="{4BC5CF1E-29AD-4E51-B7A2-95311EEB0532}" type="pres">
      <dgm:prSet presAssocID="{F557AFC9-E9CC-402D-8F1B-996E9B1C9640}" presName="rootText" presStyleLbl="node4" presStyleIdx="27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10008-9ED5-4702-80F6-82F9E826AAE5}" type="pres">
      <dgm:prSet presAssocID="{F557AFC9-E9CC-402D-8F1B-996E9B1C9640}" presName="rootConnector" presStyleLbl="node4" presStyleIdx="27" presStyleCnt="32"/>
      <dgm:spPr/>
      <dgm:t>
        <a:bodyPr/>
        <a:lstStyle/>
        <a:p>
          <a:endParaRPr lang="en-US"/>
        </a:p>
      </dgm:t>
    </dgm:pt>
    <dgm:pt modelId="{5D7436DB-FC5B-44DD-832B-C32FAF81D9CB}" type="pres">
      <dgm:prSet presAssocID="{F557AFC9-E9CC-402D-8F1B-996E9B1C9640}" presName="hierChild4" presStyleCnt="0"/>
      <dgm:spPr/>
      <dgm:t>
        <a:bodyPr/>
        <a:lstStyle/>
        <a:p>
          <a:endParaRPr lang="en-US"/>
        </a:p>
      </dgm:t>
    </dgm:pt>
    <dgm:pt modelId="{36DB50B6-6B3D-41EC-9BA8-7623C60D4184}" type="pres">
      <dgm:prSet presAssocID="{F557AFC9-E9CC-402D-8F1B-996E9B1C9640}" presName="hierChild5" presStyleCnt="0"/>
      <dgm:spPr/>
      <dgm:t>
        <a:bodyPr/>
        <a:lstStyle/>
        <a:p>
          <a:endParaRPr lang="en-US"/>
        </a:p>
      </dgm:t>
    </dgm:pt>
    <dgm:pt modelId="{81454A08-8CC7-4D5C-A440-7C31079DD921}" type="pres">
      <dgm:prSet presAssocID="{7CEEA4FE-1214-471C-94B7-8695C8F63239}" presName="hierChild5" presStyleCnt="0"/>
      <dgm:spPr/>
    </dgm:pt>
    <dgm:pt modelId="{2D98863A-7D85-462D-8448-6B46585D6043}" type="pres">
      <dgm:prSet presAssocID="{B1A3690B-3C1A-455D-B60A-868487E895EA}" presName="Name37" presStyleLbl="parChTrans1D3" presStyleIdx="11" presStyleCnt="12"/>
      <dgm:spPr/>
      <dgm:t>
        <a:bodyPr/>
        <a:lstStyle/>
        <a:p>
          <a:endParaRPr lang="en-US"/>
        </a:p>
      </dgm:t>
    </dgm:pt>
    <dgm:pt modelId="{4A9DB156-8663-4321-B09B-F8B9EB2BECA4}" type="pres">
      <dgm:prSet presAssocID="{DB4ADF44-B544-44AE-AE13-D14446C51D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5BF7DB-4816-4DD0-AA0D-AF6E8EACF915}" type="pres">
      <dgm:prSet presAssocID="{DB4ADF44-B544-44AE-AE13-D14446C51D56}" presName="rootComposite" presStyleCnt="0"/>
      <dgm:spPr/>
      <dgm:t>
        <a:bodyPr/>
        <a:lstStyle/>
        <a:p>
          <a:endParaRPr lang="en-US"/>
        </a:p>
      </dgm:t>
    </dgm:pt>
    <dgm:pt modelId="{5E488F87-37BF-4ADA-8664-3320D2940758}" type="pres">
      <dgm:prSet presAssocID="{DB4ADF44-B544-44AE-AE13-D14446C51D56}" presName="rootText" presStyleLbl="node3" presStyleIdx="11" presStyleCnt="12" custScaleX="1174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B1E1F4-439A-40EB-B996-1C89EDC54F8B}" type="pres">
      <dgm:prSet presAssocID="{DB4ADF44-B544-44AE-AE13-D14446C51D56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7FAF0409-192D-4650-9C45-A00690D163DC}" type="pres">
      <dgm:prSet presAssocID="{DB4ADF44-B544-44AE-AE13-D14446C51D56}" presName="hierChild4" presStyleCnt="0"/>
      <dgm:spPr/>
      <dgm:t>
        <a:bodyPr/>
        <a:lstStyle/>
        <a:p>
          <a:endParaRPr lang="en-US"/>
        </a:p>
      </dgm:t>
    </dgm:pt>
    <dgm:pt modelId="{D46D9484-029F-4BA2-8B7B-EC00FC5E9C68}" type="pres">
      <dgm:prSet presAssocID="{A5B4D8A8-A872-4616-A9B2-21BC87FBA17A}" presName="Name37" presStyleLbl="parChTrans1D4" presStyleIdx="28" presStyleCnt="32"/>
      <dgm:spPr/>
      <dgm:t>
        <a:bodyPr/>
        <a:lstStyle/>
        <a:p>
          <a:endParaRPr lang="en-US"/>
        </a:p>
      </dgm:t>
    </dgm:pt>
    <dgm:pt modelId="{31DDC0A8-252C-42C9-BD53-347A431D6D83}" type="pres">
      <dgm:prSet presAssocID="{4A5A16CF-BA45-46D5-B380-A7755A66B3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4CC5BC-CBA9-4FD9-99C5-35E0A1135FB6}" type="pres">
      <dgm:prSet presAssocID="{4A5A16CF-BA45-46D5-B380-A7755A66B3DB}" presName="rootComposite" presStyleCnt="0"/>
      <dgm:spPr/>
      <dgm:t>
        <a:bodyPr/>
        <a:lstStyle/>
        <a:p>
          <a:endParaRPr lang="en-US"/>
        </a:p>
      </dgm:t>
    </dgm:pt>
    <dgm:pt modelId="{23BD4AAE-2534-47DD-BE83-9B28A27D2216}" type="pres">
      <dgm:prSet presAssocID="{4A5A16CF-BA45-46D5-B380-A7755A66B3DB}" presName="rootText" presStyleLbl="node4" presStyleIdx="28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1F40B-23F1-485B-BD41-DD178D29F798}" type="pres">
      <dgm:prSet presAssocID="{4A5A16CF-BA45-46D5-B380-A7755A66B3DB}" presName="rootConnector" presStyleLbl="node4" presStyleIdx="28" presStyleCnt="32"/>
      <dgm:spPr/>
      <dgm:t>
        <a:bodyPr/>
        <a:lstStyle/>
        <a:p>
          <a:endParaRPr lang="en-US"/>
        </a:p>
      </dgm:t>
    </dgm:pt>
    <dgm:pt modelId="{FCC319E1-FC77-4F9E-A51E-692759B1FDD0}" type="pres">
      <dgm:prSet presAssocID="{4A5A16CF-BA45-46D5-B380-A7755A66B3DB}" presName="hierChild4" presStyleCnt="0"/>
      <dgm:spPr/>
      <dgm:t>
        <a:bodyPr/>
        <a:lstStyle/>
        <a:p>
          <a:endParaRPr lang="en-US"/>
        </a:p>
      </dgm:t>
    </dgm:pt>
    <dgm:pt modelId="{5853DFFF-B265-46C3-85E3-71AD6184116D}" type="pres">
      <dgm:prSet presAssocID="{4A5A16CF-BA45-46D5-B380-A7755A66B3DB}" presName="hierChild5" presStyleCnt="0"/>
      <dgm:spPr/>
      <dgm:t>
        <a:bodyPr/>
        <a:lstStyle/>
        <a:p>
          <a:endParaRPr lang="en-US"/>
        </a:p>
      </dgm:t>
    </dgm:pt>
    <dgm:pt modelId="{442C2480-886C-43DA-89BD-8314D992DA03}" type="pres">
      <dgm:prSet presAssocID="{B93FB132-43B6-4CD4-9C5A-33E731291F3C}" presName="Name37" presStyleLbl="parChTrans1D4" presStyleIdx="29" presStyleCnt="32"/>
      <dgm:spPr/>
      <dgm:t>
        <a:bodyPr/>
        <a:lstStyle/>
        <a:p>
          <a:endParaRPr lang="en-US"/>
        </a:p>
      </dgm:t>
    </dgm:pt>
    <dgm:pt modelId="{0D545E43-3D74-46BA-AEB6-5442A8971B42}" type="pres">
      <dgm:prSet presAssocID="{D7C26EFC-E66C-4171-AFA9-89A55B5326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41CD19-42CA-484F-96C6-C48C413934B7}" type="pres">
      <dgm:prSet presAssocID="{D7C26EFC-E66C-4171-AFA9-89A55B532655}" presName="rootComposite" presStyleCnt="0"/>
      <dgm:spPr/>
      <dgm:t>
        <a:bodyPr/>
        <a:lstStyle/>
        <a:p>
          <a:endParaRPr lang="en-US"/>
        </a:p>
      </dgm:t>
    </dgm:pt>
    <dgm:pt modelId="{12D88881-9D61-41BC-8A2F-004E008988FB}" type="pres">
      <dgm:prSet presAssocID="{D7C26EFC-E66C-4171-AFA9-89A55B532655}" presName="rootText" presStyleLbl="node4" presStyleIdx="29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D2569-E8AA-4313-8B8F-F5B6C4D999BF}" type="pres">
      <dgm:prSet presAssocID="{D7C26EFC-E66C-4171-AFA9-89A55B532655}" presName="rootConnector" presStyleLbl="node4" presStyleIdx="29" presStyleCnt="32"/>
      <dgm:spPr/>
      <dgm:t>
        <a:bodyPr/>
        <a:lstStyle/>
        <a:p>
          <a:endParaRPr lang="en-US"/>
        </a:p>
      </dgm:t>
    </dgm:pt>
    <dgm:pt modelId="{FE29F51D-50BB-4B39-88A3-66D0FC1DE1A3}" type="pres">
      <dgm:prSet presAssocID="{D7C26EFC-E66C-4171-AFA9-89A55B532655}" presName="hierChild4" presStyleCnt="0"/>
      <dgm:spPr/>
      <dgm:t>
        <a:bodyPr/>
        <a:lstStyle/>
        <a:p>
          <a:endParaRPr lang="en-US"/>
        </a:p>
      </dgm:t>
    </dgm:pt>
    <dgm:pt modelId="{A25A7C7D-B0A2-4448-A62E-D3E56B509336}" type="pres">
      <dgm:prSet presAssocID="{D7C26EFC-E66C-4171-AFA9-89A55B532655}" presName="hierChild5" presStyleCnt="0"/>
      <dgm:spPr/>
      <dgm:t>
        <a:bodyPr/>
        <a:lstStyle/>
        <a:p>
          <a:endParaRPr lang="en-US"/>
        </a:p>
      </dgm:t>
    </dgm:pt>
    <dgm:pt modelId="{DDB55584-2FC4-49E9-88CB-63ECC6A0814A}" type="pres">
      <dgm:prSet presAssocID="{B34B4176-D68B-40DC-9BEA-FF8D8CFBA503}" presName="Name37" presStyleLbl="parChTrans1D4" presStyleIdx="30" presStyleCnt="32"/>
      <dgm:spPr/>
      <dgm:t>
        <a:bodyPr/>
        <a:lstStyle/>
        <a:p>
          <a:endParaRPr lang="en-US"/>
        </a:p>
      </dgm:t>
    </dgm:pt>
    <dgm:pt modelId="{4B853929-B93E-43EC-A1BD-C89D195C086F}" type="pres">
      <dgm:prSet presAssocID="{851CDA1C-D0C4-4B99-BB73-FDC73244BF4F}" presName="hierRoot2" presStyleCnt="0">
        <dgm:presLayoutVars>
          <dgm:hierBranch val="init"/>
        </dgm:presLayoutVars>
      </dgm:prSet>
      <dgm:spPr/>
    </dgm:pt>
    <dgm:pt modelId="{5B01FC72-3A77-4894-BBBD-FCCE14160F62}" type="pres">
      <dgm:prSet presAssocID="{851CDA1C-D0C4-4B99-BB73-FDC73244BF4F}" presName="rootComposite" presStyleCnt="0"/>
      <dgm:spPr/>
    </dgm:pt>
    <dgm:pt modelId="{89763336-EA8B-45AB-8577-6CDC01F00BC9}" type="pres">
      <dgm:prSet presAssocID="{851CDA1C-D0C4-4B99-BB73-FDC73244BF4F}" presName="rootText" presStyleLbl="node4" presStyleIdx="30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A9F48-4859-4A44-8EE3-D95364FF3172}" type="pres">
      <dgm:prSet presAssocID="{851CDA1C-D0C4-4B99-BB73-FDC73244BF4F}" presName="rootConnector" presStyleLbl="node4" presStyleIdx="30" presStyleCnt="32"/>
      <dgm:spPr/>
      <dgm:t>
        <a:bodyPr/>
        <a:lstStyle/>
        <a:p>
          <a:endParaRPr lang="en-US"/>
        </a:p>
      </dgm:t>
    </dgm:pt>
    <dgm:pt modelId="{ED669B12-587E-4F9D-B793-FEBE38E323E8}" type="pres">
      <dgm:prSet presAssocID="{851CDA1C-D0C4-4B99-BB73-FDC73244BF4F}" presName="hierChild4" presStyleCnt="0"/>
      <dgm:spPr/>
    </dgm:pt>
    <dgm:pt modelId="{FC4268BC-FAA8-4A07-B3CB-37B54F542AF6}" type="pres">
      <dgm:prSet presAssocID="{851CDA1C-D0C4-4B99-BB73-FDC73244BF4F}" presName="hierChild5" presStyleCnt="0"/>
      <dgm:spPr/>
    </dgm:pt>
    <dgm:pt modelId="{DDDB78D4-0AC6-4A51-95EA-71C51D310392}" type="pres">
      <dgm:prSet presAssocID="{44F0D2D2-75BD-471E-A940-0632A611B190}" presName="Name37" presStyleLbl="parChTrans1D4" presStyleIdx="31" presStyleCnt="32"/>
      <dgm:spPr/>
      <dgm:t>
        <a:bodyPr/>
        <a:lstStyle/>
        <a:p>
          <a:endParaRPr lang="en-US"/>
        </a:p>
      </dgm:t>
    </dgm:pt>
    <dgm:pt modelId="{18A42BDA-B046-482D-8112-DFC5136D1881}" type="pres">
      <dgm:prSet presAssocID="{5B53DC21-D393-4C84-ACA5-B5E3E98044CB}" presName="hierRoot2" presStyleCnt="0">
        <dgm:presLayoutVars>
          <dgm:hierBranch val="init"/>
        </dgm:presLayoutVars>
      </dgm:prSet>
      <dgm:spPr/>
    </dgm:pt>
    <dgm:pt modelId="{B523A14C-5888-465A-A6B5-58F89E91E928}" type="pres">
      <dgm:prSet presAssocID="{5B53DC21-D393-4C84-ACA5-B5E3E98044CB}" presName="rootComposite" presStyleCnt="0"/>
      <dgm:spPr/>
    </dgm:pt>
    <dgm:pt modelId="{A4C23E6E-6563-4179-B7E5-513A0C7C361E}" type="pres">
      <dgm:prSet presAssocID="{5B53DC21-D393-4C84-ACA5-B5E3E98044CB}" presName="rootText" presStyleLbl="node4" presStyleIdx="31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1F37D-F2BA-4FAE-B4C5-B33CE733C2AB}" type="pres">
      <dgm:prSet presAssocID="{5B53DC21-D393-4C84-ACA5-B5E3E98044CB}" presName="rootConnector" presStyleLbl="node4" presStyleIdx="31" presStyleCnt="32"/>
      <dgm:spPr/>
      <dgm:t>
        <a:bodyPr/>
        <a:lstStyle/>
        <a:p>
          <a:endParaRPr lang="en-US"/>
        </a:p>
      </dgm:t>
    </dgm:pt>
    <dgm:pt modelId="{A6FAB00B-8926-4C30-8116-1D0D16F8B9F1}" type="pres">
      <dgm:prSet presAssocID="{5B53DC21-D393-4C84-ACA5-B5E3E98044CB}" presName="hierChild4" presStyleCnt="0"/>
      <dgm:spPr/>
    </dgm:pt>
    <dgm:pt modelId="{D1A83E57-C3DE-48B9-A8BE-4731B76DD1D2}" type="pres">
      <dgm:prSet presAssocID="{5B53DC21-D393-4C84-ACA5-B5E3E98044CB}" presName="hierChild5" presStyleCnt="0"/>
      <dgm:spPr/>
    </dgm:pt>
    <dgm:pt modelId="{698E6D0C-DA82-4D96-B2E6-1C930C2A935C}" type="pres">
      <dgm:prSet presAssocID="{DB4ADF44-B544-44AE-AE13-D14446C51D56}" presName="hierChild5" presStyleCnt="0"/>
      <dgm:spPr/>
      <dgm:t>
        <a:bodyPr/>
        <a:lstStyle/>
        <a:p>
          <a:endParaRPr lang="en-US"/>
        </a:p>
      </dgm:t>
    </dgm:pt>
    <dgm:pt modelId="{51922B7B-C82B-46B6-9D58-D80A4E92E9D0}" type="pres">
      <dgm:prSet presAssocID="{0B5E5314-F888-45B7-8347-B22603C48256}" presName="hierChild5" presStyleCnt="0"/>
      <dgm:spPr/>
      <dgm:t>
        <a:bodyPr/>
        <a:lstStyle/>
        <a:p>
          <a:endParaRPr lang="en-US"/>
        </a:p>
      </dgm:t>
    </dgm:pt>
    <dgm:pt modelId="{D18B8545-D52C-461C-A5EC-E2CDE36CC119}" type="pres">
      <dgm:prSet presAssocID="{56774BB8-8D7C-48F8-95C5-481B2EDE596A}" presName="hierChild3" presStyleCnt="0"/>
      <dgm:spPr/>
      <dgm:t>
        <a:bodyPr/>
        <a:lstStyle/>
        <a:p>
          <a:endParaRPr lang="en-US"/>
        </a:p>
      </dgm:t>
    </dgm:pt>
  </dgm:ptLst>
  <dgm:cxnLst>
    <dgm:cxn modelId="{D0F2091B-7FD1-4331-8904-519F6A812130}" type="presOf" srcId="{2620AAFE-CA2D-4DD1-8112-C287D1780DA2}" destId="{72E9CC83-30F4-4806-9613-BB92FB244FF7}" srcOrd="1" destOrd="0" presId="urn:microsoft.com/office/officeart/2005/8/layout/orgChart1"/>
    <dgm:cxn modelId="{3161F824-65C0-44C2-B046-DB8CF1504F8D}" type="presOf" srcId="{F557AFC9-E9CC-402D-8F1B-996E9B1C9640}" destId="{2BF10008-9ED5-4702-80F6-82F9E826AAE5}" srcOrd="1" destOrd="0" presId="urn:microsoft.com/office/officeart/2005/8/layout/orgChart1"/>
    <dgm:cxn modelId="{0CB626BC-D90B-4107-9D55-81AF14EB0EB8}" srcId="{1D91E051-EF82-4238-9C72-0C2E73486E23}" destId="{9FB8FD38-E34A-4E50-BEB5-23E3F7466041}" srcOrd="5" destOrd="0" parTransId="{741AC233-1906-4997-87A3-7A5F203AD37A}" sibTransId="{3FE22E45-37A6-4605-8828-AFA7F1244DBC}"/>
    <dgm:cxn modelId="{C09616EA-3083-4C8F-8192-7083A3DF9B34}" srcId="{2620AAFE-CA2D-4DD1-8112-C287D1780DA2}" destId="{C5D11651-DA96-49BB-94B1-1B713FD6F363}" srcOrd="5" destOrd="0" parTransId="{BD6E78A2-67CB-4233-A29C-C9B0C46EA3D8}" sibTransId="{C4357122-BC9B-4B0C-BCCB-9A9CDEC642F3}"/>
    <dgm:cxn modelId="{221A047A-6E83-4A2D-8886-5D6C21047E81}" type="presOf" srcId="{F8D3AE10-B492-45A1-A69F-B55B86C02A21}" destId="{E7DA94E1-E7C7-46E5-B8B3-CDE5103D9CE5}" srcOrd="1" destOrd="0" presId="urn:microsoft.com/office/officeart/2005/8/layout/orgChart1"/>
    <dgm:cxn modelId="{A3951DC1-A426-4F13-A603-6FBCC2CA4209}" type="presOf" srcId="{1F53B426-C8B5-4B70-BFA6-E19ED62ACAA6}" destId="{276E2E71-3D64-4639-98D8-0D9D77DD6817}" srcOrd="0" destOrd="0" presId="urn:microsoft.com/office/officeart/2005/8/layout/orgChart1"/>
    <dgm:cxn modelId="{09005C8E-E354-4052-8F2D-2E936DED7AC7}" srcId="{2620AAFE-CA2D-4DD1-8112-C287D1780DA2}" destId="{7C02E531-A95F-4C71-9272-F07C7ED3B8A2}" srcOrd="2" destOrd="0" parTransId="{C3477971-AA57-4C9E-BD48-1B0A07F3CCAA}" sibTransId="{C123474F-ABD3-419A-8DA0-5B48BC33C55D}"/>
    <dgm:cxn modelId="{7F682D71-D0C5-4FE5-9A0B-95E49D3260BD}" type="presOf" srcId="{8E5AA6EE-00BA-4048-A286-B2A27BFA09D3}" destId="{05A3BA07-5256-47F0-9C3C-C24EDA30CD2E}" srcOrd="1" destOrd="0" presId="urn:microsoft.com/office/officeart/2005/8/layout/orgChart1"/>
    <dgm:cxn modelId="{F502CCEF-1A42-45A7-9392-5234A6F0004F}" type="presOf" srcId="{507A04A1-CCB1-44F7-B0D7-C7CFD733EF03}" destId="{63592F45-E13F-4338-A69D-AC112E1E80E3}" srcOrd="1" destOrd="0" presId="urn:microsoft.com/office/officeart/2005/8/layout/orgChart1"/>
    <dgm:cxn modelId="{66246D5E-224F-48A9-B019-79A926CAE2CD}" type="presOf" srcId="{73963C10-6CF4-49F9-A8A3-814CEBCFF4F0}" destId="{56165388-38D2-4862-AC43-7B1950FE0D7E}" srcOrd="1" destOrd="0" presId="urn:microsoft.com/office/officeart/2005/8/layout/orgChart1"/>
    <dgm:cxn modelId="{6A0D1AA2-289F-44B0-8C8C-915B7F4404BA}" srcId="{8753DCB4-362D-4F98-B83F-994B751A7722}" destId="{9EEBE571-B2AB-404F-94F0-F41B75FB550C}" srcOrd="0" destOrd="0" parTransId="{441F8F23-05BD-44CF-9855-0ECD9281EB58}" sibTransId="{F8880224-C727-4252-85F9-553715255FAA}"/>
    <dgm:cxn modelId="{8B4031DD-CDC9-486D-AFB1-B145DDB11A1E}" type="presOf" srcId="{D7C26EFC-E66C-4171-AFA9-89A55B532655}" destId="{12D88881-9D61-41BC-8A2F-004E008988FB}" srcOrd="0" destOrd="0" presId="urn:microsoft.com/office/officeart/2005/8/layout/orgChart1"/>
    <dgm:cxn modelId="{EABC6085-5B4D-41E8-95E1-8B924D5B848F}" srcId="{56774BB8-8D7C-48F8-95C5-481B2EDE596A}" destId="{0B5E5314-F888-45B7-8347-B22603C48256}" srcOrd="1" destOrd="0" parTransId="{782C9E97-7083-43FB-8765-063A7A74D041}" sibTransId="{E7C39D75-B120-4766-BF64-CD20F9A09E36}"/>
    <dgm:cxn modelId="{BF07BF71-D3F0-406C-BF2F-821733A9F78D}" type="presOf" srcId="{FD080078-3848-4578-8443-459FA84B8584}" destId="{59C861E2-9ED2-4834-BD99-F8051BD44C30}" srcOrd="0" destOrd="0" presId="urn:microsoft.com/office/officeart/2005/8/layout/orgChart1"/>
    <dgm:cxn modelId="{390F1070-17EC-4EC3-83DD-E5C1118A9C56}" type="presOf" srcId="{2B27AECC-ECE8-47CB-8ADA-25E4CECE9F1A}" destId="{71805B3B-A744-47A1-80CC-98E9C86852AE}" srcOrd="1" destOrd="0" presId="urn:microsoft.com/office/officeart/2005/8/layout/orgChart1"/>
    <dgm:cxn modelId="{2A37CB14-1830-40F2-9EAA-9CBB125302FF}" type="presOf" srcId="{827CCB13-29D1-4445-A246-62CEC3880641}" destId="{F7A0D8DE-B089-4EC0-96C2-F5E833BA4C4D}" srcOrd="0" destOrd="0" presId="urn:microsoft.com/office/officeart/2005/8/layout/orgChart1"/>
    <dgm:cxn modelId="{B483A248-1FC0-4067-A3C1-CDFC615F9A79}" type="presOf" srcId="{8601C614-449E-4F9A-83F1-1F35CF1D6E9F}" destId="{40807956-7031-4C64-B6AE-3B7E8AC82287}" srcOrd="0" destOrd="0" presId="urn:microsoft.com/office/officeart/2005/8/layout/orgChart1"/>
    <dgm:cxn modelId="{2E7233D3-AD30-4981-8FEC-9325A20839E0}" type="presOf" srcId="{066158DB-1B7B-40F8-8E0E-C60F038AB439}" destId="{31FF6FC3-4ED7-4A02-A4FF-2155CAC805DD}" srcOrd="0" destOrd="0" presId="urn:microsoft.com/office/officeart/2005/8/layout/orgChart1"/>
    <dgm:cxn modelId="{1E8B0C21-0A45-413C-947F-33F90774A0DA}" srcId="{8753DCB4-362D-4F98-B83F-994B751A7722}" destId="{53D92FCA-B5B7-406C-9C86-A9E91B777D65}" srcOrd="1" destOrd="0" parTransId="{FCCB518F-2DFB-4CF3-A260-C753EB1AD7E3}" sibTransId="{09831F78-654E-4C1D-B3B0-7F21DAA2E205}"/>
    <dgm:cxn modelId="{8143B68E-B7A0-4481-B7A4-7A9F1EF69065}" type="presOf" srcId="{0B5E5314-F888-45B7-8347-B22603C48256}" destId="{C99B00FE-4433-4A2B-8775-F8DE729BA802}" srcOrd="1" destOrd="0" presId="urn:microsoft.com/office/officeart/2005/8/layout/orgChart1"/>
    <dgm:cxn modelId="{211B2594-586F-40D9-BD50-60551F2C34B1}" type="presOf" srcId="{9C35C9AE-9F6F-4B96-A5FF-6E329A4CED41}" destId="{F84D2E4A-43C3-4EC9-AA11-5EC555FF5865}" srcOrd="0" destOrd="0" presId="urn:microsoft.com/office/officeart/2005/8/layout/orgChart1"/>
    <dgm:cxn modelId="{CBD012A6-3D00-490F-B3B6-F1152F224CAB}" type="presOf" srcId="{71D22FB4-1705-45D8-B6EF-89873A1D7BED}" destId="{1794A120-EE87-4E1D-AAAC-4C227A4A7556}" srcOrd="0" destOrd="0" presId="urn:microsoft.com/office/officeart/2005/8/layout/orgChart1"/>
    <dgm:cxn modelId="{096085FF-A96D-4DC9-A9B6-750492915587}" type="presOf" srcId="{507A04A1-CCB1-44F7-B0D7-C7CFD733EF03}" destId="{6056FE78-B049-46C0-92DD-C9BC0439CDCA}" srcOrd="0" destOrd="0" presId="urn:microsoft.com/office/officeart/2005/8/layout/orgChart1"/>
    <dgm:cxn modelId="{EF468E23-45D8-435B-BA15-85516FAEB3C9}" type="presOf" srcId="{14328998-7912-4BB9-8652-5658423D7985}" destId="{113DC944-60A8-4C00-8DB6-34000C35CE64}" srcOrd="0" destOrd="0" presId="urn:microsoft.com/office/officeart/2005/8/layout/orgChart1"/>
    <dgm:cxn modelId="{96486D8B-87F8-4B34-B8CA-1FCDBDE08D8F}" type="presOf" srcId="{600344C5-09B2-4CE9-AFF6-3271D17F4AB8}" destId="{0373F477-38A2-46CE-8163-2B5C1F3EE9CA}" srcOrd="0" destOrd="0" presId="urn:microsoft.com/office/officeart/2005/8/layout/orgChart1"/>
    <dgm:cxn modelId="{3FE9FB4F-FAD9-4D4E-94B8-CAA0600AC4E8}" type="presOf" srcId="{4A5A16CF-BA45-46D5-B380-A7755A66B3DB}" destId="{23BD4AAE-2534-47DD-BE83-9B28A27D2216}" srcOrd="0" destOrd="0" presId="urn:microsoft.com/office/officeart/2005/8/layout/orgChart1"/>
    <dgm:cxn modelId="{4E06CE2C-093D-4B9B-8A38-55534046FE1E}" type="presOf" srcId="{163F4682-8A17-4862-9B03-6BF05A3DC0F8}" destId="{7C466F8B-0D60-4472-861F-C7FF4F0F4E37}" srcOrd="0" destOrd="0" presId="urn:microsoft.com/office/officeart/2005/8/layout/orgChart1"/>
    <dgm:cxn modelId="{6B9A7401-626F-47B8-9D1C-2FAAC7A204FE}" type="presOf" srcId="{7105476B-E10C-4696-8259-322EF1C647FC}" destId="{4C023ECC-8C00-40E5-8123-699F49129146}" srcOrd="0" destOrd="0" presId="urn:microsoft.com/office/officeart/2005/8/layout/orgChart1"/>
    <dgm:cxn modelId="{14D06BFC-18BF-4338-A7B8-5FB5CEB61978}" type="presOf" srcId="{3B4F2FEA-B8B1-4A6D-A7E7-933BD26E1BC9}" destId="{1C2B3A4A-9727-4624-ACF4-75C05F95F78A}" srcOrd="0" destOrd="0" presId="urn:microsoft.com/office/officeart/2005/8/layout/orgChart1"/>
    <dgm:cxn modelId="{968A326B-39CE-40D8-AF5E-B3FDD612FE76}" type="presOf" srcId="{E5A54E7B-92E4-4CE7-93DC-090099B13700}" destId="{3263DE01-F3C1-4692-B8E4-81147FA3BF80}" srcOrd="0" destOrd="0" presId="urn:microsoft.com/office/officeart/2005/8/layout/orgChart1"/>
    <dgm:cxn modelId="{3FB72895-E4F9-4509-80B3-650ABA3CEF7B}" type="presOf" srcId="{8753DCB4-362D-4F98-B83F-994B751A7722}" destId="{40342CC2-6465-4E35-849C-A7057A0E6335}" srcOrd="1" destOrd="0" presId="urn:microsoft.com/office/officeart/2005/8/layout/orgChart1"/>
    <dgm:cxn modelId="{F01BF5EF-500D-41F0-BA75-77F472CD77C2}" type="presOf" srcId="{8705F623-148F-41CB-8658-6EE6A97CFACB}" destId="{310F39D1-4CD4-44CC-89E1-7E31709198E1}" srcOrd="0" destOrd="0" presId="urn:microsoft.com/office/officeart/2005/8/layout/orgChart1"/>
    <dgm:cxn modelId="{0639E2EC-397D-4776-9428-4BF9E28A73F2}" type="presOf" srcId="{44F0D2D2-75BD-471E-A940-0632A611B190}" destId="{DDDB78D4-0AC6-4A51-95EA-71C51D310392}" srcOrd="0" destOrd="0" presId="urn:microsoft.com/office/officeart/2005/8/layout/orgChart1"/>
    <dgm:cxn modelId="{FFB6DC76-0E99-4AF6-8387-F92D88BE069D}" srcId="{32E26F4A-F384-42B4-825A-B8F4BFCC0B62}" destId="{73963C10-6CF4-49F9-A8A3-814CEBCFF4F0}" srcOrd="1" destOrd="0" parTransId="{2BE88695-F9B9-4204-9B4B-D65918F9875F}" sibTransId="{55B687E6-9F39-4959-B5B0-A19911E410A1}"/>
    <dgm:cxn modelId="{C8CF9240-DA76-4D26-A7D9-4A97C1301BCC}" type="presOf" srcId="{5ADB1E71-5B14-4D01-9DEF-3D15DCE04CA4}" destId="{7A239707-CA33-4334-B69D-F378B4A3F856}" srcOrd="1" destOrd="0" presId="urn:microsoft.com/office/officeart/2005/8/layout/orgChart1"/>
    <dgm:cxn modelId="{FF96D6DC-1950-4A54-853F-0827F47AC791}" type="presOf" srcId="{9EEBE571-B2AB-404F-94F0-F41B75FB550C}" destId="{3B0A9805-BA80-4B57-9FD2-06090F5EA492}" srcOrd="0" destOrd="0" presId="urn:microsoft.com/office/officeart/2005/8/layout/orgChart1"/>
    <dgm:cxn modelId="{2256A4EB-AF09-4E98-87F0-94F719249CBE}" type="presOf" srcId="{56774BB8-8D7C-48F8-95C5-481B2EDE596A}" destId="{719BB457-37F4-43E6-97B9-D2DA3763EDE1}" srcOrd="0" destOrd="0" presId="urn:microsoft.com/office/officeart/2005/8/layout/orgChart1"/>
    <dgm:cxn modelId="{4D333689-FA1B-4CA9-BA53-A271CA388751}" type="presOf" srcId="{AFC8F08B-9CCE-4B62-BF09-7D42C43DEBA6}" destId="{1A51E322-FA58-42BB-8B31-747E9B3A293C}" srcOrd="0" destOrd="0" presId="urn:microsoft.com/office/officeart/2005/8/layout/orgChart1"/>
    <dgm:cxn modelId="{C1ED5D57-A0C3-4A90-813B-78459E259692}" type="presOf" srcId="{163F4682-8A17-4862-9B03-6BF05A3DC0F8}" destId="{995DA771-4FAB-4FD3-A61F-E52AB3CFC318}" srcOrd="1" destOrd="0" presId="urn:microsoft.com/office/officeart/2005/8/layout/orgChart1"/>
    <dgm:cxn modelId="{56B0B468-0D0F-47BC-A79C-5B01D962F6D2}" type="presOf" srcId="{53641682-0816-4F2B-9DB1-DF8FADBA11B6}" destId="{D2DF6401-FDD9-42F2-8978-FCB8CD7D3960}" srcOrd="1" destOrd="0" presId="urn:microsoft.com/office/officeart/2005/8/layout/orgChart1"/>
    <dgm:cxn modelId="{022B0CF8-9DF1-4CE8-B300-1B9289E88B25}" type="presOf" srcId="{32E26F4A-F384-42B4-825A-B8F4BFCC0B62}" destId="{98E252C9-2236-4A8D-BD47-223CF5DE39EB}" srcOrd="1" destOrd="0" presId="urn:microsoft.com/office/officeart/2005/8/layout/orgChart1"/>
    <dgm:cxn modelId="{6C949E67-8A47-4A15-BBA2-B19564A1284C}" type="presOf" srcId="{0B5E5314-F888-45B7-8347-B22603C48256}" destId="{99FE9214-30A1-48C6-A943-44AC29666CCD}" srcOrd="0" destOrd="0" presId="urn:microsoft.com/office/officeart/2005/8/layout/orgChart1"/>
    <dgm:cxn modelId="{A7CEB739-2BD4-481A-962F-45313108B920}" type="presOf" srcId="{7CEEA4FE-1214-471C-94B7-8695C8F63239}" destId="{A1F318AC-0EAF-490A-A96E-0BCBB0958DA1}" srcOrd="0" destOrd="0" presId="urn:microsoft.com/office/officeart/2005/8/layout/orgChart1"/>
    <dgm:cxn modelId="{620FD227-BFBB-4E23-A348-D6ACF33FAC56}" type="presOf" srcId="{02128904-0433-49E4-B2EC-50E472FEB8B0}" destId="{2976CEDE-D9D9-4322-8801-40209CEA5CDA}" srcOrd="1" destOrd="0" presId="urn:microsoft.com/office/officeart/2005/8/layout/orgChart1"/>
    <dgm:cxn modelId="{F68E0D2F-E563-4F21-99C7-91F6CA00E872}" srcId="{DB4ADF44-B544-44AE-AE13-D14446C51D56}" destId="{5B53DC21-D393-4C84-ACA5-B5E3E98044CB}" srcOrd="3" destOrd="0" parTransId="{44F0D2D2-75BD-471E-A940-0632A611B190}" sibTransId="{93FA768B-24E8-48B5-8F54-5E870BC8715F}"/>
    <dgm:cxn modelId="{E9F93DEB-5792-4025-8514-F7D2EF08E871}" type="presOf" srcId="{741AC233-1906-4997-87A3-7A5F203AD37A}" destId="{28D32780-5D81-4BCB-B0A0-A7CF44733EEA}" srcOrd="0" destOrd="0" presId="urn:microsoft.com/office/officeart/2005/8/layout/orgChart1"/>
    <dgm:cxn modelId="{678F7D50-A89F-413E-8DA6-03A2729102E1}" type="presOf" srcId="{C5D11651-DA96-49BB-94B1-1B713FD6F363}" destId="{0B058810-B4FE-4259-B30A-09F088D6E20A}" srcOrd="0" destOrd="0" presId="urn:microsoft.com/office/officeart/2005/8/layout/orgChart1"/>
    <dgm:cxn modelId="{BB11A941-CAAF-401E-A565-A0079069BC12}" type="presOf" srcId="{2E323779-0A3F-4BFF-9C18-42E8BBD192C2}" destId="{63FD2857-9FA0-48B9-A0EE-32A4A21099A0}" srcOrd="0" destOrd="0" presId="urn:microsoft.com/office/officeart/2005/8/layout/orgChart1"/>
    <dgm:cxn modelId="{C92034FD-C04D-4251-883F-862C5E337D16}" type="presOf" srcId="{E7420DC9-E3D3-4039-99B0-C5816A400ED4}" destId="{AB44957E-1384-4628-A91F-6E9753D13DC1}" srcOrd="0" destOrd="0" presId="urn:microsoft.com/office/officeart/2005/8/layout/orgChart1"/>
    <dgm:cxn modelId="{1B0585A3-BFF8-4D2D-A530-93C073FB88DE}" type="presOf" srcId="{F05CCB44-40A7-4139-BF2A-092782655420}" destId="{6A9212A0-A962-4707-8626-694B19BDFA9A}" srcOrd="0" destOrd="0" presId="urn:microsoft.com/office/officeart/2005/8/layout/orgChart1"/>
    <dgm:cxn modelId="{87ABE632-5063-4190-B6DA-10C24B2DCDDC}" type="presOf" srcId="{2620AAFE-CA2D-4DD1-8112-C287D1780DA2}" destId="{8D1893FB-17B4-43C0-B162-19BDB46D5A4E}" srcOrd="0" destOrd="0" presId="urn:microsoft.com/office/officeart/2005/8/layout/orgChart1"/>
    <dgm:cxn modelId="{EB20DF5E-57AD-4432-BDB6-65AC2F57458F}" type="presOf" srcId="{9EEBE571-B2AB-404F-94F0-F41B75FB550C}" destId="{4CFB0862-6D13-40E2-AEFB-6DF12961EE70}" srcOrd="1" destOrd="0" presId="urn:microsoft.com/office/officeart/2005/8/layout/orgChart1"/>
    <dgm:cxn modelId="{B834C445-0BE9-488B-A49A-A22806892E37}" type="presOf" srcId="{5ADB1E71-5B14-4D01-9DEF-3D15DCE04CA4}" destId="{0BAE8311-6011-4502-986B-F175517798E1}" srcOrd="0" destOrd="0" presId="urn:microsoft.com/office/officeart/2005/8/layout/orgChart1"/>
    <dgm:cxn modelId="{ECB053E1-E83E-48A6-88E8-40850EA736B2}" type="presOf" srcId="{D0338D52-5CE1-4F4A-A717-31CBE8584144}" destId="{EACDD6DD-6835-4690-ADF9-F24DBA361DA5}" srcOrd="1" destOrd="0" presId="urn:microsoft.com/office/officeart/2005/8/layout/orgChart1"/>
    <dgm:cxn modelId="{328983AD-BAE8-46A7-9F6F-318BF9279707}" type="presOf" srcId="{C5D11651-DA96-49BB-94B1-1B713FD6F363}" destId="{D05BF4EE-7E86-4691-A91E-88A09CDE3D6A}" srcOrd="1" destOrd="0" presId="urn:microsoft.com/office/officeart/2005/8/layout/orgChart1"/>
    <dgm:cxn modelId="{188650F3-2C37-4609-957F-5547CA278CA6}" srcId="{8753DCB4-362D-4F98-B83F-994B751A7722}" destId="{F8D3AE10-B492-45A1-A69F-B55B86C02A21}" srcOrd="5" destOrd="0" parTransId="{1F53B426-C8B5-4B70-BFA6-E19ED62ACAA6}" sibTransId="{398FB0D8-183C-4EB0-8C93-4D7DC93932C0}"/>
    <dgm:cxn modelId="{EA62BA88-FC9C-4DEB-B935-86AAAA99FD68}" type="presOf" srcId="{DB4ADF44-B544-44AE-AE13-D14446C51D56}" destId="{5E488F87-37BF-4ADA-8664-3320D2940758}" srcOrd="0" destOrd="0" presId="urn:microsoft.com/office/officeart/2005/8/layout/orgChart1"/>
    <dgm:cxn modelId="{688D2114-EB28-4C97-994E-E048F4B3B72C}" type="presOf" srcId="{F553BC62-FFF5-4E92-9EF6-B744E001C5CC}" destId="{0C59A011-132C-483B-89FA-F5778568A162}" srcOrd="0" destOrd="0" presId="urn:microsoft.com/office/officeart/2005/8/layout/orgChart1"/>
    <dgm:cxn modelId="{7701BA1B-60BA-49A0-B0CC-40C03807AD73}" srcId="{C16A9036-DBB5-4449-99A6-6CAD5C994810}" destId="{56774BB8-8D7C-48F8-95C5-481B2EDE596A}" srcOrd="0" destOrd="0" parTransId="{787CDB28-34DB-4831-B226-4C43B05E837D}" sibTransId="{1CFD3F88-9F30-47D0-9F7D-EFAF9B044CFE}"/>
    <dgm:cxn modelId="{301BA194-FB47-4E13-BEAC-570DF53B3002}" type="presOf" srcId="{851CDA1C-D0C4-4B99-BB73-FDC73244BF4F}" destId="{89763336-EA8B-45AB-8577-6CDC01F00BC9}" srcOrd="0" destOrd="0" presId="urn:microsoft.com/office/officeart/2005/8/layout/orgChart1"/>
    <dgm:cxn modelId="{B7BD2B6C-EE58-4F62-B97C-F9DAE56FC0B1}" srcId="{F05CCB44-40A7-4139-BF2A-092782655420}" destId="{02128904-0433-49E4-B2EC-50E472FEB8B0}" srcOrd="0" destOrd="0" parTransId="{32577D34-457D-4676-B187-6100808107ED}" sibTransId="{031A9995-B85E-4D2C-9E96-F180740AEBCE}"/>
    <dgm:cxn modelId="{CF407E7C-6C11-4B50-BD7F-5373921AB16A}" srcId="{56774BB8-8D7C-48F8-95C5-481B2EDE596A}" destId="{1D91E051-EF82-4238-9C72-0C2E73486E23}" srcOrd="0" destOrd="0" parTransId="{2E323779-0A3F-4BFF-9C18-42E8BBD192C2}" sibTransId="{BED8A1A7-AAAB-46B7-8B1D-902E872FDAFE}"/>
    <dgm:cxn modelId="{F10DC9A5-AB52-4B78-BAEC-EF5A6E606E68}" srcId="{9FB8FD38-E34A-4E50-BEB5-23E3F7466041}" destId="{14328998-7912-4BB9-8652-5658423D7985}" srcOrd="1" destOrd="0" parTransId="{FBDB69D7-22DC-42F8-8E76-6575BDD9A4D0}" sibTransId="{59F59FF9-5A3B-409D-8DCD-4058497CFE9F}"/>
    <dgm:cxn modelId="{8C224832-2111-43FC-8D4E-0FAE337EF922}" type="presOf" srcId="{32577D34-457D-4676-B187-6100808107ED}" destId="{8A669C79-3360-4F80-915C-83E21FBAD3C3}" srcOrd="0" destOrd="0" presId="urn:microsoft.com/office/officeart/2005/8/layout/orgChart1"/>
    <dgm:cxn modelId="{D720EFBC-4C82-4F3C-B8C9-2AC58909AE94}" type="presOf" srcId="{D66F2E39-931F-4E8E-9139-6537809CA909}" destId="{28F20A02-DB76-47E3-B8B5-87D9167F2BEF}" srcOrd="1" destOrd="0" presId="urn:microsoft.com/office/officeart/2005/8/layout/orgChart1"/>
    <dgm:cxn modelId="{6B9854F7-878B-408C-8452-4A2830D5BCF7}" srcId="{9FB8FD38-E34A-4E50-BEB5-23E3F7466041}" destId="{D66F2E39-931F-4E8E-9139-6537809CA909}" srcOrd="0" destOrd="0" parTransId="{A1538513-195D-419D-B3BF-D3B4527EEBA4}" sibTransId="{89E06EA4-5BBF-49E1-95C9-59443CEA5207}"/>
    <dgm:cxn modelId="{3A3D4D86-FC16-4C0D-AF8F-879267CB7C57}" srcId="{1D91E051-EF82-4238-9C72-0C2E73486E23}" destId="{2B27AECC-ECE8-47CB-8ADA-25E4CECE9F1A}" srcOrd="0" destOrd="0" parTransId="{41B2EB82-6094-4F22-9032-66D46302A0CF}" sibTransId="{47E42F6A-1AA0-44A3-BC16-C57DAA5B9A20}"/>
    <dgm:cxn modelId="{B9F68343-09E6-49FA-BFD4-807F78EAA7AF}" srcId="{32E26F4A-F384-42B4-825A-B8F4BFCC0B62}" destId="{F553BC62-FFF5-4E92-9EF6-B744E001C5CC}" srcOrd="2" destOrd="0" parTransId="{C9C72A36-0E01-4FAF-85A8-088A4E4F9920}" sibTransId="{58168759-CC06-41AF-9A75-ED21778C8828}"/>
    <dgm:cxn modelId="{46AAB6A0-E875-44A7-82A8-E112F6926FFA}" type="presOf" srcId="{FCCB518F-2DFB-4CF3-A260-C753EB1AD7E3}" destId="{F8B2EC81-DEB6-4EA8-891A-CF1AB1B4CA61}" srcOrd="0" destOrd="0" presId="urn:microsoft.com/office/officeart/2005/8/layout/orgChart1"/>
    <dgm:cxn modelId="{FF028B6A-0BB7-458D-8D48-A461ECEEF2DD}" type="presOf" srcId="{AFF10195-0097-4824-A464-21587A2992CD}" destId="{875293A4-2442-45AF-A6B6-0382265B422A}" srcOrd="0" destOrd="0" presId="urn:microsoft.com/office/officeart/2005/8/layout/orgChart1"/>
    <dgm:cxn modelId="{909F1497-32C4-4DF1-8727-23C34A84C16E}" type="presOf" srcId="{9C01144A-8DA4-4847-8740-CB319C3EA304}" destId="{513B3E1E-9B74-4DAD-9D19-FAD55BD22779}" srcOrd="0" destOrd="0" presId="urn:microsoft.com/office/officeart/2005/8/layout/orgChart1"/>
    <dgm:cxn modelId="{FE9984FD-E52A-42FF-9CC6-546B2E3AD64B}" type="presOf" srcId="{08042EE2-304A-4DB1-B9DF-987216F5C312}" destId="{D111E049-9548-445C-973E-EC37038D7CE7}" srcOrd="1" destOrd="0" presId="urn:microsoft.com/office/officeart/2005/8/layout/orgChart1"/>
    <dgm:cxn modelId="{1A23EE39-38D7-4B6C-B3F5-7598B4C211C0}" srcId="{8753DCB4-362D-4F98-B83F-994B751A7722}" destId="{A433B0ED-770A-4F94-8771-AC636DF5CD9E}" srcOrd="2" destOrd="0" parTransId="{E4A580BF-F1C5-4D3F-8059-39B6BB8E78D1}" sibTransId="{D600CC53-8C94-4FAA-BE92-01F1E1788B54}"/>
    <dgm:cxn modelId="{878E1694-216E-4EBB-A66C-54E3EED53378}" srcId="{32E26F4A-F384-42B4-825A-B8F4BFCC0B62}" destId="{FD080078-3848-4578-8443-459FA84B8584}" srcOrd="0" destOrd="0" parTransId="{8518DB6C-0BD5-4F6E-981D-A2C3556E2114}" sibTransId="{A7E9EE0C-2002-459B-8426-C201FBE5C90E}"/>
    <dgm:cxn modelId="{1F5D2DF2-0549-4DEC-9799-4113CF1C76B9}" srcId="{8753DCB4-362D-4F98-B83F-994B751A7722}" destId="{5ADB1E71-5B14-4D01-9DEF-3D15DCE04CA4}" srcOrd="4" destOrd="0" parTransId="{52832B38-AE1C-407C-A4BC-6B3EA71C1192}" sibTransId="{A4B5AB9E-2BAC-4568-9A17-7F37629277A2}"/>
    <dgm:cxn modelId="{BF1AB3F5-BE76-464C-8A86-003C962634FA}" type="presOf" srcId="{7105476B-E10C-4696-8259-322EF1C647FC}" destId="{A14A7BF3-FA63-45F6-969D-C326FE28A10D}" srcOrd="1" destOrd="0" presId="urn:microsoft.com/office/officeart/2005/8/layout/orgChart1"/>
    <dgm:cxn modelId="{840813B7-5FEA-4A89-B4E3-CB5A16DD6938}" type="presOf" srcId="{DF4EBF4E-455A-4C08-8BB1-6CDD4EF8B3AC}" destId="{A3A933B4-48A8-4901-A1A0-7B8EB4CB585F}" srcOrd="0" destOrd="0" presId="urn:microsoft.com/office/officeart/2005/8/layout/orgChart1"/>
    <dgm:cxn modelId="{9C994639-DB30-4EDE-B838-896A969D8BA2}" type="presOf" srcId="{9E89FF20-73BC-4AD3-BD3B-5200FB215D19}" destId="{8BB8BF91-DA82-4547-A899-6D9011C6E8CE}" srcOrd="0" destOrd="0" presId="urn:microsoft.com/office/officeart/2005/8/layout/orgChart1"/>
    <dgm:cxn modelId="{11F69504-B844-459F-BB44-A39FFA96CD6E}" srcId="{7CEEA4FE-1214-471C-94B7-8695C8F63239}" destId="{05C33406-05F4-40D4-B3A2-C1C8DFB5FE5C}" srcOrd="1" destOrd="0" parTransId="{827CCB13-29D1-4445-A246-62CEC3880641}" sibTransId="{887E22A3-7055-4CD2-9032-C15BB72B12D1}"/>
    <dgm:cxn modelId="{292256D6-7D1E-4352-B17E-C906DA54BF8A}" srcId="{163F4682-8A17-4862-9B03-6BF05A3DC0F8}" destId="{8705F623-148F-41CB-8658-6EE6A97CFACB}" srcOrd="1" destOrd="0" parTransId="{363FFDE6-91F2-4ACF-BA19-103E3364A77A}" sibTransId="{557F0D46-8E43-4871-830D-F62120BB1014}"/>
    <dgm:cxn modelId="{B32AC3E0-9EE8-4F85-A095-BAA4E86E26BA}" srcId="{8753DCB4-362D-4F98-B83F-994B751A7722}" destId="{507A04A1-CCB1-44F7-B0D7-C7CFD733EF03}" srcOrd="3" destOrd="0" parTransId="{600344C5-09B2-4CE9-AFF6-3271D17F4AB8}" sibTransId="{3CF3EBF6-BA63-47BF-B4F3-A78809572206}"/>
    <dgm:cxn modelId="{6F36ECDE-6ECA-4C64-BA6E-B61F0FB56809}" type="presOf" srcId="{7CEEA4FE-1214-471C-94B7-8695C8F63239}" destId="{572ACA7D-C3AD-454D-9BCF-2AC5FC984291}" srcOrd="1" destOrd="0" presId="urn:microsoft.com/office/officeart/2005/8/layout/orgChart1"/>
    <dgm:cxn modelId="{A612B430-D442-47BB-8DFD-1C4853374F7F}" srcId="{9FB8FD38-E34A-4E50-BEB5-23E3F7466041}" destId="{53641682-0816-4F2B-9DB1-DF8FADBA11B6}" srcOrd="2" destOrd="0" parTransId="{A2FA6747-D8F8-44D4-A5DD-12A910AFB86C}" sibTransId="{46D2FF8E-31DB-4A7B-AF09-155591858977}"/>
    <dgm:cxn modelId="{4DD7F191-23EA-43F9-AA1D-08B852C040D9}" type="presOf" srcId="{14328998-7912-4BB9-8652-5658423D7985}" destId="{95B7BD8B-FB9F-49E1-9E78-20326A343448}" srcOrd="1" destOrd="0" presId="urn:microsoft.com/office/officeart/2005/8/layout/orgChart1"/>
    <dgm:cxn modelId="{87D18F1F-F914-40F7-8F9A-23CE7F314CE3}" type="presOf" srcId="{C3477971-AA57-4C9E-BD48-1B0A07F3CCAA}" destId="{58682662-4715-43B5-A692-08949EB46536}" srcOrd="0" destOrd="0" presId="urn:microsoft.com/office/officeart/2005/8/layout/orgChart1"/>
    <dgm:cxn modelId="{28DEEECA-A39E-4BAA-BB97-CBCA4056D74F}" srcId="{2620AAFE-CA2D-4DD1-8112-C287D1780DA2}" destId="{23BCDFA8-A5F7-4B77-917B-B220C482B6BD}" srcOrd="0" destOrd="0" parTransId="{71D22FB4-1705-45D8-B6EF-89873A1D7BED}" sibTransId="{29A333F6-9220-4E59-970E-CD8E0FED25F3}"/>
    <dgm:cxn modelId="{593CD4D6-19BA-4A33-B849-0084DA2FCEAD}" srcId="{1D91E051-EF82-4238-9C72-0C2E73486E23}" destId="{163F4682-8A17-4862-9B03-6BF05A3DC0F8}" srcOrd="1" destOrd="0" parTransId="{E7420DC9-E3D3-4039-99B0-C5816A400ED4}" sibTransId="{A8F6205C-B167-4756-AC2F-1358722388D9}"/>
    <dgm:cxn modelId="{CF1F0CEA-C4BE-453D-91EE-EA53988C8C87}" type="presOf" srcId="{9FB8FD38-E34A-4E50-BEB5-23E3F7466041}" destId="{C51B779F-ADBD-4ACA-9D50-9E3124A0DFBA}" srcOrd="0" destOrd="0" presId="urn:microsoft.com/office/officeart/2005/8/layout/orgChart1"/>
    <dgm:cxn modelId="{6868D0D8-C7EF-4115-92D3-6177982B9443}" type="presOf" srcId="{D0338D52-5CE1-4F4A-A717-31CBE8584144}" destId="{FCB0AC24-C116-4558-9359-D497327C598E}" srcOrd="0" destOrd="0" presId="urn:microsoft.com/office/officeart/2005/8/layout/orgChart1"/>
    <dgm:cxn modelId="{0858F72D-3802-4053-AFED-69D03673B32B}" type="presOf" srcId="{D3FF0B05-B018-4164-B38F-D016F7343A7C}" destId="{09C9C083-B1B5-4A98-81BE-E5CC345E88BF}" srcOrd="0" destOrd="0" presId="urn:microsoft.com/office/officeart/2005/8/layout/orgChart1"/>
    <dgm:cxn modelId="{9572165A-01E9-4BCF-B20F-3B4FC28D2EF6}" type="presOf" srcId="{05C33406-05F4-40D4-B3A2-C1C8DFB5FE5C}" destId="{ADB5CA83-94D2-4FB6-9F9B-164CE550E426}" srcOrd="1" destOrd="0" presId="urn:microsoft.com/office/officeart/2005/8/layout/orgChart1"/>
    <dgm:cxn modelId="{FFD68100-D237-44A3-8628-A4EF8D331E05}" type="presOf" srcId="{53641682-0816-4F2B-9DB1-DF8FADBA11B6}" destId="{4D55E6C7-BC9D-4DA4-9135-706EE1C839DC}" srcOrd="0" destOrd="0" presId="urn:microsoft.com/office/officeart/2005/8/layout/orgChart1"/>
    <dgm:cxn modelId="{7B5ECC78-BFB9-49AE-8DA6-EDC27440D1CE}" srcId="{7CEEA4FE-1214-471C-94B7-8695C8F63239}" destId="{B7AEA2E3-30AC-4BBE-A176-91F9454551E9}" srcOrd="0" destOrd="0" parTransId="{3B4F2FEA-B8B1-4A6D-A7E7-933BD26E1BC9}" sibTransId="{1CCF4D9C-1E47-4847-9AFF-00F37F9F5EF8}"/>
    <dgm:cxn modelId="{529C6EF2-B208-4243-BF38-9510D4A8C4F3}" type="presOf" srcId="{DB4ADF44-B544-44AE-AE13-D14446C51D56}" destId="{35B1E1F4-439A-40EB-B996-1C89EDC54F8B}" srcOrd="1" destOrd="0" presId="urn:microsoft.com/office/officeart/2005/8/layout/orgChart1"/>
    <dgm:cxn modelId="{B1EC8084-2B9E-4B58-B025-4F873F067BA3}" type="presOf" srcId="{53D92FCA-B5B7-406C-9C86-A9E91B777D65}" destId="{DA00A7A6-8E63-49C3-A93E-941D9C3AB2C1}" srcOrd="0" destOrd="0" presId="urn:microsoft.com/office/officeart/2005/8/layout/orgChart1"/>
    <dgm:cxn modelId="{71B3FC38-D023-4DB8-8117-BBABA864FEB7}" type="presOf" srcId="{B7AEA2E3-30AC-4BBE-A176-91F9454551E9}" destId="{0522286D-1A77-442E-9E7E-0EF6E4A29C1A}" srcOrd="0" destOrd="0" presId="urn:microsoft.com/office/officeart/2005/8/layout/orgChart1"/>
    <dgm:cxn modelId="{D2F263E1-CC64-476B-948D-A4801D4803BC}" type="presOf" srcId="{2BE88695-F9B9-4204-9B4B-D65918F9875F}" destId="{034E2D9E-DBCE-4DFE-9C1F-82E055B71737}" srcOrd="0" destOrd="0" presId="urn:microsoft.com/office/officeart/2005/8/layout/orgChart1"/>
    <dgm:cxn modelId="{D34FB07B-037F-414E-A7B1-D472072A8967}" type="presOf" srcId="{4A5A16CF-BA45-46D5-B380-A7755A66B3DB}" destId="{F6B1F40B-23F1-485B-BD41-DD178D29F798}" srcOrd="1" destOrd="0" presId="urn:microsoft.com/office/officeart/2005/8/layout/orgChart1"/>
    <dgm:cxn modelId="{9BF6D60F-6C03-41D4-9094-23B4F74D7829}" srcId="{2620AAFE-CA2D-4DD1-8112-C287D1780DA2}" destId="{1C7586C3-C836-4260-9818-762A0F3AAFFE}" srcOrd="1" destOrd="0" parTransId="{4AFB43FE-62EF-4919-B4B8-28CF744844D3}" sibTransId="{E90EEBEC-7585-48BE-8F9F-859EBCBFA7D5}"/>
    <dgm:cxn modelId="{EDD9D604-E7DE-42D8-AB6B-6C7F129EF02A}" srcId="{0B5E5314-F888-45B7-8347-B22603C48256}" destId="{066158DB-1B7B-40F8-8E0E-C60F038AB439}" srcOrd="2" destOrd="0" parTransId="{581D657C-0D85-436F-9B57-F054CCDEF6AC}" sibTransId="{1206D0A9-C177-48E8-B8B6-27362D0BAA9C}"/>
    <dgm:cxn modelId="{6672385A-0C82-4C98-9E2E-748CBC1A59A0}" type="presOf" srcId="{C16A9036-DBB5-4449-99A6-6CAD5C994810}" destId="{06246336-DCEC-4CDF-9D9A-C1CD74918602}" srcOrd="0" destOrd="0" presId="urn:microsoft.com/office/officeart/2005/8/layout/orgChart1"/>
    <dgm:cxn modelId="{D4C70A6F-C41E-40DB-9B47-5A5FCB53B346}" type="presOf" srcId="{A433B0ED-770A-4F94-8771-AC636DF5CD9E}" destId="{0014DE3B-0EBD-4001-AAFA-315B604E204C}" srcOrd="1" destOrd="0" presId="urn:microsoft.com/office/officeart/2005/8/layout/orgChart1"/>
    <dgm:cxn modelId="{224788D2-AE6A-4844-8198-DB3B9433F142}" type="presOf" srcId="{851CDA1C-D0C4-4B99-BB73-FDC73244BF4F}" destId="{EC5A9F48-4859-4A44-8EE3-D95364FF3172}" srcOrd="1" destOrd="0" presId="urn:microsoft.com/office/officeart/2005/8/layout/orgChart1"/>
    <dgm:cxn modelId="{397C2FFD-4B4C-4A3F-8493-B836C5464CF4}" type="presOf" srcId="{08042EE2-304A-4DB1-B9DF-987216F5C312}" destId="{238A4302-F258-4486-B3F4-394D708BD29D}" srcOrd="0" destOrd="0" presId="urn:microsoft.com/office/officeart/2005/8/layout/orgChart1"/>
    <dgm:cxn modelId="{1DDE71BB-BF31-4218-974D-08A31C8C61AD}" type="presOf" srcId="{8753DCB4-362D-4F98-B83F-994B751A7722}" destId="{ECB53947-C971-48BF-B7EC-AEC3611E54C0}" srcOrd="0" destOrd="0" presId="urn:microsoft.com/office/officeart/2005/8/layout/orgChart1"/>
    <dgm:cxn modelId="{FA1BF9CF-4A14-4E06-A258-526A3F6BDC50}" srcId="{1D91E051-EF82-4238-9C72-0C2E73486E23}" destId="{DF4EBF4E-455A-4C08-8BB1-6CDD4EF8B3AC}" srcOrd="4" destOrd="0" parTransId="{1F289A18-1510-4D8C-85EF-1DA5C8B6F7F3}" sibTransId="{D88E1900-2BD0-4581-99DE-E3DC37DDF98F}"/>
    <dgm:cxn modelId="{C49B28DD-9571-4C4E-A620-327116F3B5B8}" type="presOf" srcId="{581D657C-0D85-436F-9B57-F054CCDEF6AC}" destId="{ADC0528B-BAD3-4B79-AFBF-589BAE642802}" srcOrd="0" destOrd="0" presId="urn:microsoft.com/office/officeart/2005/8/layout/orgChart1"/>
    <dgm:cxn modelId="{F613245F-55F9-41A0-87F7-3DF657EFB8F1}" srcId="{0B5E5314-F888-45B7-8347-B22603C48256}" destId="{9E89FF20-73BC-4AD3-BD3B-5200FB215D19}" srcOrd="3" destOrd="0" parTransId="{9C35C9AE-9F6F-4B96-A5FF-6E329A4CED41}" sibTransId="{3F26A072-95DA-4060-95A1-F7B82AFB1A46}"/>
    <dgm:cxn modelId="{F75E590F-EACC-4752-BDFA-86701644F55A}" srcId="{DB4ADF44-B544-44AE-AE13-D14446C51D56}" destId="{D7C26EFC-E66C-4171-AFA9-89A55B532655}" srcOrd="1" destOrd="0" parTransId="{B93FB132-43B6-4CD4-9C5A-33E731291F3C}" sibTransId="{5DFDF825-9138-4FC7-9194-371879575F69}"/>
    <dgm:cxn modelId="{A77FD31F-0E5A-4249-BC7C-106515E82D96}" srcId="{0B5E5314-F888-45B7-8347-B22603C48256}" destId="{8753DCB4-362D-4F98-B83F-994B751A7722}" srcOrd="1" destOrd="0" parTransId="{A3D29328-B392-48EA-B623-105C8856FF12}" sibTransId="{0163F5C1-04D2-457A-9A39-FF614D3C0F66}"/>
    <dgm:cxn modelId="{B7FA791D-A154-4C58-926F-FF1A774608F7}" type="presOf" srcId="{7C02E531-A95F-4C71-9272-F07C7ED3B8A2}" destId="{887D6C4F-84B5-4AAC-BB6B-063F5F2E4612}" srcOrd="0" destOrd="0" presId="urn:microsoft.com/office/officeart/2005/8/layout/orgChart1"/>
    <dgm:cxn modelId="{8B054A78-2BAC-4FF4-B2F9-F1C1C2A5D1E3}" type="presOf" srcId="{1C7586C3-C836-4260-9818-762A0F3AAFFE}" destId="{B2594943-E997-410B-8B05-540BC8549A15}" srcOrd="1" destOrd="0" presId="urn:microsoft.com/office/officeart/2005/8/layout/orgChart1"/>
    <dgm:cxn modelId="{87D35B5C-7419-49FB-BEB8-5628EF1DB75E}" type="presOf" srcId="{F557AFC9-E9CC-402D-8F1B-996E9B1C9640}" destId="{4BC5CF1E-29AD-4E51-B7A2-95311EEB0532}" srcOrd="0" destOrd="0" presId="urn:microsoft.com/office/officeart/2005/8/layout/orgChart1"/>
    <dgm:cxn modelId="{326A1D79-443A-422C-AB63-106F22AE0DDB}" type="presOf" srcId="{05C33406-05F4-40D4-B3A2-C1C8DFB5FE5C}" destId="{2AD5AA6C-AC55-4965-8061-A81F73C57C15}" srcOrd="0" destOrd="0" presId="urn:microsoft.com/office/officeart/2005/8/layout/orgChart1"/>
    <dgm:cxn modelId="{1F46B916-3C09-4502-B527-4D31EDBC76C0}" type="presOf" srcId="{2B27AECC-ECE8-47CB-8ADA-25E4CECE9F1A}" destId="{F9F0D3F3-DDE3-402E-8495-253AE2AA6516}" srcOrd="0" destOrd="0" presId="urn:microsoft.com/office/officeart/2005/8/layout/orgChart1"/>
    <dgm:cxn modelId="{6615EE67-3957-4A7A-98A6-1FBDDC06DF83}" type="presOf" srcId="{5B53DC21-D393-4C84-ACA5-B5E3E98044CB}" destId="{A4C23E6E-6563-4179-B7E5-513A0C7C361E}" srcOrd="0" destOrd="0" presId="urn:microsoft.com/office/officeart/2005/8/layout/orgChart1"/>
    <dgm:cxn modelId="{A5001617-B885-470D-BE30-647916CF0BDF}" type="presOf" srcId="{F05CCB44-40A7-4139-BF2A-092782655420}" destId="{4029F4DF-C054-4EEA-ADA8-0FEEB7E3B62B}" srcOrd="1" destOrd="0" presId="urn:microsoft.com/office/officeart/2005/8/layout/orgChart1"/>
    <dgm:cxn modelId="{276337EA-9FD1-4FF1-9749-C89848A7AB71}" type="presOf" srcId="{C9C72A36-0E01-4FAF-85A8-088A4E4F9920}" destId="{570E6D5D-45FF-4A53-B7CE-65324C9FB129}" srcOrd="0" destOrd="0" presId="urn:microsoft.com/office/officeart/2005/8/layout/orgChart1"/>
    <dgm:cxn modelId="{FBF6CFC6-3916-4671-9E93-E96B106F24DA}" type="presOf" srcId="{5B53DC21-D393-4C84-ACA5-B5E3E98044CB}" destId="{3EA1F37D-F2BA-4FAE-B4C5-B33CE733C2AB}" srcOrd="1" destOrd="0" presId="urn:microsoft.com/office/officeart/2005/8/layout/orgChart1"/>
    <dgm:cxn modelId="{1548CF58-304C-407D-ABB0-F081B59A0218}" type="presOf" srcId="{9FB8FD38-E34A-4E50-BEB5-23E3F7466041}" destId="{117B99AA-4867-43FF-8233-90C400911A7C}" srcOrd="1" destOrd="0" presId="urn:microsoft.com/office/officeart/2005/8/layout/orgChart1"/>
    <dgm:cxn modelId="{C818A63D-036B-41FC-B33E-06887AE8D5C6}" type="presOf" srcId="{A3D29328-B392-48EA-B623-105C8856FF12}" destId="{60E59C74-E95D-4D56-8D3E-F67FF5C55EA1}" srcOrd="0" destOrd="0" presId="urn:microsoft.com/office/officeart/2005/8/layout/orgChart1"/>
    <dgm:cxn modelId="{DFD6A4BE-B51D-4AD0-A32B-D683BC44BC72}" type="presOf" srcId="{066158DB-1B7B-40F8-8E0E-C60F038AB439}" destId="{54ECAC4C-13CA-46ED-9304-DBB6AAFBE0EB}" srcOrd="1" destOrd="0" presId="urn:microsoft.com/office/officeart/2005/8/layout/orgChart1"/>
    <dgm:cxn modelId="{9CB1A266-D58B-4666-9474-9F85F2959459}" type="presOf" srcId="{A433B0ED-770A-4F94-8771-AC636DF5CD9E}" destId="{0B67C0AA-BC61-4FFE-8D04-C91E0BDF7BE7}" srcOrd="0" destOrd="0" presId="urn:microsoft.com/office/officeart/2005/8/layout/orgChart1"/>
    <dgm:cxn modelId="{EA00A58D-403F-4F26-BF2C-084DF3CC7B9A}" type="presOf" srcId="{8518DB6C-0BD5-4F6E-981D-A2C3556E2114}" destId="{18EE296F-3803-4692-BB9E-CD776313E856}" srcOrd="0" destOrd="0" presId="urn:microsoft.com/office/officeart/2005/8/layout/orgChart1"/>
    <dgm:cxn modelId="{E931BC8B-4129-47AD-AC9D-C02FF5E85D00}" type="presOf" srcId="{32E26F4A-F384-42B4-825A-B8F4BFCC0B62}" destId="{CE0330FF-B6D9-47BC-A9FA-4B61D31C51E4}" srcOrd="0" destOrd="0" presId="urn:microsoft.com/office/officeart/2005/8/layout/orgChart1"/>
    <dgm:cxn modelId="{CA40E271-08E0-4098-9953-74516FD600FE}" type="presOf" srcId="{A2FA6747-D8F8-44D4-A5DD-12A910AFB86C}" destId="{1CCEC84F-63DB-4DEE-9F25-48F1225D6EEC}" srcOrd="0" destOrd="0" presId="urn:microsoft.com/office/officeart/2005/8/layout/orgChart1"/>
    <dgm:cxn modelId="{65225D68-0DF0-4260-92AA-813DEF2CC0FB}" type="presOf" srcId="{BD6E78A2-67CB-4233-A29C-C9B0C46EA3D8}" destId="{23C72FB5-F29D-4721-9EF3-DF8E95B053BD}" srcOrd="0" destOrd="0" presId="urn:microsoft.com/office/officeart/2005/8/layout/orgChart1"/>
    <dgm:cxn modelId="{A6FC10A1-8A60-436E-8A2F-3E3AE385A00B}" type="presOf" srcId="{A1538513-195D-419D-B3BF-D3B4527EEBA4}" destId="{847B6ED2-E123-477F-B76D-2398BE25E943}" srcOrd="0" destOrd="0" presId="urn:microsoft.com/office/officeart/2005/8/layout/orgChart1"/>
    <dgm:cxn modelId="{31CBB112-46BB-4555-A116-189E0B6FFA82}" type="presOf" srcId="{7FF0B8B0-C4D3-41FC-AC02-5552B4C28EAC}" destId="{0945A37F-085F-4D8C-ADAC-6D068F5D07B5}" srcOrd="0" destOrd="0" presId="urn:microsoft.com/office/officeart/2005/8/layout/orgChart1"/>
    <dgm:cxn modelId="{BFFE8E2F-871E-45BD-A471-2941B8AD42CE}" type="presOf" srcId="{1F289A18-1510-4D8C-85EF-1DA5C8B6F7F3}" destId="{8E08F8D6-3F47-400A-837A-EC912876BE24}" srcOrd="0" destOrd="0" presId="urn:microsoft.com/office/officeart/2005/8/layout/orgChart1"/>
    <dgm:cxn modelId="{08E96E83-3D8F-429F-B07F-94923B67B0C5}" srcId="{0B5E5314-F888-45B7-8347-B22603C48256}" destId="{2620AAFE-CA2D-4DD1-8112-C287D1780DA2}" srcOrd="0" destOrd="0" parTransId="{D07164C0-BB64-419C-87F8-390775D1057B}" sibTransId="{F8E63863-E071-41B1-B9C7-14917B225C5B}"/>
    <dgm:cxn modelId="{9B0AA1F1-C2D9-4E2C-B473-4954E2FCFD8F}" type="presOf" srcId="{F8D3AE10-B492-45A1-A69F-B55B86C02A21}" destId="{095537AF-6FC5-472C-8CBA-F95CCAAC2EBA}" srcOrd="0" destOrd="0" presId="urn:microsoft.com/office/officeart/2005/8/layout/orgChart1"/>
    <dgm:cxn modelId="{3BF75314-2836-421C-B553-676357FD8E2D}" type="presOf" srcId="{02128904-0433-49E4-B2EC-50E472FEB8B0}" destId="{77E24FFD-A236-4CA6-930E-B657EB5E8FBE}" srcOrd="0" destOrd="0" presId="urn:microsoft.com/office/officeart/2005/8/layout/orgChart1"/>
    <dgm:cxn modelId="{C46F9066-0426-4D1F-9A64-61B7FAAD0273}" srcId="{8753DCB4-362D-4F98-B83F-994B751A7722}" destId="{72221D15-32B3-4994-9D5A-6AAE95A03CEF}" srcOrd="6" destOrd="0" parTransId="{AFC8F08B-9CCE-4B62-BF09-7D42C43DEBA6}" sibTransId="{6D841F39-7EE5-4FC4-B1C5-EA85BAD65205}"/>
    <dgm:cxn modelId="{20F8016C-A4B2-49AD-8BED-E43133B2E9DB}" type="presOf" srcId="{0CDE0AAC-38D4-4819-81D5-BE4563453958}" destId="{73955802-F960-4314-A568-EFB6B59AE19B}" srcOrd="1" destOrd="0" presId="urn:microsoft.com/office/officeart/2005/8/layout/orgChart1"/>
    <dgm:cxn modelId="{1FA98C5E-2161-426F-88B1-AB070D6C6612}" type="presOf" srcId="{6CAD1A38-D7D4-4FF7-9DFD-B75D61848B28}" destId="{A1F107E2-EBE1-4F33-8D84-DF7DA38FACF9}" srcOrd="0" destOrd="0" presId="urn:microsoft.com/office/officeart/2005/8/layout/orgChart1"/>
    <dgm:cxn modelId="{C28689D0-261E-4321-B5FF-0733FB6C71BD}" srcId="{163F4682-8A17-4862-9B03-6BF05A3DC0F8}" destId="{8E5AA6EE-00BA-4048-A286-B2A27BFA09D3}" srcOrd="2" destOrd="0" parTransId="{742806BA-8F0D-4444-BC7F-0F731733BA02}" sibTransId="{BAE018DD-E32E-48C5-BEF5-A86F9873F906}"/>
    <dgm:cxn modelId="{7C8C25A5-7BE7-4811-82F1-3BB57FB90577}" type="presOf" srcId="{4AFB43FE-62EF-4919-B4B8-28CF744844D3}" destId="{2B7320D6-DA52-4DC9-AB6E-5C8AB4A7BBAB}" srcOrd="0" destOrd="0" presId="urn:microsoft.com/office/officeart/2005/8/layout/orgChart1"/>
    <dgm:cxn modelId="{1794B570-32C6-42C7-A1DF-8ACB04D90CEE}" srcId="{1D91E051-EF82-4238-9C72-0C2E73486E23}" destId="{F05CCB44-40A7-4139-BF2A-092782655420}" srcOrd="3" destOrd="0" parTransId="{6CAD1A38-D7D4-4FF7-9DFD-B75D61848B28}" sibTransId="{8E13CCFC-312C-4D7C-92FF-C02420E48361}"/>
    <dgm:cxn modelId="{50BEBF0A-1FB9-451D-8D3D-9EEB270DD5AB}" srcId="{1D91E051-EF82-4238-9C72-0C2E73486E23}" destId="{32E26F4A-F384-42B4-825A-B8F4BFCC0B62}" srcOrd="2" destOrd="0" parTransId="{7FF0B8B0-C4D3-41FC-AC02-5552B4C28EAC}" sibTransId="{1B7A8F52-52FC-4D4E-B901-7AC211E73C04}"/>
    <dgm:cxn modelId="{E3E67970-C80D-4A3B-AB95-6356C2D3C832}" type="presOf" srcId="{1C7586C3-C836-4260-9818-762A0F3AAFFE}" destId="{23C2B706-4D24-4AC1-809F-C8F74E68E1B4}" srcOrd="0" destOrd="0" presId="urn:microsoft.com/office/officeart/2005/8/layout/orgChart1"/>
    <dgm:cxn modelId="{079AA835-58BB-4D30-BF53-0C51DE579E9D}" type="presOf" srcId="{56774BB8-8D7C-48F8-95C5-481B2EDE596A}" destId="{717CD991-FA25-4F6D-A143-23AC40A23116}" srcOrd="1" destOrd="0" presId="urn:microsoft.com/office/officeart/2005/8/layout/orgChart1"/>
    <dgm:cxn modelId="{4AE4899F-D24B-4822-B569-CDFACD0FAA8F}" type="presOf" srcId="{52832B38-AE1C-407C-A4BC-6B3EA71C1192}" destId="{52F204E7-2C0C-4393-A37C-ED6AF2E59BF0}" srcOrd="0" destOrd="0" presId="urn:microsoft.com/office/officeart/2005/8/layout/orgChart1"/>
    <dgm:cxn modelId="{466D581E-C289-44F1-8612-802CE55D17A8}" type="presOf" srcId="{FBDB69D7-22DC-42F8-8E76-6575BDD9A4D0}" destId="{3F89004B-9163-420C-9724-BE7570023A81}" srcOrd="0" destOrd="0" presId="urn:microsoft.com/office/officeart/2005/8/layout/orgChart1"/>
    <dgm:cxn modelId="{53CD14CD-10BC-4D38-BCD5-D7F88A9C0D0B}" type="presOf" srcId="{742806BA-8F0D-4444-BC7F-0F731733BA02}" destId="{CAA180E8-80F7-4B36-9BF0-3FE782EFBA07}" srcOrd="0" destOrd="0" presId="urn:microsoft.com/office/officeart/2005/8/layout/orgChart1"/>
    <dgm:cxn modelId="{7B509028-D0B2-4CF6-AE20-6F1E67F15E56}" srcId="{2620AAFE-CA2D-4DD1-8112-C287D1780DA2}" destId="{D0338D52-5CE1-4F4A-A717-31CBE8584144}" srcOrd="3" destOrd="0" parTransId="{8601C614-449E-4F9A-83F1-1F35CF1D6E9F}" sibTransId="{664C7891-5630-4BF1-90C7-63387A256D00}"/>
    <dgm:cxn modelId="{81AEA4CF-6BCE-4FF7-B17D-5EBAA7039F0D}" type="presOf" srcId="{73963C10-6CF4-49F9-A8A3-814CEBCFF4F0}" destId="{8F3042C4-D9D8-4F32-854D-FD8FCE90EF6E}" srcOrd="0" destOrd="0" presId="urn:microsoft.com/office/officeart/2005/8/layout/orgChart1"/>
    <dgm:cxn modelId="{FFB550E4-2EE7-43EE-A475-4DC095C6E367}" type="presOf" srcId="{363FFDE6-91F2-4ACF-BA19-103E3364A77A}" destId="{F7ADD417-268F-4023-9FBF-81CD86215589}" srcOrd="0" destOrd="0" presId="urn:microsoft.com/office/officeart/2005/8/layout/orgChart1"/>
    <dgm:cxn modelId="{1E22FF62-805C-4BF5-B104-CE636814B53D}" type="presOf" srcId="{EECD4598-4EB7-40E3-8ADC-158908EDD0E5}" destId="{4D4B38B6-9616-4D75-9C5A-8A49D4BC0B21}" srcOrd="1" destOrd="0" presId="urn:microsoft.com/office/officeart/2005/8/layout/orgChart1"/>
    <dgm:cxn modelId="{F1C73ABA-4A5F-465A-BBAF-F4C597689564}" srcId="{2620AAFE-CA2D-4DD1-8112-C287D1780DA2}" destId="{7105476B-E10C-4696-8259-322EF1C647FC}" srcOrd="6" destOrd="0" parTransId="{9C01144A-8DA4-4847-8740-CB319C3EA304}" sibTransId="{109105B9-5AF9-4191-938B-B712F1FAF6EE}"/>
    <dgm:cxn modelId="{719E6F8E-584B-4B45-B114-DC015C44229A}" srcId="{7CEEA4FE-1214-471C-94B7-8695C8F63239}" destId="{F557AFC9-E9CC-402D-8F1B-996E9B1C9640}" srcOrd="2" destOrd="0" parTransId="{3799AD77-3175-416B-B7B1-C8770641F49D}" sibTransId="{F6288550-E7BF-4102-9F93-8C2B5277A8C9}"/>
    <dgm:cxn modelId="{2FF9778C-7C2D-44E3-9273-CF33994F7179}" type="presOf" srcId="{41B2EB82-6094-4F22-9032-66D46302A0CF}" destId="{EB6F5BFA-E7F0-48A3-A90E-C25102DFF4B4}" srcOrd="0" destOrd="0" presId="urn:microsoft.com/office/officeart/2005/8/layout/orgChart1"/>
    <dgm:cxn modelId="{8371EA85-91D2-4BB2-821E-B003668170B1}" type="presOf" srcId="{8705F623-148F-41CB-8658-6EE6A97CFACB}" destId="{BE6DC6F9-5D44-4940-A474-7C119B6090AB}" srcOrd="1" destOrd="0" presId="urn:microsoft.com/office/officeart/2005/8/layout/orgChart1"/>
    <dgm:cxn modelId="{2D0260AF-5218-4DB7-85B8-8FFC8BDA0579}" srcId="{DB4ADF44-B544-44AE-AE13-D14446C51D56}" destId="{4A5A16CF-BA45-46D5-B380-A7755A66B3DB}" srcOrd="0" destOrd="0" parTransId="{A5B4D8A8-A872-4616-A9B2-21BC87FBA17A}" sibTransId="{61930F4A-9E40-456D-B115-89E9AB7AB630}"/>
    <dgm:cxn modelId="{C0E53061-41E5-4497-AF14-A88B69EB6323}" type="presOf" srcId="{EECD4598-4EB7-40E3-8ADC-158908EDD0E5}" destId="{E53AE5E5-3E70-4960-92EE-FCE29C4620E1}" srcOrd="0" destOrd="0" presId="urn:microsoft.com/office/officeart/2005/8/layout/orgChart1"/>
    <dgm:cxn modelId="{72498C56-9248-4411-90B1-3FBA16CC115D}" type="presOf" srcId="{B34B4176-D68B-40DC-9BEA-FF8D8CFBA503}" destId="{DDB55584-2FC4-49E9-88CB-63ECC6A0814A}" srcOrd="0" destOrd="0" presId="urn:microsoft.com/office/officeart/2005/8/layout/orgChart1"/>
    <dgm:cxn modelId="{2A9D6800-E108-4DF3-9A2C-82E75923CA17}" srcId="{DB4ADF44-B544-44AE-AE13-D14446C51D56}" destId="{851CDA1C-D0C4-4B99-BB73-FDC73244BF4F}" srcOrd="2" destOrd="0" parTransId="{B34B4176-D68B-40DC-9BEA-FF8D8CFBA503}" sibTransId="{6B1630AB-4DD6-4242-969D-CA6C3661100E}"/>
    <dgm:cxn modelId="{962ACBF4-7CBE-4471-A728-ABD476F6439E}" type="presOf" srcId="{72221D15-32B3-4994-9D5A-6AAE95A03CEF}" destId="{8F10A5CB-F7F8-4917-A2AB-EACAA41B1AE9}" srcOrd="1" destOrd="0" presId="urn:microsoft.com/office/officeart/2005/8/layout/orgChart1"/>
    <dgm:cxn modelId="{A1A1699D-A37E-47F9-9CDD-633B2BF2D4C9}" type="presOf" srcId="{A5B4D8A8-A872-4616-A9B2-21BC87FBA17A}" destId="{D46D9484-029F-4BA2-8B7B-EC00FC5E9C68}" srcOrd="0" destOrd="0" presId="urn:microsoft.com/office/officeart/2005/8/layout/orgChart1"/>
    <dgm:cxn modelId="{05E8169B-0E7B-486B-9C58-4DBEB57788CD}" type="presOf" srcId="{1D91E051-EF82-4238-9C72-0C2E73486E23}" destId="{874035D2-847F-41FC-BA44-3227B9905BC0}" srcOrd="0" destOrd="0" presId="urn:microsoft.com/office/officeart/2005/8/layout/orgChart1"/>
    <dgm:cxn modelId="{3D3D0BCD-5FCB-48F5-A30C-63B2DF8C40A8}" type="presOf" srcId="{8E5AA6EE-00BA-4048-A286-B2A27BFA09D3}" destId="{4E102670-D758-4360-8142-7AF93F1FC1E5}" srcOrd="0" destOrd="0" presId="urn:microsoft.com/office/officeart/2005/8/layout/orgChart1"/>
    <dgm:cxn modelId="{1D43B205-A863-4220-B9C8-00875CBB0580}" type="presOf" srcId="{FD080078-3848-4578-8443-459FA84B8584}" destId="{24DCBB6F-0BA2-45DD-B664-6EC9C9B8DBD8}" srcOrd="1" destOrd="0" presId="urn:microsoft.com/office/officeart/2005/8/layout/orgChart1"/>
    <dgm:cxn modelId="{C880C739-5EF1-44BA-8D86-DBA16DE79E0A}" srcId="{163F4682-8A17-4862-9B03-6BF05A3DC0F8}" destId="{08042EE2-304A-4DB1-B9DF-987216F5C312}" srcOrd="0" destOrd="0" parTransId="{D3FF0B05-B018-4164-B38F-D016F7343A7C}" sibTransId="{C323A835-F1F4-47F1-9F9D-3E4A61829840}"/>
    <dgm:cxn modelId="{22B09C2F-70B6-422F-82CD-2808229BE17D}" type="presOf" srcId="{23BCDFA8-A5F7-4B77-917B-B220C482B6BD}" destId="{925B497A-6EA5-4A3F-B5DB-B0D702B72ACC}" srcOrd="0" destOrd="0" presId="urn:microsoft.com/office/officeart/2005/8/layout/orgChart1"/>
    <dgm:cxn modelId="{F8B34D75-9D51-4C36-91F2-0EFEC00A81BC}" type="presOf" srcId="{53D92FCA-B5B7-406C-9C86-A9E91B777D65}" destId="{23D00F16-97E5-4E54-AF0E-D10B272C91D3}" srcOrd="1" destOrd="0" presId="urn:microsoft.com/office/officeart/2005/8/layout/orgChart1"/>
    <dgm:cxn modelId="{921A056D-CDF9-41C7-B6A3-A99EA1DC52F7}" srcId="{2620AAFE-CA2D-4DD1-8112-C287D1780DA2}" destId="{0CDE0AAC-38D4-4819-81D5-BE4563453958}" srcOrd="4" destOrd="0" parTransId="{E5A54E7B-92E4-4CE7-93DC-090099B13700}" sibTransId="{E124E74E-F0B4-44AA-96AB-FA593F0E5424}"/>
    <dgm:cxn modelId="{3B2D562A-5874-4C41-B192-3DDECF67D20C}" type="presOf" srcId="{23BCDFA8-A5F7-4B77-917B-B220C482B6BD}" destId="{B4F0A4A9-FFE3-4D78-9799-4D9829D6492D}" srcOrd="1" destOrd="0" presId="urn:microsoft.com/office/officeart/2005/8/layout/orgChart1"/>
    <dgm:cxn modelId="{1FEFEDF6-C187-4092-BBDB-1BA209E20995}" type="presOf" srcId="{3799AD77-3175-416B-B7B1-C8770641F49D}" destId="{369FCC6B-6DF2-4522-BEC6-09979006236F}" srcOrd="0" destOrd="0" presId="urn:microsoft.com/office/officeart/2005/8/layout/orgChart1"/>
    <dgm:cxn modelId="{0A86C0BF-0868-409A-BC6C-9AC059DB9390}" type="presOf" srcId="{72221D15-32B3-4994-9D5A-6AAE95A03CEF}" destId="{FEB46D8E-4C6E-49B7-923C-36BAE70CF098}" srcOrd="0" destOrd="0" presId="urn:microsoft.com/office/officeart/2005/8/layout/orgChart1"/>
    <dgm:cxn modelId="{354AC7D4-660D-44C0-82E2-0E0DE4722332}" type="presOf" srcId="{E4A580BF-F1C5-4D3F-8059-39B6BB8E78D1}" destId="{BD246E9D-7EE7-4C9D-A487-984884167E57}" srcOrd="0" destOrd="0" presId="urn:microsoft.com/office/officeart/2005/8/layout/orgChart1"/>
    <dgm:cxn modelId="{A2D3772B-D1BA-4959-938C-042A69AC5D65}" srcId="{0B5E5314-F888-45B7-8347-B22603C48256}" destId="{7CEEA4FE-1214-471C-94B7-8695C8F63239}" srcOrd="4" destOrd="0" parTransId="{AFF10195-0097-4824-A464-21587A2992CD}" sibTransId="{6DB49E07-F79C-4B91-89AF-AD55BB212173}"/>
    <dgm:cxn modelId="{F0FE3E21-EE51-4994-A279-3372416FCB50}" type="presOf" srcId="{B7AEA2E3-30AC-4BBE-A176-91F9454551E9}" destId="{CB82F472-EB8E-452D-A82E-7CC4B4445C3D}" srcOrd="1" destOrd="0" presId="urn:microsoft.com/office/officeart/2005/8/layout/orgChart1"/>
    <dgm:cxn modelId="{3AA2D1AA-FAF0-4F1A-BA26-9EA6978EC05C}" type="presOf" srcId="{D7C26EFC-E66C-4171-AFA9-89A55B532655}" destId="{B8DD2569-E8AA-4313-8B8F-F5B6C4D999BF}" srcOrd="1" destOrd="0" presId="urn:microsoft.com/office/officeart/2005/8/layout/orgChart1"/>
    <dgm:cxn modelId="{DAD31924-1DF8-4D1F-A06B-9345F1F07D4F}" type="presOf" srcId="{0360B448-B470-458E-BDA7-286F5EC3F60B}" destId="{F5A5FF51-CF18-4F84-9EB7-55E807B0D81B}" srcOrd="0" destOrd="0" presId="urn:microsoft.com/office/officeart/2005/8/layout/orgChart1"/>
    <dgm:cxn modelId="{9DAB3AC0-4280-4D07-8438-1DF9B57B1879}" srcId="{066158DB-1B7B-40F8-8E0E-C60F038AB439}" destId="{EECD4598-4EB7-40E3-8ADC-158908EDD0E5}" srcOrd="0" destOrd="0" parTransId="{0360B448-B470-458E-BDA7-286F5EC3F60B}" sibTransId="{544477E8-22E4-40D8-A4A8-7205A3560169}"/>
    <dgm:cxn modelId="{B8C89F70-ECDC-4B09-83AD-0F09FE36C13F}" type="presOf" srcId="{7C02E531-A95F-4C71-9272-F07C7ED3B8A2}" destId="{078A3702-3395-40E0-A88B-2C99202746AF}" srcOrd="1" destOrd="0" presId="urn:microsoft.com/office/officeart/2005/8/layout/orgChart1"/>
    <dgm:cxn modelId="{79C6FBE9-8A27-4EE7-94D6-80D7D4C15826}" type="presOf" srcId="{D66F2E39-931F-4E8E-9139-6537809CA909}" destId="{DC484A50-024E-46A2-9924-58790020118F}" srcOrd="0" destOrd="0" presId="urn:microsoft.com/office/officeart/2005/8/layout/orgChart1"/>
    <dgm:cxn modelId="{5E2D2F12-B2E9-4D7E-B457-A04AC263016B}" srcId="{0B5E5314-F888-45B7-8347-B22603C48256}" destId="{DB4ADF44-B544-44AE-AE13-D14446C51D56}" srcOrd="5" destOrd="0" parTransId="{B1A3690B-3C1A-455D-B60A-868487E895EA}" sibTransId="{F0D3B656-4F7A-4DCD-A903-23DF7E63D927}"/>
    <dgm:cxn modelId="{523AC600-D522-4C7B-841C-5646029808F2}" type="presOf" srcId="{DF4EBF4E-455A-4C08-8BB1-6CDD4EF8B3AC}" destId="{641A669B-360B-4459-ABBB-E397E1AEB860}" srcOrd="1" destOrd="0" presId="urn:microsoft.com/office/officeart/2005/8/layout/orgChart1"/>
    <dgm:cxn modelId="{8CDABF3E-C7A3-46D1-B0C1-340D33D21D95}" type="presOf" srcId="{782C9E97-7083-43FB-8765-063A7A74D041}" destId="{60CF706F-C66D-4A78-87A4-EE226BA9CDF1}" srcOrd="0" destOrd="0" presId="urn:microsoft.com/office/officeart/2005/8/layout/orgChart1"/>
    <dgm:cxn modelId="{DB65E45F-35F1-4061-8259-B0BAA33C2082}" type="presOf" srcId="{B1A3690B-3C1A-455D-B60A-868487E895EA}" destId="{2D98863A-7D85-462D-8448-6B46585D6043}" srcOrd="0" destOrd="0" presId="urn:microsoft.com/office/officeart/2005/8/layout/orgChart1"/>
    <dgm:cxn modelId="{A5EFB060-9304-45FA-A424-429F3B74D119}" type="presOf" srcId="{B93FB132-43B6-4CD4-9C5A-33E731291F3C}" destId="{442C2480-886C-43DA-89BD-8314D992DA03}" srcOrd="0" destOrd="0" presId="urn:microsoft.com/office/officeart/2005/8/layout/orgChart1"/>
    <dgm:cxn modelId="{0892600F-9A36-4EAF-A984-D47B1A0D1660}" type="presOf" srcId="{D07164C0-BB64-419C-87F8-390775D1057B}" destId="{B26F0CCB-DA33-4585-A216-0AA5922E9447}" srcOrd="0" destOrd="0" presId="urn:microsoft.com/office/officeart/2005/8/layout/orgChart1"/>
    <dgm:cxn modelId="{BA64EACE-3AC2-42C6-8F70-C89678B4655A}" type="presOf" srcId="{0CDE0AAC-38D4-4819-81D5-BE4563453958}" destId="{36DF2A2E-8DA1-4733-92AF-8A5170A23B02}" srcOrd="0" destOrd="0" presId="urn:microsoft.com/office/officeart/2005/8/layout/orgChart1"/>
    <dgm:cxn modelId="{5FF4A968-9F69-48F5-AD9B-034BEEF13337}" type="presOf" srcId="{441F8F23-05BD-44CF-9855-0ECD9281EB58}" destId="{CC007470-7205-4248-8716-3AC02BDFF870}" srcOrd="0" destOrd="0" presId="urn:microsoft.com/office/officeart/2005/8/layout/orgChart1"/>
    <dgm:cxn modelId="{483FCD4F-D549-4605-B6CD-00AE9AFD1D96}" type="presOf" srcId="{1D91E051-EF82-4238-9C72-0C2E73486E23}" destId="{E6BBB0D7-11E3-4A83-9458-D922F478F633}" srcOrd="1" destOrd="0" presId="urn:microsoft.com/office/officeart/2005/8/layout/orgChart1"/>
    <dgm:cxn modelId="{6A3480BD-B052-4070-84FF-FA41CD30C15D}" type="presOf" srcId="{9E89FF20-73BC-4AD3-BD3B-5200FB215D19}" destId="{F695D33F-8EA9-4A69-BCE1-31876B509D81}" srcOrd="1" destOrd="0" presId="urn:microsoft.com/office/officeart/2005/8/layout/orgChart1"/>
    <dgm:cxn modelId="{A9F74C78-DB62-4272-A68C-E9EA72DFE50E}" type="presOf" srcId="{F553BC62-FFF5-4E92-9EF6-B744E001C5CC}" destId="{B4306DFE-45EA-4204-B2E9-0EE947697125}" srcOrd="1" destOrd="0" presId="urn:microsoft.com/office/officeart/2005/8/layout/orgChart1"/>
    <dgm:cxn modelId="{2678ED64-E8CB-496D-883A-9CCC30216055}" type="presParOf" srcId="{06246336-DCEC-4CDF-9D9A-C1CD74918602}" destId="{4CDC5893-C2F6-4ED5-859E-5F41CE4BE08B}" srcOrd="0" destOrd="0" presId="urn:microsoft.com/office/officeart/2005/8/layout/orgChart1"/>
    <dgm:cxn modelId="{3E6CB341-3673-4EED-83CA-1F85BB9627CE}" type="presParOf" srcId="{4CDC5893-C2F6-4ED5-859E-5F41CE4BE08B}" destId="{A6D3E141-5791-4ED1-B69F-B36E2F2D5EBF}" srcOrd="0" destOrd="0" presId="urn:microsoft.com/office/officeart/2005/8/layout/orgChart1"/>
    <dgm:cxn modelId="{3AFBA6EC-9D2E-4140-969B-17D4BEA80AC4}" type="presParOf" srcId="{A6D3E141-5791-4ED1-B69F-B36E2F2D5EBF}" destId="{719BB457-37F4-43E6-97B9-D2DA3763EDE1}" srcOrd="0" destOrd="0" presId="urn:microsoft.com/office/officeart/2005/8/layout/orgChart1"/>
    <dgm:cxn modelId="{A9238AA6-437D-41D1-9FA8-13D46FB7C4FC}" type="presParOf" srcId="{A6D3E141-5791-4ED1-B69F-B36E2F2D5EBF}" destId="{717CD991-FA25-4F6D-A143-23AC40A23116}" srcOrd="1" destOrd="0" presId="urn:microsoft.com/office/officeart/2005/8/layout/orgChart1"/>
    <dgm:cxn modelId="{4FC1A77A-74A8-40C1-9FC6-1F49D022AECE}" type="presParOf" srcId="{4CDC5893-C2F6-4ED5-859E-5F41CE4BE08B}" destId="{DB92DADE-960E-4B53-8602-75F0DD8B8C90}" srcOrd="1" destOrd="0" presId="urn:microsoft.com/office/officeart/2005/8/layout/orgChart1"/>
    <dgm:cxn modelId="{B1B195AC-165E-486C-9E23-F611710624EE}" type="presParOf" srcId="{DB92DADE-960E-4B53-8602-75F0DD8B8C90}" destId="{63FD2857-9FA0-48B9-A0EE-32A4A21099A0}" srcOrd="0" destOrd="0" presId="urn:microsoft.com/office/officeart/2005/8/layout/orgChart1"/>
    <dgm:cxn modelId="{DCCD82E9-4D0E-4F98-9BA4-3059D0F6569B}" type="presParOf" srcId="{DB92DADE-960E-4B53-8602-75F0DD8B8C90}" destId="{9913BA56-BF40-4D52-84CD-F584129609D3}" srcOrd="1" destOrd="0" presId="urn:microsoft.com/office/officeart/2005/8/layout/orgChart1"/>
    <dgm:cxn modelId="{B27D6DFB-16BD-444D-BD5A-0E8D672FCCF6}" type="presParOf" srcId="{9913BA56-BF40-4D52-84CD-F584129609D3}" destId="{1B43FD85-B894-4EB1-87A8-69D3CD386BB8}" srcOrd="0" destOrd="0" presId="urn:microsoft.com/office/officeart/2005/8/layout/orgChart1"/>
    <dgm:cxn modelId="{17361BC3-FE25-43FA-8793-44C826B2EC70}" type="presParOf" srcId="{1B43FD85-B894-4EB1-87A8-69D3CD386BB8}" destId="{874035D2-847F-41FC-BA44-3227B9905BC0}" srcOrd="0" destOrd="0" presId="urn:microsoft.com/office/officeart/2005/8/layout/orgChart1"/>
    <dgm:cxn modelId="{DB7EA582-389A-4051-AA9A-F1E257072B26}" type="presParOf" srcId="{1B43FD85-B894-4EB1-87A8-69D3CD386BB8}" destId="{E6BBB0D7-11E3-4A83-9458-D922F478F633}" srcOrd="1" destOrd="0" presId="urn:microsoft.com/office/officeart/2005/8/layout/orgChart1"/>
    <dgm:cxn modelId="{1CC81C30-5DA1-48F3-8FE5-DEC80258B841}" type="presParOf" srcId="{9913BA56-BF40-4D52-84CD-F584129609D3}" destId="{F8265C66-D5EE-4EBF-A0B5-A4CFD8E2C5C2}" srcOrd="1" destOrd="0" presId="urn:microsoft.com/office/officeart/2005/8/layout/orgChart1"/>
    <dgm:cxn modelId="{B4EC084B-B2AD-463F-A187-B9D1796EE763}" type="presParOf" srcId="{F8265C66-D5EE-4EBF-A0B5-A4CFD8E2C5C2}" destId="{EB6F5BFA-E7F0-48A3-A90E-C25102DFF4B4}" srcOrd="0" destOrd="0" presId="urn:microsoft.com/office/officeart/2005/8/layout/orgChart1"/>
    <dgm:cxn modelId="{2B73D420-8C3A-4142-8DCE-DF860A61C8B2}" type="presParOf" srcId="{F8265C66-D5EE-4EBF-A0B5-A4CFD8E2C5C2}" destId="{D61B3BC9-8396-4462-8148-DC5314C8C70F}" srcOrd="1" destOrd="0" presId="urn:microsoft.com/office/officeart/2005/8/layout/orgChart1"/>
    <dgm:cxn modelId="{68C48E07-57E2-430F-A893-6D1BC587D7A1}" type="presParOf" srcId="{D61B3BC9-8396-4462-8148-DC5314C8C70F}" destId="{560F0806-D0EA-4778-86DE-84B82BF600D7}" srcOrd="0" destOrd="0" presId="urn:microsoft.com/office/officeart/2005/8/layout/orgChart1"/>
    <dgm:cxn modelId="{CAE7D732-4E04-4E9C-ACEB-5E15A9F2AE53}" type="presParOf" srcId="{560F0806-D0EA-4778-86DE-84B82BF600D7}" destId="{F9F0D3F3-DDE3-402E-8495-253AE2AA6516}" srcOrd="0" destOrd="0" presId="urn:microsoft.com/office/officeart/2005/8/layout/orgChart1"/>
    <dgm:cxn modelId="{5F20DD53-71F0-40C7-8FD7-F6DB7FBAE3A3}" type="presParOf" srcId="{560F0806-D0EA-4778-86DE-84B82BF600D7}" destId="{71805B3B-A744-47A1-80CC-98E9C86852AE}" srcOrd="1" destOrd="0" presId="urn:microsoft.com/office/officeart/2005/8/layout/orgChart1"/>
    <dgm:cxn modelId="{E22AE0B0-D410-438F-9F39-35D1984AC6DC}" type="presParOf" srcId="{D61B3BC9-8396-4462-8148-DC5314C8C70F}" destId="{DB9E96F4-4988-4150-A25F-600253CF44F8}" srcOrd="1" destOrd="0" presId="urn:microsoft.com/office/officeart/2005/8/layout/orgChart1"/>
    <dgm:cxn modelId="{A413A876-7E06-4D00-A0BE-9614C2723508}" type="presParOf" srcId="{D61B3BC9-8396-4462-8148-DC5314C8C70F}" destId="{EE893146-D569-4547-BE1B-40A0E624B1EB}" srcOrd="2" destOrd="0" presId="urn:microsoft.com/office/officeart/2005/8/layout/orgChart1"/>
    <dgm:cxn modelId="{75594C48-6C26-4119-8717-7849F982BC36}" type="presParOf" srcId="{F8265C66-D5EE-4EBF-A0B5-A4CFD8E2C5C2}" destId="{AB44957E-1384-4628-A91F-6E9753D13DC1}" srcOrd="2" destOrd="0" presId="urn:microsoft.com/office/officeart/2005/8/layout/orgChart1"/>
    <dgm:cxn modelId="{8618F37E-8C34-4CB7-95C6-D01C90B74D1F}" type="presParOf" srcId="{F8265C66-D5EE-4EBF-A0B5-A4CFD8E2C5C2}" destId="{AC9B5860-47FA-4425-8677-40DAF5FC6B69}" srcOrd="3" destOrd="0" presId="urn:microsoft.com/office/officeart/2005/8/layout/orgChart1"/>
    <dgm:cxn modelId="{2897BE0E-F545-4A3B-ADE9-CF807B799BDE}" type="presParOf" srcId="{AC9B5860-47FA-4425-8677-40DAF5FC6B69}" destId="{EE069A43-2D7B-4000-A035-743D7642C438}" srcOrd="0" destOrd="0" presId="urn:microsoft.com/office/officeart/2005/8/layout/orgChart1"/>
    <dgm:cxn modelId="{8635CA65-2FB8-46D1-B3D7-285C76D1C171}" type="presParOf" srcId="{EE069A43-2D7B-4000-A035-743D7642C438}" destId="{7C466F8B-0D60-4472-861F-C7FF4F0F4E37}" srcOrd="0" destOrd="0" presId="urn:microsoft.com/office/officeart/2005/8/layout/orgChart1"/>
    <dgm:cxn modelId="{F077497D-0A53-46C0-9363-C978261E8082}" type="presParOf" srcId="{EE069A43-2D7B-4000-A035-743D7642C438}" destId="{995DA771-4FAB-4FD3-A61F-E52AB3CFC318}" srcOrd="1" destOrd="0" presId="urn:microsoft.com/office/officeart/2005/8/layout/orgChart1"/>
    <dgm:cxn modelId="{13882960-7E8D-4C33-A6C5-B04B8D6F400E}" type="presParOf" srcId="{AC9B5860-47FA-4425-8677-40DAF5FC6B69}" destId="{23FA0159-C7B7-4163-9294-0408F1406EC3}" srcOrd="1" destOrd="0" presId="urn:microsoft.com/office/officeart/2005/8/layout/orgChart1"/>
    <dgm:cxn modelId="{C94221E6-5C69-46D8-8064-3C712C042D98}" type="presParOf" srcId="{23FA0159-C7B7-4163-9294-0408F1406EC3}" destId="{09C9C083-B1B5-4A98-81BE-E5CC345E88BF}" srcOrd="0" destOrd="0" presId="urn:microsoft.com/office/officeart/2005/8/layout/orgChart1"/>
    <dgm:cxn modelId="{CE02F272-6370-4F2F-B3C4-CC3C4C9868C8}" type="presParOf" srcId="{23FA0159-C7B7-4163-9294-0408F1406EC3}" destId="{81068946-1E3A-4A9C-9791-13CDE5DC9CCF}" srcOrd="1" destOrd="0" presId="urn:microsoft.com/office/officeart/2005/8/layout/orgChart1"/>
    <dgm:cxn modelId="{4AA6BD24-B4BB-4A84-8E23-A75E8A8448EE}" type="presParOf" srcId="{81068946-1E3A-4A9C-9791-13CDE5DC9CCF}" destId="{A376225C-FD73-4B1A-B282-D44B46FCB140}" srcOrd="0" destOrd="0" presId="urn:microsoft.com/office/officeart/2005/8/layout/orgChart1"/>
    <dgm:cxn modelId="{4334C7EA-DA12-4C43-87EF-A9D00704CAB0}" type="presParOf" srcId="{A376225C-FD73-4B1A-B282-D44B46FCB140}" destId="{238A4302-F258-4486-B3F4-394D708BD29D}" srcOrd="0" destOrd="0" presId="urn:microsoft.com/office/officeart/2005/8/layout/orgChart1"/>
    <dgm:cxn modelId="{326861AE-E383-4788-AE60-D862F61981DB}" type="presParOf" srcId="{A376225C-FD73-4B1A-B282-D44B46FCB140}" destId="{D111E049-9548-445C-973E-EC37038D7CE7}" srcOrd="1" destOrd="0" presId="urn:microsoft.com/office/officeart/2005/8/layout/orgChart1"/>
    <dgm:cxn modelId="{7C1905A8-42D5-4F92-A368-0322E7ECC203}" type="presParOf" srcId="{81068946-1E3A-4A9C-9791-13CDE5DC9CCF}" destId="{55FEEEA5-0622-4618-A837-8F9904D0FA36}" srcOrd="1" destOrd="0" presId="urn:microsoft.com/office/officeart/2005/8/layout/orgChart1"/>
    <dgm:cxn modelId="{A8243E9C-D300-4EC1-AFA6-3C22C8B3B240}" type="presParOf" srcId="{81068946-1E3A-4A9C-9791-13CDE5DC9CCF}" destId="{95F61037-C5B2-4BA0-BB1C-9D8E6888F124}" srcOrd="2" destOrd="0" presId="urn:microsoft.com/office/officeart/2005/8/layout/orgChart1"/>
    <dgm:cxn modelId="{787BBCDE-8961-4CB5-BABB-C798D39EB930}" type="presParOf" srcId="{23FA0159-C7B7-4163-9294-0408F1406EC3}" destId="{F7ADD417-268F-4023-9FBF-81CD86215589}" srcOrd="2" destOrd="0" presId="urn:microsoft.com/office/officeart/2005/8/layout/orgChart1"/>
    <dgm:cxn modelId="{427B92B5-5F8B-45BB-BAB6-977DE8F7DE06}" type="presParOf" srcId="{23FA0159-C7B7-4163-9294-0408F1406EC3}" destId="{4AEF9ABA-7702-4A3A-9FF2-CC2B191B6E51}" srcOrd="3" destOrd="0" presId="urn:microsoft.com/office/officeart/2005/8/layout/orgChart1"/>
    <dgm:cxn modelId="{51CA1A55-AB0D-41F0-90A1-31455F94DE7B}" type="presParOf" srcId="{4AEF9ABA-7702-4A3A-9FF2-CC2B191B6E51}" destId="{FB275C18-1DAB-44EF-AA2C-03C3C15909F6}" srcOrd="0" destOrd="0" presId="urn:microsoft.com/office/officeart/2005/8/layout/orgChart1"/>
    <dgm:cxn modelId="{0DE6E18E-CC1B-4CBD-AD63-8B27EBC4360F}" type="presParOf" srcId="{FB275C18-1DAB-44EF-AA2C-03C3C15909F6}" destId="{310F39D1-4CD4-44CC-89E1-7E31709198E1}" srcOrd="0" destOrd="0" presId="urn:microsoft.com/office/officeart/2005/8/layout/orgChart1"/>
    <dgm:cxn modelId="{F0CD6654-A1DF-4B65-8E52-95F5A2072789}" type="presParOf" srcId="{FB275C18-1DAB-44EF-AA2C-03C3C15909F6}" destId="{BE6DC6F9-5D44-4940-A474-7C119B6090AB}" srcOrd="1" destOrd="0" presId="urn:microsoft.com/office/officeart/2005/8/layout/orgChart1"/>
    <dgm:cxn modelId="{B6DD8C02-1C0C-4AE4-A4A5-4A99FDE7C6E6}" type="presParOf" srcId="{4AEF9ABA-7702-4A3A-9FF2-CC2B191B6E51}" destId="{A176FCC0-C1A0-4C8A-85F5-C23EC78C9147}" srcOrd="1" destOrd="0" presId="urn:microsoft.com/office/officeart/2005/8/layout/orgChart1"/>
    <dgm:cxn modelId="{B72DA0DB-5ED0-40B8-9F04-629248CE2413}" type="presParOf" srcId="{4AEF9ABA-7702-4A3A-9FF2-CC2B191B6E51}" destId="{259FAC9F-A688-448D-8329-FC221A55C473}" srcOrd="2" destOrd="0" presId="urn:microsoft.com/office/officeart/2005/8/layout/orgChart1"/>
    <dgm:cxn modelId="{9A75ADCE-E522-44A4-AAA1-395D346E3A2F}" type="presParOf" srcId="{23FA0159-C7B7-4163-9294-0408F1406EC3}" destId="{CAA180E8-80F7-4B36-9BF0-3FE782EFBA07}" srcOrd="4" destOrd="0" presId="urn:microsoft.com/office/officeart/2005/8/layout/orgChart1"/>
    <dgm:cxn modelId="{1542F128-58FB-4D2B-B251-1676DABACD90}" type="presParOf" srcId="{23FA0159-C7B7-4163-9294-0408F1406EC3}" destId="{75021004-6DBF-4E66-AE93-6011183039F3}" srcOrd="5" destOrd="0" presId="urn:microsoft.com/office/officeart/2005/8/layout/orgChart1"/>
    <dgm:cxn modelId="{36B6675F-F3F2-4A6E-8348-CE808B24E267}" type="presParOf" srcId="{75021004-6DBF-4E66-AE93-6011183039F3}" destId="{7636BED7-1338-47F3-8CAE-817325295230}" srcOrd="0" destOrd="0" presId="urn:microsoft.com/office/officeart/2005/8/layout/orgChart1"/>
    <dgm:cxn modelId="{C32EBFA7-75AC-4CA4-87F8-5AF9CA0CD5B2}" type="presParOf" srcId="{7636BED7-1338-47F3-8CAE-817325295230}" destId="{4E102670-D758-4360-8142-7AF93F1FC1E5}" srcOrd="0" destOrd="0" presId="urn:microsoft.com/office/officeart/2005/8/layout/orgChart1"/>
    <dgm:cxn modelId="{507D3F4E-DF05-4937-9454-94CE2EB1E0EC}" type="presParOf" srcId="{7636BED7-1338-47F3-8CAE-817325295230}" destId="{05A3BA07-5256-47F0-9C3C-C24EDA30CD2E}" srcOrd="1" destOrd="0" presId="urn:microsoft.com/office/officeart/2005/8/layout/orgChart1"/>
    <dgm:cxn modelId="{2FE7EA05-2501-45B9-8361-DF19E5E87584}" type="presParOf" srcId="{75021004-6DBF-4E66-AE93-6011183039F3}" destId="{D77944AA-7EC5-4351-BCE5-347947974E2A}" srcOrd="1" destOrd="0" presId="urn:microsoft.com/office/officeart/2005/8/layout/orgChart1"/>
    <dgm:cxn modelId="{C2712746-586C-4531-BDC6-3A0D4235FAE3}" type="presParOf" srcId="{75021004-6DBF-4E66-AE93-6011183039F3}" destId="{73BE001A-6888-419D-A100-B292294E3597}" srcOrd="2" destOrd="0" presId="urn:microsoft.com/office/officeart/2005/8/layout/orgChart1"/>
    <dgm:cxn modelId="{2811E781-19B9-4CD2-B93D-44F95C8F19CC}" type="presParOf" srcId="{AC9B5860-47FA-4425-8677-40DAF5FC6B69}" destId="{C2CE96C7-B256-48A4-BF34-F96C374D512B}" srcOrd="2" destOrd="0" presId="urn:microsoft.com/office/officeart/2005/8/layout/orgChart1"/>
    <dgm:cxn modelId="{45F2BB86-ED6F-4E02-9D6D-CB4C32B52F5E}" type="presParOf" srcId="{F8265C66-D5EE-4EBF-A0B5-A4CFD8E2C5C2}" destId="{0945A37F-085F-4D8C-ADAC-6D068F5D07B5}" srcOrd="4" destOrd="0" presId="urn:microsoft.com/office/officeart/2005/8/layout/orgChart1"/>
    <dgm:cxn modelId="{7368F59F-8D6F-482D-A53E-312F69E8EFDC}" type="presParOf" srcId="{F8265C66-D5EE-4EBF-A0B5-A4CFD8E2C5C2}" destId="{C5A99677-F4E9-40B1-A576-05B1E41FC703}" srcOrd="5" destOrd="0" presId="urn:microsoft.com/office/officeart/2005/8/layout/orgChart1"/>
    <dgm:cxn modelId="{1441CAF9-D933-4DD5-B07D-CDE96E53387A}" type="presParOf" srcId="{C5A99677-F4E9-40B1-A576-05B1E41FC703}" destId="{E97B4E11-9C12-4A88-A781-E43621542101}" srcOrd="0" destOrd="0" presId="urn:microsoft.com/office/officeart/2005/8/layout/orgChart1"/>
    <dgm:cxn modelId="{43204756-F77A-4AB1-8A79-1CAA83F7B8B6}" type="presParOf" srcId="{E97B4E11-9C12-4A88-A781-E43621542101}" destId="{CE0330FF-B6D9-47BC-A9FA-4B61D31C51E4}" srcOrd="0" destOrd="0" presId="urn:microsoft.com/office/officeart/2005/8/layout/orgChart1"/>
    <dgm:cxn modelId="{BA60C271-C4CA-45FA-8489-54924B53E5E7}" type="presParOf" srcId="{E97B4E11-9C12-4A88-A781-E43621542101}" destId="{98E252C9-2236-4A8D-BD47-223CF5DE39EB}" srcOrd="1" destOrd="0" presId="urn:microsoft.com/office/officeart/2005/8/layout/orgChart1"/>
    <dgm:cxn modelId="{3F16122F-44C8-4F0F-BDFE-C1ABBA9F11BC}" type="presParOf" srcId="{C5A99677-F4E9-40B1-A576-05B1E41FC703}" destId="{D75376A9-8265-4ACC-9C1B-1F1688D3A04C}" srcOrd="1" destOrd="0" presId="urn:microsoft.com/office/officeart/2005/8/layout/orgChart1"/>
    <dgm:cxn modelId="{1AE3C857-68C6-4F31-896A-B4CA598D15EF}" type="presParOf" srcId="{D75376A9-8265-4ACC-9C1B-1F1688D3A04C}" destId="{18EE296F-3803-4692-BB9E-CD776313E856}" srcOrd="0" destOrd="0" presId="urn:microsoft.com/office/officeart/2005/8/layout/orgChart1"/>
    <dgm:cxn modelId="{819564DC-1BA6-466D-845C-F0E4D5066046}" type="presParOf" srcId="{D75376A9-8265-4ACC-9C1B-1F1688D3A04C}" destId="{221B74C2-5298-40A2-A1CE-6410CA6A1EE5}" srcOrd="1" destOrd="0" presId="urn:microsoft.com/office/officeart/2005/8/layout/orgChart1"/>
    <dgm:cxn modelId="{85290F19-26F5-4E71-BE73-F859F3FBF20D}" type="presParOf" srcId="{221B74C2-5298-40A2-A1CE-6410CA6A1EE5}" destId="{422B8067-735F-49BC-BBE9-4874977AAE3B}" srcOrd="0" destOrd="0" presId="urn:microsoft.com/office/officeart/2005/8/layout/orgChart1"/>
    <dgm:cxn modelId="{8FF19656-5352-4481-BEE3-5F6F274DE195}" type="presParOf" srcId="{422B8067-735F-49BC-BBE9-4874977AAE3B}" destId="{59C861E2-9ED2-4834-BD99-F8051BD44C30}" srcOrd="0" destOrd="0" presId="urn:microsoft.com/office/officeart/2005/8/layout/orgChart1"/>
    <dgm:cxn modelId="{C30403C9-2308-43A5-8D59-A3A29C038429}" type="presParOf" srcId="{422B8067-735F-49BC-BBE9-4874977AAE3B}" destId="{24DCBB6F-0BA2-45DD-B664-6EC9C9B8DBD8}" srcOrd="1" destOrd="0" presId="urn:microsoft.com/office/officeart/2005/8/layout/orgChart1"/>
    <dgm:cxn modelId="{FCEDA2F1-B590-42B4-B615-02625030F70B}" type="presParOf" srcId="{221B74C2-5298-40A2-A1CE-6410CA6A1EE5}" destId="{866140CD-BB73-4B45-A797-548F75A687C1}" srcOrd="1" destOrd="0" presId="urn:microsoft.com/office/officeart/2005/8/layout/orgChart1"/>
    <dgm:cxn modelId="{F3D08C06-62D6-449F-809E-DB3C17433A62}" type="presParOf" srcId="{221B74C2-5298-40A2-A1CE-6410CA6A1EE5}" destId="{9ECC0329-719F-44D5-A91A-0F2FAF1B4EFB}" srcOrd="2" destOrd="0" presId="urn:microsoft.com/office/officeart/2005/8/layout/orgChart1"/>
    <dgm:cxn modelId="{5377C565-D14F-42F3-83FA-5A3DC6AE45AC}" type="presParOf" srcId="{D75376A9-8265-4ACC-9C1B-1F1688D3A04C}" destId="{034E2D9E-DBCE-4DFE-9C1F-82E055B71737}" srcOrd="2" destOrd="0" presId="urn:microsoft.com/office/officeart/2005/8/layout/orgChart1"/>
    <dgm:cxn modelId="{568025EA-BA61-4BE7-8F69-265BC3222276}" type="presParOf" srcId="{D75376A9-8265-4ACC-9C1B-1F1688D3A04C}" destId="{23C7627D-11AE-4F0E-BEAB-25EE600B4155}" srcOrd="3" destOrd="0" presId="urn:microsoft.com/office/officeart/2005/8/layout/orgChart1"/>
    <dgm:cxn modelId="{968FFAFB-7EB7-45CE-82D3-EA28053A2C98}" type="presParOf" srcId="{23C7627D-11AE-4F0E-BEAB-25EE600B4155}" destId="{CC724DDE-C9E9-4F73-A0C1-698D540893E8}" srcOrd="0" destOrd="0" presId="urn:microsoft.com/office/officeart/2005/8/layout/orgChart1"/>
    <dgm:cxn modelId="{14A6CCD4-134D-4BA1-8F9A-C1422B1EDE38}" type="presParOf" srcId="{CC724DDE-C9E9-4F73-A0C1-698D540893E8}" destId="{8F3042C4-D9D8-4F32-854D-FD8FCE90EF6E}" srcOrd="0" destOrd="0" presId="urn:microsoft.com/office/officeart/2005/8/layout/orgChart1"/>
    <dgm:cxn modelId="{6AD5BD7C-B150-42E6-BD2A-443EF17B4E2C}" type="presParOf" srcId="{CC724DDE-C9E9-4F73-A0C1-698D540893E8}" destId="{56165388-38D2-4862-AC43-7B1950FE0D7E}" srcOrd="1" destOrd="0" presId="urn:microsoft.com/office/officeart/2005/8/layout/orgChart1"/>
    <dgm:cxn modelId="{C14E3126-1E64-400F-8711-30AE462A651D}" type="presParOf" srcId="{23C7627D-11AE-4F0E-BEAB-25EE600B4155}" destId="{E4430982-F4EF-43D1-A183-E9C5EC3BB701}" srcOrd="1" destOrd="0" presId="urn:microsoft.com/office/officeart/2005/8/layout/orgChart1"/>
    <dgm:cxn modelId="{AC5412B9-1B59-4851-9370-A062A417787F}" type="presParOf" srcId="{23C7627D-11AE-4F0E-BEAB-25EE600B4155}" destId="{07BA9C57-E7AE-4D9C-B92E-E8908C049A4C}" srcOrd="2" destOrd="0" presId="urn:microsoft.com/office/officeart/2005/8/layout/orgChart1"/>
    <dgm:cxn modelId="{96ABE948-1261-4F2E-8179-CE3E49AAB1E5}" type="presParOf" srcId="{D75376A9-8265-4ACC-9C1B-1F1688D3A04C}" destId="{570E6D5D-45FF-4A53-B7CE-65324C9FB129}" srcOrd="4" destOrd="0" presId="urn:microsoft.com/office/officeart/2005/8/layout/orgChart1"/>
    <dgm:cxn modelId="{39DCB259-50C6-4598-A108-F26D81085F41}" type="presParOf" srcId="{D75376A9-8265-4ACC-9C1B-1F1688D3A04C}" destId="{07EB13F6-8776-487E-A31E-5CB7DA6CA62D}" srcOrd="5" destOrd="0" presId="urn:microsoft.com/office/officeart/2005/8/layout/orgChart1"/>
    <dgm:cxn modelId="{20430E64-422F-4D48-B8FA-FD8A0EDA085C}" type="presParOf" srcId="{07EB13F6-8776-487E-A31E-5CB7DA6CA62D}" destId="{45E48217-B5B4-44F7-881F-ACBED71811C0}" srcOrd="0" destOrd="0" presId="urn:microsoft.com/office/officeart/2005/8/layout/orgChart1"/>
    <dgm:cxn modelId="{BF797364-5967-4FA1-B6CF-8F4219C953C7}" type="presParOf" srcId="{45E48217-B5B4-44F7-881F-ACBED71811C0}" destId="{0C59A011-132C-483B-89FA-F5778568A162}" srcOrd="0" destOrd="0" presId="urn:microsoft.com/office/officeart/2005/8/layout/orgChart1"/>
    <dgm:cxn modelId="{5DFA8505-A8B9-4CAA-98DB-381802D503CD}" type="presParOf" srcId="{45E48217-B5B4-44F7-881F-ACBED71811C0}" destId="{B4306DFE-45EA-4204-B2E9-0EE947697125}" srcOrd="1" destOrd="0" presId="urn:microsoft.com/office/officeart/2005/8/layout/orgChart1"/>
    <dgm:cxn modelId="{957A736E-968D-49AD-B49F-A862A9C2F7BB}" type="presParOf" srcId="{07EB13F6-8776-487E-A31E-5CB7DA6CA62D}" destId="{2797BF2A-E259-4758-9941-AAB886E3DE3F}" srcOrd="1" destOrd="0" presId="urn:microsoft.com/office/officeart/2005/8/layout/orgChart1"/>
    <dgm:cxn modelId="{0736ED2F-5AEF-4BF3-AC6E-833741A7AF0E}" type="presParOf" srcId="{07EB13F6-8776-487E-A31E-5CB7DA6CA62D}" destId="{18DF80DE-F84E-4A06-8199-19E1B53F73DF}" srcOrd="2" destOrd="0" presId="urn:microsoft.com/office/officeart/2005/8/layout/orgChart1"/>
    <dgm:cxn modelId="{D62D1369-3702-4D86-91D2-4B5907715123}" type="presParOf" srcId="{C5A99677-F4E9-40B1-A576-05B1E41FC703}" destId="{B6BE623B-EBC4-402B-B114-16B32C42B3D6}" srcOrd="2" destOrd="0" presId="urn:microsoft.com/office/officeart/2005/8/layout/orgChart1"/>
    <dgm:cxn modelId="{6053D4EB-58D9-495E-A4C6-65A07E136C3B}" type="presParOf" srcId="{F8265C66-D5EE-4EBF-A0B5-A4CFD8E2C5C2}" destId="{A1F107E2-EBE1-4F33-8D84-DF7DA38FACF9}" srcOrd="6" destOrd="0" presId="urn:microsoft.com/office/officeart/2005/8/layout/orgChart1"/>
    <dgm:cxn modelId="{1E2031E0-D5AF-4B57-8CD8-ED0CE0C1F319}" type="presParOf" srcId="{F8265C66-D5EE-4EBF-A0B5-A4CFD8E2C5C2}" destId="{04E659EB-43D6-4103-9F4F-203D2802B2B0}" srcOrd="7" destOrd="0" presId="urn:microsoft.com/office/officeart/2005/8/layout/orgChart1"/>
    <dgm:cxn modelId="{E22803A9-6296-4665-AE84-E668517630B2}" type="presParOf" srcId="{04E659EB-43D6-4103-9F4F-203D2802B2B0}" destId="{60A5EC52-77FF-469A-9387-0623C9C1D3AF}" srcOrd="0" destOrd="0" presId="urn:microsoft.com/office/officeart/2005/8/layout/orgChart1"/>
    <dgm:cxn modelId="{7F83C549-8337-4BB6-9D63-8E441CA0D8BF}" type="presParOf" srcId="{60A5EC52-77FF-469A-9387-0623C9C1D3AF}" destId="{6A9212A0-A962-4707-8626-694B19BDFA9A}" srcOrd="0" destOrd="0" presId="urn:microsoft.com/office/officeart/2005/8/layout/orgChart1"/>
    <dgm:cxn modelId="{99A95350-1F2F-4272-8ADF-765DBD779CAC}" type="presParOf" srcId="{60A5EC52-77FF-469A-9387-0623C9C1D3AF}" destId="{4029F4DF-C054-4EEA-ADA8-0FEEB7E3B62B}" srcOrd="1" destOrd="0" presId="urn:microsoft.com/office/officeart/2005/8/layout/orgChart1"/>
    <dgm:cxn modelId="{915744DC-371F-4734-8A60-3B2111330F95}" type="presParOf" srcId="{04E659EB-43D6-4103-9F4F-203D2802B2B0}" destId="{BEAE83C9-965F-4D7B-890C-41184A546A52}" srcOrd="1" destOrd="0" presId="urn:microsoft.com/office/officeart/2005/8/layout/orgChart1"/>
    <dgm:cxn modelId="{89FB4874-5662-4E89-9AA9-65E4548D4867}" type="presParOf" srcId="{BEAE83C9-965F-4D7B-890C-41184A546A52}" destId="{8A669C79-3360-4F80-915C-83E21FBAD3C3}" srcOrd="0" destOrd="0" presId="urn:microsoft.com/office/officeart/2005/8/layout/orgChart1"/>
    <dgm:cxn modelId="{E3919E07-1E96-4AC4-95A1-BF1FCD706AB2}" type="presParOf" srcId="{BEAE83C9-965F-4D7B-890C-41184A546A52}" destId="{D3F699A0-66C2-4885-8A9D-3E6F85E54CE5}" srcOrd="1" destOrd="0" presId="urn:microsoft.com/office/officeart/2005/8/layout/orgChart1"/>
    <dgm:cxn modelId="{A9DB95C7-EF32-4026-8AAD-EEFA1B430853}" type="presParOf" srcId="{D3F699A0-66C2-4885-8A9D-3E6F85E54CE5}" destId="{E43A9E70-DEB5-4419-9A2A-C4858A9761D7}" srcOrd="0" destOrd="0" presId="urn:microsoft.com/office/officeart/2005/8/layout/orgChart1"/>
    <dgm:cxn modelId="{87D23909-5D19-470A-B81F-5715BAE8D8A0}" type="presParOf" srcId="{E43A9E70-DEB5-4419-9A2A-C4858A9761D7}" destId="{77E24FFD-A236-4CA6-930E-B657EB5E8FBE}" srcOrd="0" destOrd="0" presId="urn:microsoft.com/office/officeart/2005/8/layout/orgChart1"/>
    <dgm:cxn modelId="{98651620-9DAD-49D4-9418-97CC56F1DAB4}" type="presParOf" srcId="{E43A9E70-DEB5-4419-9A2A-C4858A9761D7}" destId="{2976CEDE-D9D9-4322-8801-40209CEA5CDA}" srcOrd="1" destOrd="0" presId="urn:microsoft.com/office/officeart/2005/8/layout/orgChart1"/>
    <dgm:cxn modelId="{7BE267D5-F6D8-411C-A121-2DAF0404FB82}" type="presParOf" srcId="{D3F699A0-66C2-4885-8A9D-3E6F85E54CE5}" destId="{658FD759-F2DC-45AE-953A-04C3A219514C}" srcOrd="1" destOrd="0" presId="urn:microsoft.com/office/officeart/2005/8/layout/orgChart1"/>
    <dgm:cxn modelId="{F1702C0B-12C7-4A29-BFEC-7411675A7586}" type="presParOf" srcId="{D3F699A0-66C2-4885-8A9D-3E6F85E54CE5}" destId="{DD655E03-A956-4B9A-8B3B-700D28E37171}" srcOrd="2" destOrd="0" presId="urn:microsoft.com/office/officeart/2005/8/layout/orgChart1"/>
    <dgm:cxn modelId="{B445362C-D716-493B-AF97-D553E0F09395}" type="presParOf" srcId="{04E659EB-43D6-4103-9F4F-203D2802B2B0}" destId="{107FD4BE-293A-4440-A1AD-15BF45DC494C}" srcOrd="2" destOrd="0" presId="urn:microsoft.com/office/officeart/2005/8/layout/orgChart1"/>
    <dgm:cxn modelId="{AEF2B7F3-E6F4-4AB7-8BF5-D80E845AB970}" type="presParOf" srcId="{F8265C66-D5EE-4EBF-A0B5-A4CFD8E2C5C2}" destId="{8E08F8D6-3F47-400A-837A-EC912876BE24}" srcOrd="8" destOrd="0" presId="urn:microsoft.com/office/officeart/2005/8/layout/orgChart1"/>
    <dgm:cxn modelId="{ACB4800C-A5DF-486E-A67C-6D7C2378F538}" type="presParOf" srcId="{F8265C66-D5EE-4EBF-A0B5-A4CFD8E2C5C2}" destId="{A16E5409-DAC6-4519-A500-D543ECEDF1F6}" srcOrd="9" destOrd="0" presId="urn:microsoft.com/office/officeart/2005/8/layout/orgChart1"/>
    <dgm:cxn modelId="{C107D86D-F377-4906-93E0-5F0B6469190E}" type="presParOf" srcId="{A16E5409-DAC6-4519-A500-D543ECEDF1F6}" destId="{2AB3EE3D-0EB9-419D-9B1B-1A89BCCBD913}" srcOrd="0" destOrd="0" presId="urn:microsoft.com/office/officeart/2005/8/layout/orgChart1"/>
    <dgm:cxn modelId="{1CF7353D-CF0E-4E4E-8B89-E83ACB859581}" type="presParOf" srcId="{2AB3EE3D-0EB9-419D-9B1B-1A89BCCBD913}" destId="{A3A933B4-48A8-4901-A1A0-7B8EB4CB585F}" srcOrd="0" destOrd="0" presId="urn:microsoft.com/office/officeart/2005/8/layout/orgChart1"/>
    <dgm:cxn modelId="{8EF1C92E-E19D-4728-9D03-38EB93D5BA9B}" type="presParOf" srcId="{2AB3EE3D-0EB9-419D-9B1B-1A89BCCBD913}" destId="{641A669B-360B-4459-ABBB-E397E1AEB860}" srcOrd="1" destOrd="0" presId="urn:microsoft.com/office/officeart/2005/8/layout/orgChart1"/>
    <dgm:cxn modelId="{1B6250D5-3C53-492E-9D2E-7AEE21247FC2}" type="presParOf" srcId="{A16E5409-DAC6-4519-A500-D543ECEDF1F6}" destId="{CFC76E77-FC13-43D0-93CE-8FB8D80C9568}" srcOrd="1" destOrd="0" presId="urn:microsoft.com/office/officeart/2005/8/layout/orgChart1"/>
    <dgm:cxn modelId="{71D1A1E8-0F78-47FC-AD28-D437CE7CCBD3}" type="presParOf" srcId="{A16E5409-DAC6-4519-A500-D543ECEDF1F6}" destId="{2818F171-D274-46E1-9273-1A114E2BF02E}" srcOrd="2" destOrd="0" presId="urn:microsoft.com/office/officeart/2005/8/layout/orgChart1"/>
    <dgm:cxn modelId="{BCDA7513-8FD9-4D50-A314-EF86666FC614}" type="presParOf" srcId="{F8265C66-D5EE-4EBF-A0B5-A4CFD8E2C5C2}" destId="{28D32780-5D81-4BCB-B0A0-A7CF44733EEA}" srcOrd="10" destOrd="0" presId="urn:microsoft.com/office/officeart/2005/8/layout/orgChart1"/>
    <dgm:cxn modelId="{318BCC0D-BC31-4196-93D5-24AD62E52342}" type="presParOf" srcId="{F8265C66-D5EE-4EBF-A0B5-A4CFD8E2C5C2}" destId="{222C4317-B208-47F9-882A-0A1C10EEE248}" srcOrd="11" destOrd="0" presId="urn:microsoft.com/office/officeart/2005/8/layout/orgChart1"/>
    <dgm:cxn modelId="{E21C88BF-4F5B-4B50-8EA0-C32D17CAB9F3}" type="presParOf" srcId="{222C4317-B208-47F9-882A-0A1C10EEE248}" destId="{4E7FB56B-6DD5-48D9-AEA6-D9DD78A7AA8C}" srcOrd="0" destOrd="0" presId="urn:microsoft.com/office/officeart/2005/8/layout/orgChart1"/>
    <dgm:cxn modelId="{69D73001-9592-4A67-975A-9AF0B5132074}" type="presParOf" srcId="{4E7FB56B-6DD5-48D9-AEA6-D9DD78A7AA8C}" destId="{C51B779F-ADBD-4ACA-9D50-9E3124A0DFBA}" srcOrd="0" destOrd="0" presId="urn:microsoft.com/office/officeart/2005/8/layout/orgChart1"/>
    <dgm:cxn modelId="{E7BFA690-F6E1-4A2C-9E5B-E58BF781DE10}" type="presParOf" srcId="{4E7FB56B-6DD5-48D9-AEA6-D9DD78A7AA8C}" destId="{117B99AA-4867-43FF-8233-90C400911A7C}" srcOrd="1" destOrd="0" presId="urn:microsoft.com/office/officeart/2005/8/layout/orgChart1"/>
    <dgm:cxn modelId="{442C8D62-B8C6-4D46-B161-E117F0BE0E62}" type="presParOf" srcId="{222C4317-B208-47F9-882A-0A1C10EEE248}" destId="{EB7F4B13-60C1-480D-A087-4C7313F81503}" srcOrd="1" destOrd="0" presId="urn:microsoft.com/office/officeart/2005/8/layout/orgChart1"/>
    <dgm:cxn modelId="{EB36EA25-4D1E-4883-A8BB-82E790F55E52}" type="presParOf" srcId="{EB7F4B13-60C1-480D-A087-4C7313F81503}" destId="{847B6ED2-E123-477F-B76D-2398BE25E943}" srcOrd="0" destOrd="0" presId="urn:microsoft.com/office/officeart/2005/8/layout/orgChart1"/>
    <dgm:cxn modelId="{EA9FF6B0-E51E-43F1-BA00-48E1BA289783}" type="presParOf" srcId="{EB7F4B13-60C1-480D-A087-4C7313F81503}" destId="{5A2149D3-4E0A-4064-8F73-13589D49866D}" srcOrd="1" destOrd="0" presId="urn:microsoft.com/office/officeart/2005/8/layout/orgChart1"/>
    <dgm:cxn modelId="{D0F439ED-0DB8-4EB0-AE24-6518D329237E}" type="presParOf" srcId="{5A2149D3-4E0A-4064-8F73-13589D49866D}" destId="{F8E16B1C-E99B-46F5-9D9A-0077B1FF379C}" srcOrd="0" destOrd="0" presId="urn:microsoft.com/office/officeart/2005/8/layout/orgChart1"/>
    <dgm:cxn modelId="{1D44B070-4D25-4E02-B3CC-C9935D4505C3}" type="presParOf" srcId="{F8E16B1C-E99B-46F5-9D9A-0077B1FF379C}" destId="{DC484A50-024E-46A2-9924-58790020118F}" srcOrd="0" destOrd="0" presId="urn:microsoft.com/office/officeart/2005/8/layout/orgChart1"/>
    <dgm:cxn modelId="{E2DE1C99-1EC3-4D39-A171-D39811FD8B6A}" type="presParOf" srcId="{F8E16B1C-E99B-46F5-9D9A-0077B1FF379C}" destId="{28F20A02-DB76-47E3-B8B5-87D9167F2BEF}" srcOrd="1" destOrd="0" presId="urn:microsoft.com/office/officeart/2005/8/layout/orgChart1"/>
    <dgm:cxn modelId="{6484D50F-C5DD-4409-A157-A517BF00FE96}" type="presParOf" srcId="{5A2149D3-4E0A-4064-8F73-13589D49866D}" destId="{8F2E2889-FD43-47FC-8D81-BCBDF301D737}" srcOrd="1" destOrd="0" presId="urn:microsoft.com/office/officeart/2005/8/layout/orgChart1"/>
    <dgm:cxn modelId="{DE442969-085D-4812-AE78-F5B34C9FA5F6}" type="presParOf" srcId="{5A2149D3-4E0A-4064-8F73-13589D49866D}" destId="{ABDD3FE1-435B-4037-A97B-6ED7A4F70081}" srcOrd="2" destOrd="0" presId="urn:microsoft.com/office/officeart/2005/8/layout/orgChart1"/>
    <dgm:cxn modelId="{D7428769-F616-47C5-963C-490BAAE3952B}" type="presParOf" srcId="{EB7F4B13-60C1-480D-A087-4C7313F81503}" destId="{3F89004B-9163-420C-9724-BE7570023A81}" srcOrd="2" destOrd="0" presId="urn:microsoft.com/office/officeart/2005/8/layout/orgChart1"/>
    <dgm:cxn modelId="{A0CA6F89-6071-4D55-8D0A-1761B9A9163C}" type="presParOf" srcId="{EB7F4B13-60C1-480D-A087-4C7313F81503}" destId="{C2E0EFD9-F8BD-4026-B9EB-949E4AB3B41F}" srcOrd="3" destOrd="0" presId="urn:microsoft.com/office/officeart/2005/8/layout/orgChart1"/>
    <dgm:cxn modelId="{A74142E6-47F4-41AE-A5C1-74D05293BF4A}" type="presParOf" srcId="{C2E0EFD9-F8BD-4026-B9EB-949E4AB3B41F}" destId="{6A5A11CE-B8B0-4245-8E90-7690776BAED5}" srcOrd="0" destOrd="0" presId="urn:microsoft.com/office/officeart/2005/8/layout/orgChart1"/>
    <dgm:cxn modelId="{ECFCC031-F8F5-4EAB-BA70-EC3097943B33}" type="presParOf" srcId="{6A5A11CE-B8B0-4245-8E90-7690776BAED5}" destId="{113DC944-60A8-4C00-8DB6-34000C35CE64}" srcOrd="0" destOrd="0" presId="urn:microsoft.com/office/officeart/2005/8/layout/orgChart1"/>
    <dgm:cxn modelId="{2E063740-4671-4D8C-8B4D-EF7F330EC629}" type="presParOf" srcId="{6A5A11CE-B8B0-4245-8E90-7690776BAED5}" destId="{95B7BD8B-FB9F-49E1-9E78-20326A343448}" srcOrd="1" destOrd="0" presId="urn:microsoft.com/office/officeart/2005/8/layout/orgChart1"/>
    <dgm:cxn modelId="{0E8D8638-E164-486A-82DF-AFCDAC4684D9}" type="presParOf" srcId="{C2E0EFD9-F8BD-4026-B9EB-949E4AB3B41F}" destId="{D0E0BB0C-0B60-4D65-BE43-5EC525407CDB}" srcOrd="1" destOrd="0" presId="urn:microsoft.com/office/officeart/2005/8/layout/orgChart1"/>
    <dgm:cxn modelId="{9331AA5D-4949-4FB5-A628-B77F3ABCCF1B}" type="presParOf" srcId="{C2E0EFD9-F8BD-4026-B9EB-949E4AB3B41F}" destId="{559C6D10-FEDD-4863-82E2-F2B8F2497507}" srcOrd="2" destOrd="0" presId="urn:microsoft.com/office/officeart/2005/8/layout/orgChart1"/>
    <dgm:cxn modelId="{9F93F229-5DB4-4FEE-8765-CB7555D14303}" type="presParOf" srcId="{EB7F4B13-60C1-480D-A087-4C7313F81503}" destId="{1CCEC84F-63DB-4DEE-9F25-48F1225D6EEC}" srcOrd="4" destOrd="0" presId="urn:microsoft.com/office/officeart/2005/8/layout/orgChart1"/>
    <dgm:cxn modelId="{735D0163-BDE9-4B00-87C7-2E43AFBDBF2E}" type="presParOf" srcId="{EB7F4B13-60C1-480D-A087-4C7313F81503}" destId="{8796CF92-234C-4051-BCC8-BC8D5D4093D4}" srcOrd="5" destOrd="0" presId="urn:microsoft.com/office/officeart/2005/8/layout/orgChart1"/>
    <dgm:cxn modelId="{B63FF51B-B921-4F23-8FDF-D3EFBD236957}" type="presParOf" srcId="{8796CF92-234C-4051-BCC8-BC8D5D4093D4}" destId="{F5F1B86B-5305-4132-BFEC-9310FF267117}" srcOrd="0" destOrd="0" presId="urn:microsoft.com/office/officeart/2005/8/layout/orgChart1"/>
    <dgm:cxn modelId="{F6058816-340C-4E44-BE0C-A7165C776A34}" type="presParOf" srcId="{F5F1B86B-5305-4132-BFEC-9310FF267117}" destId="{4D55E6C7-BC9D-4DA4-9135-706EE1C839DC}" srcOrd="0" destOrd="0" presId="urn:microsoft.com/office/officeart/2005/8/layout/orgChart1"/>
    <dgm:cxn modelId="{9F7343F9-A342-461A-A9BF-2691862F51AD}" type="presParOf" srcId="{F5F1B86B-5305-4132-BFEC-9310FF267117}" destId="{D2DF6401-FDD9-42F2-8978-FCB8CD7D3960}" srcOrd="1" destOrd="0" presId="urn:microsoft.com/office/officeart/2005/8/layout/orgChart1"/>
    <dgm:cxn modelId="{03D51122-A4F3-42C8-9AB5-0F8D7B977011}" type="presParOf" srcId="{8796CF92-234C-4051-BCC8-BC8D5D4093D4}" destId="{74C0B49B-0471-45EA-BDE3-8ADE2FD0D3D3}" srcOrd="1" destOrd="0" presId="urn:microsoft.com/office/officeart/2005/8/layout/orgChart1"/>
    <dgm:cxn modelId="{2DCE7A9C-4898-4C4A-A74F-70AB5CC28F68}" type="presParOf" srcId="{8796CF92-234C-4051-BCC8-BC8D5D4093D4}" destId="{A88E9F10-DE6F-4A4B-884B-9DB65E14D1AA}" srcOrd="2" destOrd="0" presId="urn:microsoft.com/office/officeart/2005/8/layout/orgChart1"/>
    <dgm:cxn modelId="{46CD7915-5974-4AFD-B132-9D9BE85C5099}" type="presParOf" srcId="{222C4317-B208-47F9-882A-0A1C10EEE248}" destId="{B41976F1-9BC4-456E-96C0-C40662D529B8}" srcOrd="2" destOrd="0" presId="urn:microsoft.com/office/officeart/2005/8/layout/orgChart1"/>
    <dgm:cxn modelId="{5ABAA4CF-A48B-4D3E-BB6A-258018DB7390}" type="presParOf" srcId="{9913BA56-BF40-4D52-84CD-F584129609D3}" destId="{45583D8B-25C4-4673-972C-CF633A7873BB}" srcOrd="2" destOrd="0" presId="urn:microsoft.com/office/officeart/2005/8/layout/orgChart1"/>
    <dgm:cxn modelId="{4B05BA8F-8637-4356-8931-A6818AABCD3D}" type="presParOf" srcId="{DB92DADE-960E-4B53-8602-75F0DD8B8C90}" destId="{60CF706F-C66D-4A78-87A4-EE226BA9CDF1}" srcOrd="2" destOrd="0" presId="urn:microsoft.com/office/officeart/2005/8/layout/orgChart1"/>
    <dgm:cxn modelId="{41A85E99-75E9-49DA-A52C-4D52677F73BF}" type="presParOf" srcId="{DB92DADE-960E-4B53-8602-75F0DD8B8C90}" destId="{0728F118-22E8-4900-9748-E2B7594E7065}" srcOrd="3" destOrd="0" presId="urn:microsoft.com/office/officeart/2005/8/layout/orgChart1"/>
    <dgm:cxn modelId="{E230F158-F7A6-4717-895C-98074CF711B6}" type="presParOf" srcId="{0728F118-22E8-4900-9748-E2B7594E7065}" destId="{7B0980EA-FFEF-4712-9327-416E4F65B752}" srcOrd="0" destOrd="0" presId="urn:microsoft.com/office/officeart/2005/8/layout/orgChart1"/>
    <dgm:cxn modelId="{4828DE77-E5ED-44D3-9AF2-8BE576AE7906}" type="presParOf" srcId="{7B0980EA-FFEF-4712-9327-416E4F65B752}" destId="{99FE9214-30A1-48C6-A943-44AC29666CCD}" srcOrd="0" destOrd="0" presId="urn:microsoft.com/office/officeart/2005/8/layout/orgChart1"/>
    <dgm:cxn modelId="{7575BCF2-BDF3-4017-B1F5-ADDAF9C1CBE3}" type="presParOf" srcId="{7B0980EA-FFEF-4712-9327-416E4F65B752}" destId="{C99B00FE-4433-4A2B-8775-F8DE729BA802}" srcOrd="1" destOrd="0" presId="urn:microsoft.com/office/officeart/2005/8/layout/orgChart1"/>
    <dgm:cxn modelId="{CF7CC83D-5121-4B57-82A6-6A58412B2E48}" type="presParOf" srcId="{0728F118-22E8-4900-9748-E2B7594E7065}" destId="{F2D79A1F-A103-4FF5-8766-3F187AB5A5B6}" srcOrd="1" destOrd="0" presId="urn:microsoft.com/office/officeart/2005/8/layout/orgChart1"/>
    <dgm:cxn modelId="{A66F7F0F-77DC-42D6-B2A8-6B16DCCE168C}" type="presParOf" srcId="{F2D79A1F-A103-4FF5-8766-3F187AB5A5B6}" destId="{B26F0CCB-DA33-4585-A216-0AA5922E9447}" srcOrd="0" destOrd="0" presId="urn:microsoft.com/office/officeart/2005/8/layout/orgChart1"/>
    <dgm:cxn modelId="{D3659387-0B97-43BB-8D14-A3FF0F2DDB80}" type="presParOf" srcId="{F2D79A1F-A103-4FF5-8766-3F187AB5A5B6}" destId="{3FB4C361-A0A1-44B2-A19D-825E86F96698}" srcOrd="1" destOrd="0" presId="urn:microsoft.com/office/officeart/2005/8/layout/orgChart1"/>
    <dgm:cxn modelId="{B815D413-43AB-48A1-AE80-28E43A9A8E63}" type="presParOf" srcId="{3FB4C361-A0A1-44B2-A19D-825E86F96698}" destId="{8DC3DB63-A393-40F7-B5A6-E58E038A0AA5}" srcOrd="0" destOrd="0" presId="urn:microsoft.com/office/officeart/2005/8/layout/orgChart1"/>
    <dgm:cxn modelId="{3268E3DB-2750-4F7D-8314-4524E9943011}" type="presParOf" srcId="{8DC3DB63-A393-40F7-B5A6-E58E038A0AA5}" destId="{8D1893FB-17B4-43C0-B162-19BDB46D5A4E}" srcOrd="0" destOrd="0" presId="urn:microsoft.com/office/officeart/2005/8/layout/orgChart1"/>
    <dgm:cxn modelId="{A9AC2686-5F70-41F0-8939-44EE0D2C90A0}" type="presParOf" srcId="{8DC3DB63-A393-40F7-B5A6-E58E038A0AA5}" destId="{72E9CC83-30F4-4806-9613-BB92FB244FF7}" srcOrd="1" destOrd="0" presId="urn:microsoft.com/office/officeart/2005/8/layout/orgChart1"/>
    <dgm:cxn modelId="{559846F2-3CF5-46E9-8F39-B22401BC95CA}" type="presParOf" srcId="{3FB4C361-A0A1-44B2-A19D-825E86F96698}" destId="{6D88B4D8-71B9-4F2E-9217-26288D1DF92C}" srcOrd="1" destOrd="0" presId="urn:microsoft.com/office/officeart/2005/8/layout/orgChart1"/>
    <dgm:cxn modelId="{BEEBF15D-4C08-49EA-9C75-1A245A251A58}" type="presParOf" srcId="{6D88B4D8-71B9-4F2E-9217-26288D1DF92C}" destId="{1794A120-EE87-4E1D-AAAC-4C227A4A7556}" srcOrd="0" destOrd="0" presId="urn:microsoft.com/office/officeart/2005/8/layout/orgChart1"/>
    <dgm:cxn modelId="{36B6F72A-B093-4464-B674-943CB90D1D84}" type="presParOf" srcId="{6D88B4D8-71B9-4F2E-9217-26288D1DF92C}" destId="{8E60C24A-78ED-4681-A65A-D748D02B2DBB}" srcOrd="1" destOrd="0" presId="urn:microsoft.com/office/officeart/2005/8/layout/orgChart1"/>
    <dgm:cxn modelId="{FFD30C47-2D34-4204-90EF-6C23B6A4E6C5}" type="presParOf" srcId="{8E60C24A-78ED-4681-A65A-D748D02B2DBB}" destId="{1CE2CE1F-95BB-4741-B9C5-15319A829B6C}" srcOrd="0" destOrd="0" presId="urn:microsoft.com/office/officeart/2005/8/layout/orgChart1"/>
    <dgm:cxn modelId="{4397D77C-E78D-46ED-B9C5-2A6A6B4AAC42}" type="presParOf" srcId="{1CE2CE1F-95BB-4741-B9C5-15319A829B6C}" destId="{925B497A-6EA5-4A3F-B5DB-B0D702B72ACC}" srcOrd="0" destOrd="0" presId="urn:microsoft.com/office/officeart/2005/8/layout/orgChart1"/>
    <dgm:cxn modelId="{A1F2C2D0-AD54-43AF-9B28-635FF85E7658}" type="presParOf" srcId="{1CE2CE1F-95BB-4741-B9C5-15319A829B6C}" destId="{B4F0A4A9-FFE3-4D78-9799-4D9829D6492D}" srcOrd="1" destOrd="0" presId="urn:microsoft.com/office/officeart/2005/8/layout/orgChart1"/>
    <dgm:cxn modelId="{25CF9F60-FD5F-4FB6-A4A0-E0A031FE3DCE}" type="presParOf" srcId="{8E60C24A-78ED-4681-A65A-D748D02B2DBB}" destId="{15F06B04-FAE2-4366-BC4E-B57BC70FB10E}" srcOrd="1" destOrd="0" presId="urn:microsoft.com/office/officeart/2005/8/layout/orgChart1"/>
    <dgm:cxn modelId="{C8D1FF06-6C55-4768-9394-FE5616D9548B}" type="presParOf" srcId="{8E60C24A-78ED-4681-A65A-D748D02B2DBB}" destId="{91A8CECE-8147-41D5-8415-9A92258AD086}" srcOrd="2" destOrd="0" presId="urn:microsoft.com/office/officeart/2005/8/layout/orgChart1"/>
    <dgm:cxn modelId="{4514E6DD-8D83-44F7-A7CB-81DFD1545303}" type="presParOf" srcId="{6D88B4D8-71B9-4F2E-9217-26288D1DF92C}" destId="{2B7320D6-DA52-4DC9-AB6E-5C8AB4A7BBAB}" srcOrd="2" destOrd="0" presId="urn:microsoft.com/office/officeart/2005/8/layout/orgChart1"/>
    <dgm:cxn modelId="{609662A3-D2C1-414E-9A48-472E1B29D3B1}" type="presParOf" srcId="{6D88B4D8-71B9-4F2E-9217-26288D1DF92C}" destId="{6F3EE979-B485-482E-9F66-5FDD62B306BA}" srcOrd="3" destOrd="0" presId="urn:microsoft.com/office/officeart/2005/8/layout/orgChart1"/>
    <dgm:cxn modelId="{97AC67F8-39CC-46CD-9DC0-8A77EA0776B7}" type="presParOf" srcId="{6F3EE979-B485-482E-9F66-5FDD62B306BA}" destId="{7936BCDA-840A-423E-8621-92F24FF73594}" srcOrd="0" destOrd="0" presId="urn:microsoft.com/office/officeart/2005/8/layout/orgChart1"/>
    <dgm:cxn modelId="{03D8C8B8-0A61-4B71-9006-ACD6756D62BB}" type="presParOf" srcId="{7936BCDA-840A-423E-8621-92F24FF73594}" destId="{23C2B706-4D24-4AC1-809F-C8F74E68E1B4}" srcOrd="0" destOrd="0" presId="urn:microsoft.com/office/officeart/2005/8/layout/orgChart1"/>
    <dgm:cxn modelId="{B3596DB1-C992-4233-85F9-AAECB14BBF34}" type="presParOf" srcId="{7936BCDA-840A-423E-8621-92F24FF73594}" destId="{B2594943-E997-410B-8B05-540BC8549A15}" srcOrd="1" destOrd="0" presId="urn:microsoft.com/office/officeart/2005/8/layout/orgChart1"/>
    <dgm:cxn modelId="{09B55B9A-B628-4095-B043-71F31339BB28}" type="presParOf" srcId="{6F3EE979-B485-482E-9F66-5FDD62B306BA}" destId="{643CA6BC-17CF-4984-A5A9-9247AD5F1C54}" srcOrd="1" destOrd="0" presId="urn:microsoft.com/office/officeart/2005/8/layout/orgChart1"/>
    <dgm:cxn modelId="{4BAD4A79-F410-4CBA-9672-DA85341F99B6}" type="presParOf" srcId="{6F3EE979-B485-482E-9F66-5FDD62B306BA}" destId="{77524EB7-721A-4E90-93B0-D0EBC279A4FF}" srcOrd="2" destOrd="0" presId="urn:microsoft.com/office/officeart/2005/8/layout/orgChart1"/>
    <dgm:cxn modelId="{6D7E2DE1-4484-4D90-B3AE-3A636141E82F}" type="presParOf" srcId="{6D88B4D8-71B9-4F2E-9217-26288D1DF92C}" destId="{58682662-4715-43B5-A692-08949EB46536}" srcOrd="4" destOrd="0" presId="urn:microsoft.com/office/officeart/2005/8/layout/orgChart1"/>
    <dgm:cxn modelId="{DB8FFEA7-970A-481B-899C-A9EF9CA40201}" type="presParOf" srcId="{6D88B4D8-71B9-4F2E-9217-26288D1DF92C}" destId="{CCDAFA79-035E-400C-9AC8-794D63D7F80D}" srcOrd="5" destOrd="0" presId="urn:microsoft.com/office/officeart/2005/8/layout/orgChart1"/>
    <dgm:cxn modelId="{570D4A6A-E289-4DBA-9ABC-E46367EE6A74}" type="presParOf" srcId="{CCDAFA79-035E-400C-9AC8-794D63D7F80D}" destId="{6D86CC41-9391-4518-9B65-445559A7731B}" srcOrd="0" destOrd="0" presId="urn:microsoft.com/office/officeart/2005/8/layout/orgChart1"/>
    <dgm:cxn modelId="{868EEA65-354B-476D-B680-932B2142D2AB}" type="presParOf" srcId="{6D86CC41-9391-4518-9B65-445559A7731B}" destId="{887D6C4F-84B5-4AAC-BB6B-063F5F2E4612}" srcOrd="0" destOrd="0" presId="urn:microsoft.com/office/officeart/2005/8/layout/orgChart1"/>
    <dgm:cxn modelId="{0EE08943-BC28-4235-8A22-A188F5B67E60}" type="presParOf" srcId="{6D86CC41-9391-4518-9B65-445559A7731B}" destId="{078A3702-3395-40E0-A88B-2C99202746AF}" srcOrd="1" destOrd="0" presId="urn:microsoft.com/office/officeart/2005/8/layout/orgChart1"/>
    <dgm:cxn modelId="{2F96B398-5B7A-40D9-8E20-C61CE21B42E6}" type="presParOf" srcId="{CCDAFA79-035E-400C-9AC8-794D63D7F80D}" destId="{28A430FD-7856-4859-B032-D0ADDAE57791}" srcOrd="1" destOrd="0" presId="urn:microsoft.com/office/officeart/2005/8/layout/orgChart1"/>
    <dgm:cxn modelId="{2298A115-F087-4026-AB3F-D74591FD203A}" type="presParOf" srcId="{CCDAFA79-035E-400C-9AC8-794D63D7F80D}" destId="{8BC8D57D-1A74-488E-AB10-6D7428BB7B17}" srcOrd="2" destOrd="0" presId="urn:microsoft.com/office/officeart/2005/8/layout/orgChart1"/>
    <dgm:cxn modelId="{C808D4D2-65E4-4C75-AA36-4F7DF5EC5C39}" type="presParOf" srcId="{6D88B4D8-71B9-4F2E-9217-26288D1DF92C}" destId="{40807956-7031-4C64-B6AE-3B7E8AC82287}" srcOrd="6" destOrd="0" presId="urn:microsoft.com/office/officeart/2005/8/layout/orgChart1"/>
    <dgm:cxn modelId="{24BD284D-1D67-405A-A748-B7A806EE3E78}" type="presParOf" srcId="{6D88B4D8-71B9-4F2E-9217-26288D1DF92C}" destId="{6C6E3D65-348E-47EB-9556-D2A911A33E5B}" srcOrd="7" destOrd="0" presId="urn:microsoft.com/office/officeart/2005/8/layout/orgChart1"/>
    <dgm:cxn modelId="{F423DD4D-1AAB-4CF8-A51C-234BA7D2152F}" type="presParOf" srcId="{6C6E3D65-348E-47EB-9556-D2A911A33E5B}" destId="{6BB33FF9-E6A1-4DF7-9E42-611063C3F455}" srcOrd="0" destOrd="0" presId="urn:microsoft.com/office/officeart/2005/8/layout/orgChart1"/>
    <dgm:cxn modelId="{7C730499-0FAB-4D2D-8360-21B72FD345C5}" type="presParOf" srcId="{6BB33FF9-E6A1-4DF7-9E42-611063C3F455}" destId="{FCB0AC24-C116-4558-9359-D497327C598E}" srcOrd="0" destOrd="0" presId="urn:microsoft.com/office/officeart/2005/8/layout/orgChart1"/>
    <dgm:cxn modelId="{C6E0FD6A-4F30-450A-B2BE-7D39081A52FE}" type="presParOf" srcId="{6BB33FF9-E6A1-4DF7-9E42-611063C3F455}" destId="{EACDD6DD-6835-4690-ADF9-F24DBA361DA5}" srcOrd="1" destOrd="0" presId="urn:microsoft.com/office/officeart/2005/8/layout/orgChart1"/>
    <dgm:cxn modelId="{3056F085-BADE-4951-94B1-2FAD2727568A}" type="presParOf" srcId="{6C6E3D65-348E-47EB-9556-D2A911A33E5B}" destId="{35969CE5-E2F0-4137-AC83-5971B9289DCC}" srcOrd="1" destOrd="0" presId="urn:microsoft.com/office/officeart/2005/8/layout/orgChart1"/>
    <dgm:cxn modelId="{59694B66-36B4-471E-9B6F-4D9048F26559}" type="presParOf" srcId="{6C6E3D65-348E-47EB-9556-D2A911A33E5B}" destId="{CD024371-9378-4D5A-9C5E-062D024A9519}" srcOrd="2" destOrd="0" presId="urn:microsoft.com/office/officeart/2005/8/layout/orgChart1"/>
    <dgm:cxn modelId="{9B16421A-F7F1-491A-BD38-14C5DD289C6E}" type="presParOf" srcId="{6D88B4D8-71B9-4F2E-9217-26288D1DF92C}" destId="{3263DE01-F3C1-4692-B8E4-81147FA3BF80}" srcOrd="8" destOrd="0" presId="urn:microsoft.com/office/officeart/2005/8/layout/orgChart1"/>
    <dgm:cxn modelId="{D5C5E916-0327-4A04-A295-1996929A627E}" type="presParOf" srcId="{6D88B4D8-71B9-4F2E-9217-26288D1DF92C}" destId="{164663C1-6377-45C7-9691-4FD1A5D2B3AE}" srcOrd="9" destOrd="0" presId="urn:microsoft.com/office/officeart/2005/8/layout/orgChart1"/>
    <dgm:cxn modelId="{6127208D-F9E5-48D3-9C4C-B3F20B5C2558}" type="presParOf" srcId="{164663C1-6377-45C7-9691-4FD1A5D2B3AE}" destId="{43E4146A-7775-4A1C-A5F8-C69525ACB315}" srcOrd="0" destOrd="0" presId="urn:microsoft.com/office/officeart/2005/8/layout/orgChart1"/>
    <dgm:cxn modelId="{7E0ACC76-05F8-44A9-B0FE-3F1D44FE5712}" type="presParOf" srcId="{43E4146A-7775-4A1C-A5F8-C69525ACB315}" destId="{36DF2A2E-8DA1-4733-92AF-8A5170A23B02}" srcOrd="0" destOrd="0" presId="urn:microsoft.com/office/officeart/2005/8/layout/orgChart1"/>
    <dgm:cxn modelId="{20BDA635-CEB7-432A-9C8E-01469467F980}" type="presParOf" srcId="{43E4146A-7775-4A1C-A5F8-C69525ACB315}" destId="{73955802-F960-4314-A568-EFB6B59AE19B}" srcOrd="1" destOrd="0" presId="urn:microsoft.com/office/officeart/2005/8/layout/orgChart1"/>
    <dgm:cxn modelId="{73159D4D-00E0-4BA6-8160-4CD0DA76FA2B}" type="presParOf" srcId="{164663C1-6377-45C7-9691-4FD1A5D2B3AE}" destId="{8BF9DF5E-ABE7-48F4-AE25-008A434E10E1}" srcOrd="1" destOrd="0" presId="urn:microsoft.com/office/officeart/2005/8/layout/orgChart1"/>
    <dgm:cxn modelId="{42EB62A8-A215-4BF1-8096-D0DE87767F05}" type="presParOf" srcId="{164663C1-6377-45C7-9691-4FD1A5D2B3AE}" destId="{BAF8D89E-974C-401E-B77A-664B8A33AF79}" srcOrd="2" destOrd="0" presId="urn:microsoft.com/office/officeart/2005/8/layout/orgChart1"/>
    <dgm:cxn modelId="{562237AC-116B-4EB2-B61A-BCA8D17C6308}" type="presParOf" srcId="{6D88B4D8-71B9-4F2E-9217-26288D1DF92C}" destId="{23C72FB5-F29D-4721-9EF3-DF8E95B053BD}" srcOrd="10" destOrd="0" presId="urn:microsoft.com/office/officeart/2005/8/layout/orgChart1"/>
    <dgm:cxn modelId="{FC5A0D2F-2F90-425D-BB65-09CEBC64615E}" type="presParOf" srcId="{6D88B4D8-71B9-4F2E-9217-26288D1DF92C}" destId="{43AD1A91-CA6B-48F0-B9B0-C7D6E10DCC96}" srcOrd="11" destOrd="0" presId="urn:microsoft.com/office/officeart/2005/8/layout/orgChart1"/>
    <dgm:cxn modelId="{32C9967F-26C0-4F79-BCD3-F6CC234A951F}" type="presParOf" srcId="{43AD1A91-CA6B-48F0-B9B0-C7D6E10DCC96}" destId="{B7190E36-3BA3-4D33-BAF4-339C32B43ECF}" srcOrd="0" destOrd="0" presId="urn:microsoft.com/office/officeart/2005/8/layout/orgChart1"/>
    <dgm:cxn modelId="{71AD67D0-8C78-414A-9D2C-8DE41B27641F}" type="presParOf" srcId="{B7190E36-3BA3-4D33-BAF4-339C32B43ECF}" destId="{0B058810-B4FE-4259-B30A-09F088D6E20A}" srcOrd="0" destOrd="0" presId="urn:microsoft.com/office/officeart/2005/8/layout/orgChart1"/>
    <dgm:cxn modelId="{DE11586C-C9D5-4F2F-BD9A-56FB91AB6025}" type="presParOf" srcId="{B7190E36-3BA3-4D33-BAF4-339C32B43ECF}" destId="{D05BF4EE-7E86-4691-A91E-88A09CDE3D6A}" srcOrd="1" destOrd="0" presId="urn:microsoft.com/office/officeart/2005/8/layout/orgChart1"/>
    <dgm:cxn modelId="{47FC8BFE-B6AA-49A5-88E9-D8B4AD9CF562}" type="presParOf" srcId="{43AD1A91-CA6B-48F0-B9B0-C7D6E10DCC96}" destId="{31DD1249-F68B-455F-A890-AB3CAE6F2A46}" srcOrd="1" destOrd="0" presId="urn:microsoft.com/office/officeart/2005/8/layout/orgChart1"/>
    <dgm:cxn modelId="{D349BD5C-814F-43FD-BC88-C03549EFA33D}" type="presParOf" srcId="{43AD1A91-CA6B-48F0-B9B0-C7D6E10DCC96}" destId="{7BD99098-44FE-446C-A6E5-B46C00F27846}" srcOrd="2" destOrd="0" presId="urn:microsoft.com/office/officeart/2005/8/layout/orgChart1"/>
    <dgm:cxn modelId="{49772DA1-AB4D-4CC9-A6C3-9DB3754FD977}" type="presParOf" srcId="{6D88B4D8-71B9-4F2E-9217-26288D1DF92C}" destId="{513B3E1E-9B74-4DAD-9D19-FAD55BD22779}" srcOrd="12" destOrd="0" presId="urn:microsoft.com/office/officeart/2005/8/layout/orgChart1"/>
    <dgm:cxn modelId="{01385071-79FE-4D69-88B8-01B46C7F6B6D}" type="presParOf" srcId="{6D88B4D8-71B9-4F2E-9217-26288D1DF92C}" destId="{912D5A69-8AC9-4B3C-B866-C27680C8DA7A}" srcOrd="13" destOrd="0" presId="urn:microsoft.com/office/officeart/2005/8/layout/orgChart1"/>
    <dgm:cxn modelId="{25DD4CB3-6287-4160-8B7E-93163CBE3C04}" type="presParOf" srcId="{912D5A69-8AC9-4B3C-B866-C27680C8DA7A}" destId="{64EFAF7E-2911-4353-94B0-B3C058908399}" srcOrd="0" destOrd="0" presId="urn:microsoft.com/office/officeart/2005/8/layout/orgChart1"/>
    <dgm:cxn modelId="{8AF48492-9FF9-4C44-AC4C-6D47CED3AE75}" type="presParOf" srcId="{64EFAF7E-2911-4353-94B0-B3C058908399}" destId="{4C023ECC-8C00-40E5-8123-699F49129146}" srcOrd="0" destOrd="0" presId="urn:microsoft.com/office/officeart/2005/8/layout/orgChart1"/>
    <dgm:cxn modelId="{7BDF914C-7ADD-4C79-BE0A-4EE8F351A61B}" type="presParOf" srcId="{64EFAF7E-2911-4353-94B0-B3C058908399}" destId="{A14A7BF3-FA63-45F6-969D-C326FE28A10D}" srcOrd="1" destOrd="0" presId="urn:microsoft.com/office/officeart/2005/8/layout/orgChart1"/>
    <dgm:cxn modelId="{36CC3B49-579D-4E80-B2B3-E3703E0B9BBB}" type="presParOf" srcId="{912D5A69-8AC9-4B3C-B866-C27680C8DA7A}" destId="{70891750-7C6C-4F8C-82CE-82622F4B5900}" srcOrd="1" destOrd="0" presId="urn:microsoft.com/office/officeart/2005/8/layout/orgChart1"/>
    <dgm:cxn modelId="{508EE57A-3863-44BF-9663-0B5B088F2096}" type="presParOf" srcId="{912D5A69-8AC9-4B3C-B866-C27680C8DA7A}" destId="{586B2C57-317B-4AB7-9EC7-266212B7A79F}" srcOrd="2" destOrd="0" presId="urn:microsoft.com/office/officeart/2005/8/layout/orgChart1"/>
    <dgm:cxn modelId="{5F7DD223-C46B-4B00-87B4-82F7DFD91A60}" type="presParOf" srcId="{3FB4C361-A0A1-44B2-A19D-825E86F96698}" destId="{54F9E9A2-A270-40C9-8CB2-C36B71F2C0FF}" srcOrd="2" destOrd="0" presId="urn:microsoft.com/office/officeart/2005/8/layout/orgChart1"/>
    <dgm:cxn modelId="{45BCFEF9-E312-4085-8258-112D52007F1F}" type="presParOf" srcId="{F2D79A1F-A103-4FF5-8766-3F187AB5A5B6}" destId="{60E59C74-E95D-4D56-8D3E-F67FF5C55EA1}" srcOrd="2" destOrd="0" presId="urn:microsoft.com/office/officeart/2005/8/layout/orgChart1"/>
    <dgm:cxn modelId="{D6B83C58-E7EC-49AE-894C-009576F48553}" type="presParOf" srcId="{F2D79A1F-A103-4FF5-8766-3F187AB5A5B6}" destId="{D82CAFB5-0F40-4B54-865F-FDE1894CE3FD}" srcOrd="3" destOrd="0" presId="urn:microsoft.com/office/officeart/2005/8/layout/orgChart1"/>
    <dgm:cxn modelId="{B2369D27-621A-43F6-A5B7-F50710915088}" type="presParOf" srcId="{D82CAFB5-0F40-4B54-865F-FDE1894CE3FD}" destId="{3DAB9713-5F41-49C4-940F-6551AB21F52E}" srcOrd="0" destOrd="0" presId="urn:microsoft.com/office/officeart/2005/8/layout/orgChart1"/>
    <dgm:cxn modelId="{CD2CACC4-3E40-4598-952B-4AC65BDD9E62}" type="presParOf" srcId="{3DAB9713-5F41-49C4-940F-6551AB21F52E}" destId="{ECB53947-C971-48BF-B7EC-AEC3611E54C0}" srcOrd="0" destOrd="0" presId="urn:microsoft.com/office/officeart/2005/8/layout/orgChart1"/>
    <dgm:cxn modelId="{68CC59D1-ED9D-4C0E-9015-9D352AE3CA93}" type="presParOf" srcId="{3DAB9713-5F41-49C4-940F-6551AB21F52E}" destId="{40342CC2-6465-4E35-849C-A7057A0E6335}" srcOrd="1" destOrd="0" presId="urn:microsoft.com/office/officeart/2005/8/layout/orgChart1"/>
    <dgm:cxn modelId="{5C060221-378E-4B67-8944-ABDA32414D13}" type="presParOf" srcId="{D82CAFB5-0F40-4B54-865F-FDE1894CE3FD}" destId="{77BF1480-BFAF-4FEA-95D2-D2244BD40406}" srcOrd="1" destOrd="0" presId="urn:microsoft.com/office/officeart/2005/8/layout/orgChart1"/>
    <dgm:cxn modelId="{38DCCAF1-7652-4948-861C-7416BE650B5D}" type="presParOf" srcId="{77BF1480-BFAF-4FEA-95D2-D2244BD40406}" destId="{CC007470-7205-4248-8716-3AC02BDFF870}" srcOrd="0" destOrd="0" presId="urn:microsoft.com/office/officeart/2005/8/layout/orgChart1"/>
    <dgm:cxn modelId="{05BBDDCE-9F1D-41D2-AEE9-82F54D3A543B}" type="presParOf" srcId="{77BF1480-BFAF-4FEA-95D2-D2244BD40406}" destId="{30852502-2DAC-41CC-9397-A57A8C5C7506}" srcOrd="1" destOrd="0" presId="urn:microsoft.com/office/officeart/2005/8/layout/orgChart1"/>
    <dgm:cxn modelId="{12F03274-83C0-4680-BF55-B2C2A8BBE6C4}" type="presParOf" srcId="{30852502-2DAC-41CC-9397-A57A8C5C7506}" destId="{655675A5-7BB0-46C7-8909-C59C8154C5C2}" srcOrd="0" destOrd="0" presId="urn:microsoft.com/office/officeart/2005/8/layout/orgChart1"/>
    <dgm:cxn modelId="{14FE8045-5351-4668-B2C5-6632D846DBBA}" type="presParOf" srcId="{655675A5-7BB0-46C7-8909-C59C8154C5C2}" destId="{3B0A9805-BA80-4B57-9FD2-06090F5EA492}" srcOrd="0" destOrd="0" presId="urn:microsoft.com/office/officeart/2005/8/layout/orgChart1"/>
    <dgm:cxn modelId="{1ED7C21D-6788-46FA-A3A3-1E422D6BD416}" type="presParOf" srcId="{655675A5-7BB0-46C7-8909-C59C8154C5C2}" destId="{4CFB0862-6D13-40E2-AEFB-6DF12961EE70}" srcOrd="1" destOrd="0" presId="urn:microsoft.com/office/officeart/2005/8/layout/orgChart1"/>
    <dgm:cxn modelId="{80705890-B282-4CAB-9FA2-CAC220B7B019}" type="presParOf" srcId="{30852502-2DAC-41CC-9397-A57A8C5C7506}" destId="{1143EB7A-611B-4B37-9F33-45EE4CC1446B}" srcOrd="1" destOrd="0" presId="urn:microsoft.com/office/officeart/2005/8/layout/orgChart1"/>
    <dgm:cxn modelId="{ADBAD8F8-DE64-4861-9FC8-466B8165E46D}" type="presParOf" srcId="{30852502-2DAC-41CC-9397-A57A8C5C7506}" destId="{7EC8E825-68CA-4C08-AAC2-12A713D8374B}" srcOrd="2" destOrd="0" presId="urn:microsoft.com/office/officeart/2005/8/layout/orgChart1"/>
    <dgm:cxn modelId="{62FA2BA7-795B-4255-87D7-928307F790DF}" type="presParOf" srcId="{77BF1480-BFAF-4FEA-95D2-D2244BD40406}" destId="{F8B2EC81-DEB6-4EA8-891A-CF1AB1B4CA61}" srcOrd="2" destOrd="0" presId="urn:microsoft.com/office/officeart/2005/8/layout/orgChart1"/>
    <dgm:cxn modelId="{2D3B2AB2-40DE-4A1D-96D7-9F7F36A551DA}" type="presParOf" srcId="{77BF1480-BFAF-4FEA-95D2-D2244BD40406}" destId="{0834930A-5F62-4257-AEB1-54CC5046CBCB}" srcOrd="3" destOrd="0" presId="urn:microsoft.com/office/officeart/2005/8/layout/orgChart1"/>
    <dgm:cxn modelId="{DEBD048D-63FB-4B24-8A5D-DAA280C72836}" type="presParOf" srcId="{0834930A-5F62-4257-AEB1-54CC5046CBCB}" destId="{4F467EDA-2BB6-4E8A-A45B-706C45741F8D}" srcOrd="0" destOrd="0" presId="urn:microsoft.com/office/officeart/2005/8/layout/orgChart1"/>
    <dgm:cxn modelId="{CB1B4F4E-8C6C-4543-8BC5-8F51AE5A8A03}" type="presParOf" srcId="{4F467EDA-2BB6-4E8A-A45B-706C45741F8D}" destId="{DA00A7A6-8E63-49C3-A93E-941D9C3AB2C1}" srcOrd="0" destOrd="0" presId="urn:microsoft.com/office/officeart/2005/8/layout/orgChart1"/>
    <dgm:cxn modelId="{0D67F0AA-4A9A-455B-9551-D5B91D9C07AF}" type="presParOf" srcId="{4F467EDA-2BB6-4E8A-A45B-706C45741F8D}" destId="{23D00F16-97E5-4E54-AF0E-D10B272C91D3}" srcOrd="1" destOrd="0" presId="urn:microsoft.com/office/officeart/2005/8/layout/orgChart1"/>
    <dgm:cxn modelId="{A5A3D574-E652-4D2A-A036-232F4AF5E42D}" type="presParOf" srcId="{0834930A-5F62-4257-AEB1-54CC5046CBCB}" destId="{4104690F-C550-41B4-A526-13B3019A90A3}" srcOrd="1" destOrd="0" presId="urn:microsoft.com/office/officeart/2005/8/layout/orgChart1"/>
    <dgm:cxn modelId="{DC966C15-A668-4F61-BC82-E02461C4ED6F}" type="presParOf" srcId="{0834930A-5F62-4257-AEB1-54CC5046CBCB}" destId="{0BF47714-BED2-4458-8F59-89367065C90E}" srcOrd="2" destOrd="0" presId="urn:microsoft.com/office/officeart/2005/8/layout/orgChart1"/>
    <dgm:cxn modelId="{75AEE955-DC1F-41B6-B0A8-CACD3DE9ED27}" type="presParOf" srcId="{77BF1480-BFAF-4FEA-95D2-D2244BD40406}" destId="{BD246E9D-7EE7-4C9D-A487-984884167E57}" srcOrd="4" destOrd="0" presId="urn:microsoft.com/office/officeart/2005/8/layout/orgChart1"/>
    <dgm:cxn modelId="{5F089900-55CB-4021-A992-0A059D1B93C2}" type="presParOf" srcId="{77BF1480-BFAF-4FEA-95D2-D2244BD40406}" destId="{21D4319D-F764-498B-AC48-DC66E4D86D1F}" srcOrd="5" destOrd="0" presId="urn:microsoft.com/office/officeart/2005/8/layout/orgChart1"/>
    <dgm:cxn modelId="{49A892CC-0045-46D9-A357-6CFBEFF71787}" type="presParOf" srcId="{21D4319D-F764-498B-AC48-DC66E4D86D1F}" destId="{69536C8C-0324-4A2A-BEA5-DC366FB8FC45}" srcOrd="0" destOrd="0" presId="urn:microsoft.com/office/officeart/2005/8/layout/orgChart1"/>
    <dgm:cxn modelId="{E65A3C1E-D7A4-43A7-A3C8-9277AC15595D}" type="presParOf" srcId="{69536C8C-0324-4A2A-BEA5-DC366FB8FC45}" destId="{0B67C0AA-BC61-4FFE-8D04-C91E0BDF7BE7}" srcOrd="0" destOrd="0" presId="urn:microsoft.com/office/officeart/2005/8/layout/orgChart1"/>
    <dgm:cxn modelId="{7E771295-8162-4FA3-BBE1-460C1FE33218}" type="presParOf" srcId="{69536C8C-0324-4A2A-BEA5-DC366FB8FC45}" destId="{0014DE3B-0EBD-4001-AAFA-315B604E204C}" srcOrd="1" destOrd="0" presId="urn:microsoft.com/office/officeart/2005/8/layout/orgChart1"/>
    <dgm:cxn modelId="{83E8CCF3-DA33-4D64-8FF4-D9A8F83C7D8A}" type="presParOf" srcId="{21D4319D-F764-498B-AC48-DC66E4D86D1F}" destId="{ECBF1AA1-6888-48CB-B34C-6F3CA37C11A0}" srcOrd="1" destOrd="0" presId="urn:microsoft.com/office/officeart/2005/8/layout/orgChart1"/>
    <dgm:cxn modelId="{6175F024-B72E-4E88-BC2E-36E3350E1997}" type="presParOf" srcId="{21D4319D-F764-498B-AC48-DC66E4D86D1F}" destId="{DA4565A4-C802-4CE6-BB85-C33DC5159766}" srcOrd="2" destOrd="0" presId="urn:microsoft.com/office/officeart/2005/8/layout/orgChart1"/>
    <dgm:cxn modelId="{3CB8D4F3-52B2-42D1-8D81-43E0C14B3572}" type="presParOf" srcId="{77BF1480-BFAF-4FEA-95D2-D2244BD40406}" destId="{0373F477-38A2-46CE-8163-2B5C1F3EE9CA}" srcOrd="6" destOrd="0" presId="urn:microsoft.com/office/officeart/2005/8/layout/orgChart1"/>
    <dgm:cxn modelId="{E4DABBD4-24EB-42F9-BFBF-A60C46E4F864}" type="presParOf" srcId="{77BF1480-BFAF-4FEA-95D2-D2244BD40406}" destId="{DA0C8BF7-2D10-4DF9-AE47-EE1290F8BF17}" srcOrd="7" destOrd="0" presId="urn:microsoft.com/office/officeart/2005/8/layout/orgChart1"/>
    <dgm:cxn modelId="{80F93CB1-A879-4407-9DBD-44F00C5B59FA}" type="presParOf" srcId="{DA0C8BF7-2D10-4DF9-AE47-EE1290F8BF17}" destId="{F892C744-968D-4CC9-8D65-1C77CA3CA7DA}" srcOrd="0" destOrd="0" presId="urn:microsoft.com/office/officeart/2005/8/layout/orgChart1"/>
    <dgm:cxn modelId="{4D0DE7AE-0AEE-4A0D-B174-A89F7EEEBC1F}" type="presParOf" srcId="{F892C744-968D-4CC9-8D65-1C77CA3CA7DA}" destId="{6056FE78-B049-46C0-92DD-C9BC0439CDCA}" srcOrd="0" destOrd="0" presId="urn:microsoft.com/office/officeart/2005/8/layout/orgChart1"/>
    <dgm:cxn modelId="{E8AA7432-CB1C-4D9F-8E9E-5658669CDA95}" type="presParOf" srcId="{F892C744-968D-4CC9-8D65-1C77CA3CA7DA}" destId="{63592F45-E13F-4338-A69D-AC112E1E80E3}" srcOrd="1" destOrd="0" presId="urn:microsoft.com/office/officeart/2005/8/layout/orgChart1"/>
    <dgm:cxn modelId="{31EC7B6D-490C-4B6C-8AB9-ECE828514068}" type="presParOf" srcId="{DA0C8BF7-2D10-4DF9-AE47-EE1290F8BF17}" destId="{EABB4D9D-E090-417C-8600-F051BA8CCA53}" srcOrd="1" destOrd="0" presId="urn:microsoft.com/office/officeart/2005/8/layout/orgChart1"/>
    <dgm:cxn modelId="{693A98CC-5EAD-4C55-A54A-6DC2C76C81E0}" type="presParOf" srcId="{DA0C8BF7-2D10-4DF9-AE47-EE1290F8BF17}" destId="{EFB114F6-7887-4683-82D2-ED2311CB963F}" srcOrd="2" destOrd="0" presId="urn:microsoft.com/office/officeart/2005/8/layout/orgChart1"/>
    <dgm:cxn modelId="{FEFAA79D-C31D-4256-B709-B28E1DF449E4}" type="presParOf" srcId="{77BF1480-BFAF-4FEA-95D2-D2244BD40406}" destId="{52F204E7-2C0C-4393-A37C-ED6AF2E59BF0}" srcOrd="8" destOrd="0" presId="urn:microsoft.com/office/officeart/2005/8/layout/orgChart1"/>
    <dgm:cxn modelId="{CB42BAE4-44D9-451A-A505-D6D6CC247B04}" type="presParOf" srcId="{77BF1480-BFAF-4FEA-95D2-D2244BD40406}" destId="{72882A98-4DF7-4B69-8FA6-B0C1196E386D}" srcOrd="9" destOrd="0" presId="urn:microsoft.com/office/officeart/2005/8/layout/orgChart1"/>
    <dgm:cxn modelId="{05CF588B-66C0-4E7F-AC37-21B2D170EF1F}" type="presParOf" srcId="{72882A98-4DF7-4B69-8FA6-B0C1196E386D}" destId="{7C9DBB34-D93A-483C-BABD-178264676290}" srcOrd="0" destOrd="0" presId="urn:microsoft.com/office/officeart/2005/8/layout/orgChart1"/>
    <dgm:cxn modelId="{53491C57-5D84-4DF3-80AB-735CA1C2CFF1}" type="presParOf" srcId="{7C9DBB34-D93A-483C-BABD-178264676290}" destId="{0BAE8311-6011-4502-986B-F175517798E1}" srcOrd="0" destOrd="0" presId="urn:microsoft.com/office/officeart/2005/8/layout/orgChart1"/>
    <dgm:cxn modelId="{718CD050-E569-458E-AC1E-F57272975968}" type="presParOf" srcId="{7C9DBB34-D93A-483C-BABD-178264676290}" destId="{7A239707-CA33-4334-B69D-F378B4A3F856}" srcOrd="1" destOrd="0" presId="urn:microsoft.com/office/officeart/2005/8/layout/orgChart1"/>
    <dgm:cxn modelId="{AE11A42E-31CB-4389-A457-C4A6D9EEEB7C}" type="presParOf" srcId="{72882A98-4DF7-4B69-8FA6-B0C1196E386D}" destId="{A1257EFD-AF5F-43C0-8F89-47E0E27C002E}" srcOrd="1" destOrd="0" presId="urn:microsoft.com/office/officeart/2005/8/layout/orgChart1"/>
    <dgm:cxn modelId="{4DAC0CC0-B69C-4BE9-B2A8-C90EFD5C8DF9}" type="presParOf" srcId="{72882A98-4DF7-4B69-8FA6-B0C1196E386D}" destId="{FE63ED20-107F-4831-BD23-DB47D29A7BE5}" srcOrd="2" destOrd="0" presId="urn:microsoft.com/office/officeart/2005/8/layout/orgChart1"/>
    <dgm:cxn modelId="{1E6B32A5-2FD5-43CB-A7EF-CC40648B829F}" type="presParOf" srcId="{77BF1480-BFAF-4FEA-95D2-D2244BD40406}" destId="{276E2E71-3D64-4639-98D8-0D9D77DD6817}" srcOrd="10" destOrd="0" presId="urn:microsoft.com/office/officeart/2005/8/layout/orgChart1"/>
    <dgm:cxn modelId="{93D9E401-4C1A-4107-AB88-454B8DAEAE88}" type="presParOf" srcId="{77BF1480-BFAF-4FEA-95D2-D2244BD40406}" destId="{E07CC602-8AE6-4C21-A735-617AFE00B628}" srcOrd="11" destOrd="0" presId="urn:microsoft.com/office/officeart/2005/8/layout/orgChart1"/>
    <dgm:cxn modelId="{42CB47DE-3CF6-48E0-A1C7-E5723158C1FD}" type="presParOf" srcId="{E07CC602-8AE6-4C21-A735-617AFE00B628}" destId="{8B472369-D5F9-4D84-B3AE-94181F66BA65}" srcOrd="0" destOrd="0" presId="urn:microsoft.com/office/officeart/2005/8/layout/orgChart1"/>
    <dgm:cxn modelId="{47471AC5-7930-4B9D-9255-4F843737FDA8}" type="presParOf" srcId="{8B472369-D5F9-4D84-B3AE-94181F66BA65}" destId="{095537AF-6FC5-472C-8CBA-F95CCAAC2EBA}" srcOrd="0" destOrd="0" presId="urn:microsoft.com/office/officeart/2005/8/layout/orgChart1"/>
    <dgm:cxn modelId="{B3561343-42BC-4B0C-91D9-88874AA76692}" type="presParOf" srcId="{8B472369-D5F9-4D84-B3AE-94181F66BA65}" destId="{E7DA94E1-E7C7-46E5-B8B3-CDE5103D9CE5}" srcOrd="1" destOrd="0" presId="urn:microsoft.com/office/officeart/2005/8/layout/orgChart1"/>
    <dgm:cxn modelId="{B4F687E6-A066-4E3B-B7C3-BED81D367BD9}" type="presParOf" srcId="{E07CC602-8AE6-4C21-A735-617AFE00B628}" destId="{02096F22-275F-4124-8770-7BFB66DFF143}" srcOrd="1" destOrd="0" presId="urn:microsoft.com/office/officeart/2005/8/layout/orgChart1"/>
    <dgm:cxn modelId="{58970F72-7B3A-4815-81C5-86F023896342}" type="presParOf" srcId="{E07CC602-8AE6-4C21-A735-617AFE00B628}" destId="{1D5C7EFC-97AD-45EF-AA78-A4B7A67FACA3}" srcOrd="2" destOrd="0" presId="urn:microsoft.com/office/officeart/2005/8/layout/orgChart1"/>
    <dgm:cxn modelId="{A05824C2-C266-4A6B-BB21-5969DFEC8610}" type="presParOf" srcId="{77BF1480-BFAF-4FEA-95D2-D2244BD40406}" destId="{1A51E322-FA58-42BB-8B31-747E9B3A293C}" srcOrd="12" destOrd="0" presId="urn:microsoft.com/office/officeart/2005/8/layout/orgChart1"/>
    <dgm:cxn modelId="{BC014A83-7E6B-4BE3-8BFE-0DB2AD46B49D}" type="presParOf" srcId="{77BF1480-BFAF-4FEA-95D2-D2244BD40406}" destId="{23E51ACD-3BAC-401B-8375-03B03FFCB885}" srcOrd="13" destOrd="0" presId="urn:microsoft.com/office/officeart/2005/8/layout/orgChart1"/>
    <dgm:cxn modelId="{FEB9AACE-2F37-4335-867B-3245AF89F2B6}" type="presParOf" srcId="{23E51ACD-3BAC-401B-8375-03B03FFCB885}" destId="{C6A23D2F-BBB2-45F9-9431-9266C119C47F}" srcOrd="0" destOrd="0" presId="urn:microsoft.com/office/officeart/2005/8/layout/orgChart1"/>
    <dgm:cxn modelId="{C93BCFBE-144C-4DAF-B64D-A5B5CACDAEBE}" type="presParOf" srcId="{C6A23D2F-BBB2-45F9-9431-9266C119C47F}" destId="{FEB46D8E-4C6E-49B7-923C-36BAE70CF098}" srcOrd="0" destOrd="0" presId="urn:microsoft.com/office/officeart/2005/8/layout/orgChart1"/>
    <dgm:cxn modelId="{0FE50DB1-A2F3-403B-B4DF-E38C9D25430F}" type="presParOf" srcId="{C6A23D2F-BBB2-45F9-9431-9266C119C47F}" destId="{8F10A5CB-F7F8-4917-A2AB-EACAA41B1AE9}" srcOrd="1" destOrd="0" presId="urn:microsoft.com/office/officeart/2005/8/layout/orgChart1"/>
    <dgm:cxn modelId="{523D7821-8BAA-4D5C-8A53-CBA66553A6AC}" type="presParOf" srcId="{23E51ACD-3BAC-401B-8375-03B03FFCB885}" destId="{261D3E84-631B-4D12-82D9-E8A79EFCB4CC}" srcOrd="1" destOrd="0" presId="urn:microsoft.com/office/officeart/2005/8/layout/orgChart1"/>
    <dgm:cxn modelId="{F20A165D-7598-4659-A284-F3ECB158EF01}" type="presParOf" srcId="{23E51ACD-3BAC-401B-8375-03B03FFCB885}" destId="{CAE46E4A-080D-426D-9F89-3AF8903474F4}" srcOrd="2" destOrd="0" presId="urn:microsoft.com/office/officeart/2005/8/layout/orgChart1"/>
    <dgm:cxn modelId="{D18A10BF-3177-4430-94C0-7766C46263B2}" type="presParOf" srcId="{D82CAFB5-0F40-4B54-865F-FDE1894CE3FD}" destId="{296F61D0-AF36-43CA-9BD3-1BF4E054B50F}" srcOrd="2" destOrd="0" presId="urn:microsoft.com/office/officeart/2005/8/layout/orgChart1"/>
    <dgm:cxn modelId="{70D807CE-561F-4212-A192-64E649559A0E}" type="presParOf" srcId="{F2D79A1F-A103-4FF5-8766-3F187AB5A5B6}" destId="{ADC0528B-BAD3-4B79-AFBF-589BAE642802}" srcOrd="4" destOrd="0" presId="urn:microsoft.com/office/officeart/2005/8/layout/orgChart1"/>
    <dgm:cxn modelId="{251C1A05-D5E4-468A-9801-11A3BAD00CD9}" type="presParOf" srcId="{F2D79A1F-A103-4FF5-8766-3F187AB5A5B6}" destId="{94BBA18D-8228-4AA1-BBD5-B28F6F461CE7}" srcOrd="5" destOrd="0" presId="urn:microsoft.com/office/officeart/2005/8/layout/orgChart1"/>
    <dgm:cxn modelId="{A126EB34-E00A-445F-914E-A950E450EA30}" type="presParOf" srcId="{94BBA18D-8228-4AA1-BBD5-B28F6F461CE7}" destId="{6E6D54A0-17E4-4FC6-8B7B-6100D7718FFB}" srcOrd="0" destOrd="0" presId="urn:microsoft.com/office/officeart/2005/8/layout/orgChart1"/>
    <dgm:cxn modelId="{9ECFEC01-366E-49AC-8238-174A0A206A62}" type="presParOf" srcId="{6E6D54A0-17E4-4FC6-8B7B-6100D7718FFB}" destId="{31FF6FC3-4ED7-4A02-A4FF-2155CAC805DD}" srcOrd="0" destOrd="0" presId="urn:microsoft.com/office/officeart/2005/8/layout/orgChart1"/>
    <dgm:cxn modelId="{0B394250-41E0-4D8F-A023-5771F7F7C55D}" type="presParOf" srcId="{6E6D54A0-17E4-4FC6-8B7B-6100D7718FFB}" destId="{54ECAC4C-13CA-46ED-9304-DBB6AAFBE0EB}" srcOrd="1" destOrd="0" presId="urn:microsoft.com/office/officeart/2005/8/layout/orgChart1"/>
    <dgm:cxn modelId="{BAC31456-27F5-4A87-9725-DE89625CCB8A}" type="presParOf" srcId="{94BBA18D-8228-4AA1-BBD5-B28F6F461CE7}" destId="{6DF3D6BC-40F6-437E-927F-372D49F2A784}" srcOrd="1" destOrd="0" presId="urn:microsoft.com/office/officeart/2005/8/layout/orgChart1"/>
    <dgm:cxn modelId="{1F3DB19B-BE7F-4C6F-AB72-632223EF0CD0}" type="presParOf" srcId="{6DF3D6BC-40F6-437E-927F-372D49F2A784}" destId="{F5A5FF51-CF18-4F84-9EB7-55E807B0D81B}" srcOrd="0" destOrd="0" presId="urn:microsoft.com/office/officeart/2005/8/layout/orgChart1"/>
    <dgm:cxn modelId="{BFDABBD6-8889-4477-9FC2-A4BF9CE80892}" type="presParOf" srcId="{6DF3D6BC-40F6-437E-927F-372D49F2A784}" destId="{A0005EC4-FB70-442A-928E-E1CF2A402189}" srcOrd="1" destOrd="0" presId="urn:microsoft.com/office/officeart/2005/8/layout/orgChart1"/>
    <dgm:cxn modelId="{A847D576-BEBD-4078-86B4-91AB3A354A98}" type="presParOf" srcId="{A0005EC4-FB70-442A-928E-E1CF2A402189}" destId="{54FCAB15-EA9A-4660-B622-C29B1EBEA1AF}" srcOrd="0" destOrd="0" presId="urn:microsoft.com/office/officeart/2005/8/layout/orgChart1"/>
    <dgm:cxn modelId="{53CC0D39-1596-44E8-A5BC-186BA14A5013}" type="presParOf" srcId="{54FCAB15-EA9A-4660-B622-C29B1EBEA1AF}" destId="{E53AE5E5-3E70-4960-92EE-FCE29C4620E1}" srcOrd="0" destOrd="0" presId="urn:microsoft.com/office/officeart/2005/8/layout/orgChart1"/>
    <dgm:cxn modelId="{23C59CC7-86AA-469A-A4B2-BE99F57084FA}" type="presParOf" srcId="{54FCAB15-EA9A-4660-B622-C29B1EBEA1AF}" destId="{4D4B38B6-9616-4D75-9C5A-8A49D4BC0B21}" srcOrd="1" destOrd="0" presId="urn:microsoft.com/office/officeart/2005/8/layout/orgChart1"/>
    <dgm:cxn modelId="{1C7D1279-16D2-4311-9720-B2B51B18F016}" type="presParOf" srcId="{A0005EC4-FB70-442A-928E-E1CF2A402189}" destId="{88365D6F-7520-483F-9990-9E9CEDE2B13A}" srcOrd="1" destOrd="0" presId="urn:microsoft.com/office/officeart/2005/8/layout/orgChart1"/>
    <dgm:cxn modelId="{46B9C721-DEDC-4697-8E09-B81CB0C07824}" type="presParOf" srcId="{A0005EC4-FB70-442A-928E-E1CF2A402189}" destId="{4AACDEA7-7707-408E-AF33-B2907155E293}" srcOrd="2" destOrd="0" presId="urn:microsoft.com/office/officeart/2005/8/layout/orgChart1"/>
    <dgm:cxn modelId="{22776140-05B1-4661-950E-3D6BCB7CE97E}" type="presParOf" srcId="{94BBA18D-8228-4AA1-BBD5-B28F6F461CE7}" destId="{A1F1DA1F-022D-4036-AC75-D73FF6C2DC2B}" srcOrd="2" destOrd="0" presId="urn:microsoft.com/office/officeart/2005/8/layout/orgChart1"/>
    <dgm:cxn modelId="{EBD0A34E-8D15-4B36-B87B-0BA429FD9335}" type="presParOf" srcId="{F2D79A1F-A103-4FF5-8766-3F187AB5A5B6}" destId="{F84D2E4A-43C3-4EC9-AA11-5EC555FF5865}" srcOrd="6" destOrd="0" presId="urn:microsoft.com/office/officeart/2005/8/layout/orgChart1"/>
    <dgm:cxn modelId="{1B46F8E6-BE71-4C0A-BB5D-BCA1B37E9878}" type="presParOf" srcId="{F2D79A1F-A103-4FF5-8766-3F187AB5A5B6}" destId="{DD1AC759-C3AD-410A-9361-6C6AEAAA4520}" srcOrd="7" destOrd="0" presId="urn:microsoft.com/office/officeart/2005/8/layout/orgChart1"/>
    <dgm:cxn modelId="{3FD20705-29DC-472C-BDDE-7BF6EC61F87C}" type="presParOf" srcId="{DD1AC759-C3AD-410A-9361-6C6AEAAA4520}" destId="{E9B7DE63-7368-44C8-8325-EEF77F82EFBC}" srcOrd="0" destOrd="0" presId="urn:microsoft.com/office/officeart/2005/8/layout/orgChart1"/>
    <dgm:cxn modelId="{D80A3CC1-2E01-4325-B977-981EB5F1D5EB}" type="presParOf" srcId="{E9B7DE63-7368-44C8-8325-EEF77F82EFBC}" destId="{8BB8BF91-DA82-4547-A899-6D9011C6E8CE}" srcOrd="0" destOrd="0" presId="urn:microsoft.com/office/officeart/2005/8/layout/orgChart1"/>
    <dgm:cxn modelId="{67A84410-89C0-4711-AB6C-308CDB43A96C}" type="presParOf" srcId="{E9B7DE63-7368-44C8-8325-EEF77F82EFBC}" destId="{F695D33F-8EA9-4A69-BCE1-31876B509D81}" srcOrd="1" destOrd="0" presId="urn:microsoft.com/office/officeart/2005/8/layout/orgChart1"/>
    <dgm:cxn modelId="{70BA89C1-08E3-4881-98B7-466DB60088E3}" type="presParOf" srcId="{DD1AC759-C3AD-410A-9361-6C6AEAAA4520}" destId="{52264D59-89AC-4A00-874F-0D591653B986}" srcOrd="1" destOrd="0" presId="urn:microsoft.com/office/officeart/2005/8/layout/orgChart1"/>
    <dgm:cxn modelId="{B72ADA10-68F4-4E44-B895-6312C6FC8B18}" type="presParOf" srcId="{DD1AC759-C3AD-410A-9361-6C6AEAAA4520}" destId="{7A4A276E-9ADB-4C1E-B868-CB46E9233EF1}" srcOrd="2" destOrd="0" presId="urn:microsoft.com/office/officeart/2005/8/layout/orgChart1"/>
    <dgm:cxn modelId="{B9688650-DCEC-465D-AD22-D2BBBBECA966}" type="presParOf" srcId="{F2D79A1F-A103-4FF5-8766-3F187AB5A5B6}" destId="{875293A4-2442-45AF-A6B6-0382265B422A}" srcOrd="8" destOrd="0" presId="urn:microsoft.com/office/officeart/2005/8/layout/orgChart1"/>
    <dgm:cxn modelId="{FB19B075-140C-4FBD-8EE8-1B1D50350557}" type="presParOf" srcId="{F2D79A1F-A103-4FF5-8766-3F187AB5A5B6}" destId="{3FA1B680-F9BC-472F-8211-F5A32BE785F8}" srcOrd="9" destOrd="0" presId="urn:microsoft.com/office/officeart/2005/8/layout/orgChart1"/>
    <dgm:cxn modelId="{F2E8022C-449C-4124-AF20-2E7F6667C0BB}" type="presParOf" srcId="{3FA1B680-F9BC-472F-8211-F5A32BE785F8}" destId="{1864E89C-AEAA-40D9-BA7F-4456BEA891CE}" srcOrd="0" destOrd="0" presId="urn:microsoft.com/office/officeart/2005/8/layout/orgChart1"/>
    <dgm:cxn modelId="{D92B5AD9-800F-467D-AE80-284707F8F433}" type="presParOf" srcId="{1864E89C-AEAA-40D9-BA7F-4456BEA891CE}" destId="{A1F318AC-0EAF-490A-A96E-0BCBB0958DA1}" srcOrd="0" destOrd="0" presId="urn:microsoft.com/office/officeart/2005/8/layout/orgChart1"/>
    <dgm:cxn modelId="{93F31723-11E7-474E-92F0-4917BBF29991}" type="presParOf" srcId="{1864E89C-AEAA-40D9-BA7F-4456BEA891CE}" destId="{572ACA7D-C3AD-454D-9BCF-2AC5FC984291}" srcOrd="1" destOrd="0" presId="urn:microsoft.com/office/officeart/2005/8/layout/orgChart1"/>
    <dgm:cxn modelId="{11367164-A73F-461C-B720-C95A85B02F5A}" type="presParOf" srcId="{3FA1B680-F9BC-472F-8211-F5A32BE785F8}" destId="{DD0DA343-C2D3-48CD-827F-2BE9C15429D3}" srcOrd="1" destOrd="0" presId="urn:microsoft.com/office/officeart/2005/8/layout/orgChart1"/>
    <dgm:cxn modelId="{897F7A67-B342-4B51-AFF8-48A0A239B571}" type="presParOf" srcId="{DD0DA343-C2D3-48CD-827F-2BE9C15429D3}" destId="{1C2B3A4A-9727-4624-ACF4-75C05F95F78A}" srcOrd="0" destOrd="0" presId="urn:microsoft.com/office/officeart/2005/8/layout/orgChart1"/>
    <dgm:cxn modelId="{5065D390-FF2F-43D2-9F0F-A823623E4916}" type="presParOf" srcId="{DD0DA343-C2D3-48CD-827F-2BE9C15429D3}" destId="{C052A903-1BBD-42E8-B518-29D348CF531C}" srcOrd="1" destOrd="0" presId="urn:microsoft.com/office/officeart/2005/8/layout/orgChart1"/>
    <dgm:cxn modelId="{37FEE328-779B-439F-9389-8FE79447BD3F}" type="presParOf" srcId="{C052A903-1BBD-42E8-B518-29D348CF531C}" destId="{F50E991B-4147-46F6-8327-9E19E3A10F80}" srcOrd="0" destOrd="0" presId="urn:microsoft.com/office/officeart/2005/8/layout/orgChart1"/>
    <dgm:cxn modelId="{C38B6587-D61E-4CC1-A337-795842E2CD41}" type="presParOf" srcId="{F50E991B-4147-46F6-8327-9E19E3A10F80}" destId="{0522286D-1A77-442E-9E7E-0EF6E4A29C1A}" srcOrd="0" destOrd="0" presId="urn:microsoft.com/office/officeart/2005/8/layout/orgChart1"/>
    <dgm:cxn modelId="{E6A2885B-48DE-474C-98FC-F88C5DD7040B}" type="presParOf" srcId="{F50E991B-4147-46F6-8327-9E19E3A10F80}" destId="{CB82F472-EB8E-452D-A82E-7CC4B4445C3D}" srcOrd="1" destOrd="0" presId="urn:microsoft.com/office/officeart/2005/8/layout/orgChart1"/>
    <dgm:cxn modelId="{AACBDB2E-8452-49F5-9499-916DD1C226C3}" type="presParOf" srcId="{C052A903-1BBD-42E8-B518-29D348CF531C}" destId="{1C3DAFCD-ECC4-4674-A55C-C7B71C74D9A8}" srcOrd="1" destOrd="0" presId="urn:microsoft.com/office/officeart/2005/8/layout/orgChart1"/>
    <dgm:cxn modelId="{9F4BB93F-5B85-4591-8245-CAFCAB36AA38}" type="presParOf" srcId="{C052A903-1BBD-42E8-B518-29D348CF531C}" destId="{04FC2B04-D196-4396-8D0B-44260A03A3C8}" srcOrd="2" destOrd="0" presId="urn:microsoft.com/office/officeart/2005/8/layout/orgChart1"/>
    <dgm:cxn modelId="{CF889905-CC9F-495F-A568-6092B0A41F26}" type="presParOf" srcId="{DD0DA343-C2D3-48CD-827F-2BE9C15429D3}" destId="{F7A0D8DE-B089-4EC0-96C2-F5E833BA4C4D}" srcOrd="2" destOrd="0" presId="urn:microsoft.com/office/officeart/2005/8/layout/orgChart1"/>
    <dgm:cxn modelId="{5C6DA447-7644-4063-B2E8-53604C115390}" type="presParOf" srcId="{DD0DA343-C2D3-48CD-827F-2BE9C15429D3}" destId="{26EF8E54-F48E-4B53-BE7A-EF5B4C50FFEE}" srcOrd="3" destOrd="0" presId="urn:microsoft.com/office/officeart/2005/8/layout/orgChart1"/>
    <dgm:cxn modelId="{3EBC688E-ED54-4C47-B1FC-7ED816C46D13}" type="presParOf" srcId="{26EF8E54-F48E-4B53-BE7A-EF5B4C50FFEE}" destId="{B135A18F-9127-487E-930B-848DA5857BFE}" srcOrd="0" destOrd="0" presId="urn:microsoft.com/office/officeart/2005/8/layout/orgChart1"/>
    <dgm:cxn modelId="{280ACFE9-A3D2-40C7-87D1-D4893C6E0FB1}" type="presParOf" srcId="{B135A18F-9127-487E-930B-848DA5857BFE}" destId="{2AD5AA6C-AC55-4965-8061-A81F73C57C15}" srcOrd="0" destOrd="0" presId="urn:microsoft.com/office/officeart/2005/8/layout/orgChart1"/>
    <dgm:cxn modelId="{7AAE4EC2-145E-428F-A0E3-60E9F2890CB8}" type="presParOf" srcId="{B135A18F-9127-487E-930B-848DA5857BFE}" destId="{ADB5CA83-94D2-4FB6-9F9B-164CE550E426}" srcOrd="1" destOrd="0" presId="urn:microsoft.com/office/officeart/2005/8/layout/orgChart1"/>
    <dgm:cxn modelId="{EEF4B8F7-7F0D-4D51-B2E0-9B8DF2C1E980}" type="presParOf" srcId="{26EF8E54-F48E-4B53-BE7A-EF5B4C50FFEE}" destId="{9AC7742F-2C24-4AD2-97D3-CEFD50576C8F}" srcOrd="1" destOrd="0" presId="urn:microsoft.com/office/officeart/2005/8/layout/orgChart1"/>
    <dgm:cxn modelId="{155C5DEB-0930-4D45-BF27-2C387964E93A}" type="presParOf" srcId="{26EF8E54-F48E-4B53-BE7A-EF5B4C50FFEE}" destId="{F910C34B-3CE8-4222-83FE-BEFBE22E188F}" srcOrd="2" destOrd="0" presId="urn:microsoft.com/office/officeart/2005/8/layout/orgChart1"/>
    <dgm:cxn modelId="{9C93C11A-2BF0-4E1E-A2AE-D05D06D1E9FD}" type="presParOf" srcId="{DD0DA343-C2D3-48CD-827F-2BE9C15429D3}" destId="{369FCC6B-6DF2-4522-BEC6-09979006236F}" srcOrd="4" destOrd="0" presId="urn:microsoft.com/office/officeart/2005/8/layout/orgChart1"/>
    <dgm:cxn modelId="{2C29D6F9-26F4-4B68-9121-0C02D5EAD759}" type="presParOf" srcId="{DD0DA343-C2D3-48CD-827F-2BE9C15429D3}" destId="{2CA997A6-0CC7-488F-A26C-7BD1803EB6EA}" srcOrd="5" destOrd="0" presId="urn:microsoft.com/office/officeart/2005/8/layout/orgChart1"/>
    <dgm:cxn modelId="{D1E8A3C5-792B-4E76-B979-452CCA2220E1}" type="presParOf" srcId="{2CA997A6-0CC7-488F-A26C-7BD1803EB6EA}" destId="{0FE4698A-90AE-4D93-80C8-4B07F59A07A0}" srcOrd="0" destOrd="0" presId="urn:microsoft.com/office/officeart/2005/8/layout/orgChart1"/>
    <dgm:cxn modelId="{4845B7A8-E2D2-44DF-A7CF-B351CA864D8F}" type="presParOf" srcId="{0FE4698A-90AE-4D93-80C8-4B07F59A07A0}" destId="{4BC5CF1E-29AD-4E51-B7A2-95311EEB0532}" srcOrd="0" destOrd="0" presId="urn:microsoft.com/office/officeart/2005/8/layout/orgChart1"/>
    <dgm:cxn modelId="{E446565C-B955-49BD-AC17-D25652EB3155}" type="presParOf" srcId="{0FE4698A-90AE-4D93-80C8-4B07F59A07A0}" destId="{2BF10008-9ED5-4702-80F6-82F9E826AAE5}" srcOrd="1" destOrd="0" presId="urn:microsoft.com/office/officeart/2005/8/layout/orgChart1"/>
    <dgm:cxn modelId="{3935FD86-82D2-4971-9C39-C3D8721560C5}" type="presParOf" srcId="{2CA997A6-0CC7-488F-A26C-7BD1803EB6EA}" destId="{5D7436DB-FC5B-44DD-832B-C32FAF81D9CB}" srcOrd="1" destOrd="0" presId="urn:microsoft.com/office/officeart/2005/8/layout/orgChart1"/>
    <dgm:cxn modelId="{564B661C-E488-4AD3-A5AE-8D15BE3CC44A}" type="presParOf" srcId="{2CA997A6-0CC7-488F-A26C-7BD1803EB6EA}" destId="{36DB50B6-6B3D-41EC-9BA8-7623C60D4184}" srcOrd="2" destOrd="0" presId="urn:microsoft.com/office/officeart/2005/8/layout/orgChart1"/>
    <dgm:cxn modelId="{BF51B5FA-9ACA-4D20-9928-20143176681F}" type="presParOf" srcId="{3FA1B680-F9BC-472F-8211-F5A32BE785F8}" destId="{81454A08-8CC7-4D5C-A440-7C31079DD921}" srcOrd="2" destOrd="0" presId="urn:microsoft.com/office/officeart/2005/8/layout/orgChart1"/>
    <dgm:cxn modelId="{428999F1-6A72-4382-AB03-2DE568489FF6}" type="presParOf" srcId="{F2D79A1F-A103-4FF5-8766-3F187AB5A5B6}" destId="{2D98863A-7D85-462D-8448-6B46585D6043}" srcOrd="10" destOrd="0" presId="urn:microsoft.com/office/officeart/2005/8/layout/orgChart1"/>
    <dgm:cxn modelId="{F6BB85AC-CCD0-4233-8A10-52088DDEC492}" type="presParOf" srcId="{F2D79A1F-A103-4FF5-8766-3F187AB5A5B6}" destId="{4A9DB156-8663-4321-B09B-F8B9EB2BECA4}" srcOrd="11" destOrd="0" presId="urn:microsoft.com/office/officeart/2005/8/layout/orgChart1"/>
    <dgm:cxn modelId="{6FF92567-60FB-46C6-8870-7E8C3237DE54}" type="presParOf" srcId="{4A9DB156-8663-4321-B09B-F8B9EB2BECA4}" destId="{0F5BF7DB-4816-4DD0-AA0D-AF6E8EACF915}" srcOrd="0" destOrd="0" presId="urn:microsoft.com/office/officeart/2005/8/layout/orgChart1"/>
    <dgm:cxn modelId="{A174E015-52C7-420C-A0F8-BD42161FB738}" type="presParOf" srcId="{0F5BF7DB-4816-4DD0-AA0D-AF6E8EACF915}" destId="{5E488F87-37BF-4ADA-8664-3320D2940758}" srcOrd="0" destOrd="0" presId="urn:microsoft.com/office/officeart/2005/8/layout/orgChart1"/>
    <dgm:cxn modelId="{50AB331A-4BF4-4A4D-9C9D-3613BA2B3E83}" type="presParOf" srcId="{0F5BF7DB-4816-4DD0-AA0D-AF6E8EACF915}" destId="{35B1E1F4-439A-40EB-B996-1C89EDC54F8B}" srcOrd="1" destOrd="0" presId="urn:microsoft.com/office/officeart/2005/8/layout/orgChart1"/>
    <dgm:cxn modelId="{65549652-22DC-4211-A0EB-9558FB49AA5F}" type="presParOf" srcId="{4A9DB156-8663-4321-B09B-F8B9EB2BECA4}" destId="{7FAF0409-192D-4650-9C45-A00690D163DC}" srcOrd="1" destOrd="0" presId="urn:microsoft.com/office/officeart/2005/8/layout/orgChart1"/>
    <dgm:cxn modelId="{25A7DF0F-6D31-4E9A-8FF4-B475CCD25AC6}" type="presParOf" srcId="{7FAF0409-192D-4650-9C45-A00690D163DC}" destId="{D46D9484-029F-4BA2-8B7B-EC00FC5E9C68}" srcOrd="0" destOrd="0" presId="urn:microsoft.com/office/officeart/2005/8/layout/orgChart1"/>
    <dgm:cxn modelId="{3B539477-BC9F-4B3F-8F3D-29E994ABC19F}" type="presParOf" srcId="{7FAF0409-192D-4650-9C45-A00690D163DC}" destId="{31DDC0A8-252C-42C9-BD53-347A431D6D83}" srcOrd="1" destOrd="0" presId="urn:microsoft.com/office/officeart/2005/8/layout/orgChart1"/>
    <dgm:cxn modelId="{54535F53-2176-4A68-8907-D658390D8F25}" type="presParOf" srcId="{31DDC0A8-252C-42C9-BD53-347A431D6D83}" destId="{6E4CC5BC-CBA9-4FD9-99C5-35E0A1135FB6}" srcOrd="0" destOrd="0" presId="urn:microsoft.com/office/officeart/2005/8/layout/orgChart1"/>
    <dgm:cxn modelId="{8B82A78C-8CD5-43C3-8ACC-0B44F3DE91D5}" type="presParOf" srcId="{6E4CC5BC-CBA9-4FD9-99C5-35E0A1135FB6}" destId="{23BD4AAE-2534-47DD-BE83-9B28A27D2216}" srcOrd="0" destOrd="0" presId="urn:microsoft.com/office/officeart/2005/8/layout/orgChart1"/>
    <dgm:cxn modelId="{017F6F77-63FB-4C36-A1C0-06104977A8AC}" type="presParOf" srcId="{6E4CC5BC-CBA9-4FD9-99C5-35E0A1135FB6}" destId="{F6B1F40B-23F1-485B-BD41-DD178D29F798}" srcOrd="1" destOrd="0" presId="urn:microsoft.com/office/officeart/2005/8/layout/orgChart1"/>
    <dgm:cxn modelId="{F99F0E44-CEE2-41AA-8995-7834EC04E382}" type="presParOf" srcId="{31DDC0A8-252C-42C9-BD53-347A431D6D83}" destId="{FCC319E1-FC77-4F9E-A51E-692759B1FDD0}" srcOrd="1" destOrd="0" presId="urn:microsoft.com/office/officeart/2005/8/layout/orgChart1"/>
    <dgm:cxn modelId="{21A1D542-C649-494B-88BA-307A63075340}" type="presParOf" srcId="{31DDC0A8-252C-42C9-BD53-347A431D6D83}" destId="{5853DFFF-B265-46C3-85E3-71AD6184116D}" srcOrd="2" destOrd="0" presId="urn:microsoft.com/office/officeart/2005/8/layout/orgChart1"/>
    <dgm:cxn modelId="{7741EB3E-1C4C-45A3-8D05-BDF5F1E04AC1}" type="presParOf" srcId="{7FAF0409-192D-4650-9C45-A00690D163DC}" destId="{442C2480-886C-43DA-89BD-8314D992DA03}" srcOrd="2" destOrd="0" presId="urn:microsoft.com/office/officeart/2005/8/layout/orgChart1"/>
    <dgm:cxn modelId="{305CBC48-8D76-48F3-921D-2373CA3AB457}" type="presParOf" srcId="{7FAF0409-192D-4650-9C45-A00690D163DC}" destId="{0D545E43-3D74-46BA-AEB6-5442A8971B42}" srcOrd="3" destOrd="0" presId="urn:microsoft.com/office/officeart/2005/8/layout/orgChart1"/>
    <dgm:cxn modelId="{9B2743F4-B145-4226-9068-8C208910E5F5}" type="presParOf" srcId="{0D545E43-3D74-46BA-AEB6-5442A8971B42}" destId="{7841CD19-42CA-484F-96C6-C48C413934B7}" srcOrd="0" destOrd="0" presId="urn:microsoft.com/office/officeart/2005/8/layout/orgChart1"/>
    <dgm:cxn modelId="{C6389048-2C9A-49A7-9B14-FC84926CC589}" type="presParOf" srcId="{7841CD19-42CA-484F-96C6-C48C413934B7}" destId="{12D88881-9D61-41BC-8A2F-004E008988FB}" srcOrd="0" destOrd="0" presId="urn:microsoft.com/office/officeart/2005/8/layout/orgChart1"/>
    <dgm:cxn modelId="{5ABFD507-DD72-4A0E-9ACF-5266E96C22FE}" type="presParOf" srcId="{7841CD19-42CA-484F-96C6-C48C413934B7}" destId="{B8DD2569-E8AA-4313-8B8F-F5B6C4D999BF}" srcOrd="1" destOrd="0" presId="urn:microsoft.com/office/officeart/2005/8/layout/orgChart1"/>
    <dgm:cxn modelId="{76C4A559-1794-4946-ADA8-4E53474F4607}" type="presParOf" srcId="{0D545E43-3D74-46BA-AEB6-5442A8971B42}" destId="{FE29F51D-50BB-4B39-88A3-66D0FC1DE1A3}" srcOrd="1" destOrd="0" presId="urn:microsoft.com/office/officeart/2005/8/layout/orgChart1"/>
    <dgm:cxn modelId="{5F4D1652-AAC2-4B53-AB84-B8ECC68CA04C}" type="presParOf" srcId="{0D545E43-3D74-46BA-AEB6-5442A8971B42}" destId="{A25A7C7D-B0A2-4448-A62E-D3E56B509336}" srcOrd="2" destOrd="0" presId="urn:microsoft.com/office/officeart/2005/8/layout/orgChart1"/>
    <dgm:cxn modelId="{7C323F3C-7E1C-4357-84F8-CE5F47AF957C}" type="presParOf" srcId="{7FAF0409-192D-4650-9C45-A00690D163DC}" destId="{DDB55584-2FC4-49E9-88CB-63ECC6A0814A}" srcOrd="4" destOrd="0" presId="urn:microsoft.com/office/officeart/2005/8/layout/orgChart1"/>
    <dgm:cxn modelId="{C8D482C4-52CC-4C42-AB86-A0FE827F283B}" type="presParOf" srcId="{7FAF0409-192D-4650-9C45-A00690D163DC}" destId="{4B853929-B93E-43EC-A1BD-C89D195C086F}" srcOrd="5" destOrd="0" presId="urn:microsoft.com/office/officeart/2005/8/layout/orgChart1"/>
    <dgm:cxn modelId="{D1C4CDBE-027F-4FC5-BB43-14324D1A1212}" type="presParOf" srcId="{4B853929-B93E-43EC-A1BD-C89D195C086F}" destId="{5B01FC72-3A77-4894-BBBD-FCCE14160F62}" srcOrd="0" destOrd="0" presId="urn:microsoft.com/office/officeart/2005/8/layout/orgChart1"/>
    <dgm:cxn modelId="{3ED7DD33-E8AD-46E6-97DC-729CFA6A5E49}" type="presParOf" srcId="{5B01FC72-3A77-4894-BBBD-FCCE14160F62}" destId="{89763336-EA8B-45AB-8577-6CDC01F00BC9}" srcOrd="0" destOrd="0" presId="urn:microsoft.com/office/officeart/2005/8/layout/orgChart1"/>
    <dgm:cxn modelId="{DF399E60-66A5-4DBE-8D6C-C1D3340311C4}" type="presParOf" srcId="{5B01FC72-3A77-4894-BBBD-FCCE14160F62}" destId="{EC5A9F48-4859-4A44-8EE3-D95364FF3172}" srcOrd="1" destOrd="0" presId="urn:microsoft.com/office/officeart/2005/8/layout/orgChart1"/>
    <dgm:cxn modelId="{D4772C6E-7220-44FF-97B5-86FBB64526EE}" type="presParOf" srcId="{4B853929-B93E-43EC-A1BD-C89D195C086F}" destId="{ED669B12-587E-4F9D-B793-FEBE38E323E8}" srcOrd="1" destOrd="0" presId="urn:microsoft.com/office/officeart/2005/8/layout/orgChart1"/>
    <dgm:cxn modelId="{DA16004D-BF3A-4C5B-B066-AAB770BA5224}" type="presParOf" srcId="{4B853929-B93E-43EC-A1BD-C89D195C086F}" destId="{FC4268BC-FAA8-4A07-B3CB-37B54F542AF6}" srcOrd="2" destOrd="0" presId="urn:microsoft.com/office/officeart/2005/8/layout/orgChart1"/>
    <dgm:cxn modelId="{05FCE301-A7B9-401F-A582-E8EA82831143}" type="presParOf" srcId="{7FAF0409-192D-4650-9C45-A00690D163DC}" destId="{DDDB78D4-0AC6-4A51-95EA-71C51D310392}" srcOrd="6" destOrd="0" presId="urn:microsoft.com/office/officeart/2005/8/layout/orgChart1"/>
    <dgm:cxn modelId="{DD43C9D9-8D22-429B-8463-B9F1F674E04E}" type="presParOf" srcId="{7FAF0409-192D-4650-9C45-A00690D163DC}" destId="{18A42BDA-B046-482D-8112-DFC5136D1881}" srcOrd="7" destOrd="0" presId="urn:microsoft.com/office/officeart/2005/8/layout/orgChart1"/>
    <dgm:cxn modelId="{AC6F5115-A104-4BEC-BA2E-CE6125B13C84}" type="presParOf" srcId="{18A42BDA-B046-482D-8112-DFC5136D1881}" destId="{B523A14C-5888-465A-A6B5-58F89E91E928}" srcOrd="0" destOrd="0" presId="urn:microsoft.com/office/officeart/2005/8/layout/orgChart1"/>
    <dgm:cxn modelId="{B295A50C-AAF4-4A81-B4D7-41218DF90713}" type="presParOf" srcId="{B523A14C-5888-465A-A6B5-58F89E91E928}" destId="{A4C23E6E-6563-4179-B7E5-513A0C7C361E}" srcOrd="0" destOrd="0" presId="urn:microsoft.com/office/officeart/2005/8/layout/orgChart1"/>
    <dgm:cxn modelId="{0854E15C-4FF4-4AFD-A2F9-673F67A8729E}" type="presParOf" srcId="{B523A14C-5888-465A-A6B5-58F89E91E928}" destId="{3EA1F37D-F2BA-4FAE-B4C5-B33CE733C2AB}" srcOrd="1" destOrd="0" presId="urn:microsoft.com/office/officeart/2005/8/layout/orgChart1"/>
    <dgm:cxn modelId="{AA593210-6BFE-4CD2-BD29-0B5CE55E239F}" type="presParOf" srcId="{18A42BDA-B046-482D-8112-DFC5136D1881}" destId="{A6FAB00B-8926-4C30-8116-1D0D16F8B9F1}" srcOrd="1" destOrd="0" presId="urn:microsoft.com/office/officeart/2005/8/layout/orgChart1"/>
    <dgm:cxn modelId="{AE11A8F7-5584-44EF-9D68-FEA360FBB354}" type="presParOf" srcId="{18A42BDA-B046-482D-8112-DFC5136D1881}" destId="{D1A83E57-C3DE-48B9-A8BE-4731B76DD1D2}" srcOrd="2" destOrd="0" presId="urn:microsoft.com/office/officeart/2005/8/layout/orgChart1"/>
    <dgm:cxn modelId="{B34CBB40-5766-4188-A7F9-DE11EC2AEE7E}" type="presParOf" srcId="{4A9DB156-8663-4321-B09B-F8B9EB2BECA4}" destId="{698E6D0C-DA82-4D96-B2E6-1C930C2A935C}" srcOrd="2" destOrd="0" presId="urn:microsoft.com/office/officeart/2005/8/layout/orgChart1"/>
    <dgm:cxn modelId="{4C2464D4-A2AE-4030-A5D8-9CEE02017065}" type="presParOf" srcId="{0728F118-22E8-4900-9748-E2B7594E7065}" destId="{51922B7B-C82B-46B6-9D58-D80A4E92E9D0}" srcOrd="2" destOrd="0" presId="urn:microsoft.com/office/officeart/2005/8/layout/orgChart1"/>
    <dgm:cxn modelId="{D129DBCE-783B-4494-AFED-3C0231F9D0C7}" type="presParOf" srcId="{4CDC5893-C2F6-4ED5-859E-5F41CE4BE08B}" destId="{D18B8545-D52C-461C-A5EC-E2CDE36CC1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B78D4-0AC6-4A51-95EA-71C51D310392}">
      <dsp:nvSpPr>
        <dsp:cNvPr id="0" name=""/>
        <dsp:cNvSpPr/>
      </dsp:nvSpPr>
      <dsp:spPr>
        <a:xfrm>
          <a:off x="8470581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55584-2FC4-49E9-88CB-63ECC6A0814A}">
      <dsp:nvSpPr>
        <dsp:cNvPr id="0" name=""/>
        <dsp:cNvSpPr/>
      </dsp:nvSpPr>
      <dsp:spPr>
        <a:xfrm>
          <a:off x="8470581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C2480-886C-43DA-89BD-8314D992DA03}">
      <dsp:nvSpPr>
        <dsp:cNvPr id="0" name=""/>
        <dsp:cNvSpPr/>
      </dsp:nvSpPr>
      <dsp:spPr>
        <a:xfrm>
          <a:off x="8470581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D9484-029F-4BA2-8B7B-EC00FC5E9C68}">
      <dsp:nvSpPr>
        <dsp:cNvPr id="0" name=""/>
        <dsp:cNvSpPr/>
      </dsp:nvSpPr>
      <dsp:spPr>
        <a:xfrm>
          <a:off x="8470581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8863A-7D85-462D-8448-6B46585D6043}">
      <dsp:nvSpPr>
        <dsp:cNvPr id="0" name=""/>
        <dsp:cNvSpPr/>
      </dsp:nvSpPr>
      <dsp:spPr>
        <a:xfrm>
          <a:off x="6807417" y="2308153"/>
          <a:ext cx="1930255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930255" y="59699"/>
              </a:lnTo>
              <a:lnTo>
                <a:pt x="1930255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FCC6B-6DF2-4522-BEC6-09979006236F}">
      <dsp:nvSpPr>
        <dsp:cNvPr id="0" name=""/>
        <dsp:cNvSpPr/>
      </dsp:nvSpPr>
      <dsp:spPr>
        <a:xfrm>
          <a:off x="7726975" y="2711838"/>
          <a:ext cx="91440" cy="106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911"/>
              </a:lnTo>
              <a:lnTo>
                <a:pt x="131005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0D8DE-B089-4EC0-96C2-F5E833BA4C4D}">
      <dsp:nvSpPr>
        <dsp:cNvPr id="0" name=""/>
        <dsp:cNvSpPr/>
      </dsp:nvSpPr>
      <dsp:spPr>
        <a:xfrm>
          <a:off x="7726975" y="2711838"/>
          <a:ext cx="91440" cy="66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226"/>
              </a:lnTo>
              <a:lnTo>
                <a:pt x="131005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B3A4A-9727-4624-ACF4-75C05F95F78A}">
      <dsp:nvSpPr>
        <dsp:cNvPr id="0" name=""/>
        <dsp:cNvSpPr/>
      </dsp:nvSpPr>
      <dsp:spPr>
        <a:xfrm>
          <a:off x="772697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293A4-2442-45AF-A6B6-0382265B422A}">
      <dsp:nvSpPr>
        <dsp:cNvPr id="0" name=""/>
        <dsp:cNvSpPr/>
      </dsp:nvSpPr>
      <dsp:spPr>
        <a:xfrm>
          <a:off x="6807417" y="2308153"/>
          <a:ext cx="1192706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192706" y="59699"/>
              </a:lnTo>
              <a:lnTo>
                <a:pt x="1192706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D2E4A-43C3-4EC9-AA11-5EC555FF5865}">
      <dsp:nvSpPr>
        <dsp:cNvPr id="0" name=""/>
        <dsp:cNvSpPr/>
      </dsp:nvSpPr>
      <dsp:spPr>
        <a:xfrm>
          <a:off x="6807417" y="2308153"/>
          <a:ext cx="504736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504736" y="59699"/>
              </a:lnTo>
              <a:lnTo>
                <a:pt x="504736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FF51-CF18-4F84-9EB7-55E807B0D81B}">
      <dsp:nvSpPr>
        <dsp:cNvPr id="0" name=""/>
        <dsp:cNvSpPr/>
      </dsp:nvSpPr>
      <dsp:spPr>
        <a:xfrm>
          <a:off x="6351036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0528B-BAD3-4B79-AFBF-589BAE642802}">
      <dsp:nvSpPr>
        <dsp:cNvPr id="0" name=""/>
        <dsp:cNvSpPr/>
      </dsp:nvSpPr>
      <dsp:spPr>
        <a:xfrm>
          <a:off x="6624184" y="2308153"/>
          <a:ext cx="183233" cy="119399"/>
        </a:xfrm>
        <a:custGeom>
          <a:avLst/>
          <a:gdLst/>
          <a:ahLst/>
          <a:cxnLst/>
          <a:rect l="0" t="0" r="0" b="0"/>
          <a:pathLst>
            <a:path>
              <a:moveTo>
                <a:pt x="183233" y="0"/>
              </a:moveTo>
              <a:lnTo>
                <a:pt x="183233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1E322-FA58-42BB-8B31-747E9B3A293C}">
      <dsp:nvSpPr>
        <dsp:cNvPr id="0" name=""/>
        <dsp:cNvSpPr/>
      </dsp:nvSpPr>
      <dsp:spPr>
        <a:xfrm>
          <a:off x="5521300" y="2711838"/>
          <a:ext cx="100159" cy="268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650"/>
              </a:lnTo>
              <a:lnTo>
                <a:pt x="100159" y="26836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E2E71-3D64-4639-98D8-0D9D77DD6817}">
      <dsp:nvSpPr>
        <dsp:cNvPr id="0" name=""/>
        <dsp:cNvSpPr/>
      </dsp:nvSpPr>
      <dsp:spPr>
        <a:xfrm>
          <a:off x="5521300" y="2711838"/>
          <a:ext cx="100159" cy="22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65"/>
              </a:lnTo>
              <a:lnTo>
                <a:pt x="100159" y="22799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204E7-2C0C-4393-A37C-ED6AF2E59BF0}">
      <dsp:nvSpPr>
        <dsp:cNvPr id="0" name=""/>
        <dsp:cNvSpPr/>
      </dsp:nvSpPr>
      <dsp:spPr>
        <a:xfrm>
          <a:off x="5521300" y="2711838"/>
          <a:ext cx="100159" cy="187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0"/>
              </a:lnTo>
              <a:lnTo>
                <a:pt x="100159" y="187628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F477-38A2-46CE-8163-2B5C1F3EE9CA}">
      <dsp:nvSpPr>
        <dsp:cNvPr id="0" name=""/>
        <dsp:cNvSpPr/>
      </dsp:nvSpPr>
      <dsp:spPr>
        <a:xfrm>
          <a:off x="5521300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46E9D-7EE7-4C9D-A487-984884167E57}">
      <dsp:nvSpPr>
        <dsp:cNvPr id="0" name=""/>
        <dsp:cNvSpPr/>
      </dsp:nvSpPr>
      <dsp:spPr>
        <a:xfrm>
          <a:off x="5521300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2EC81-DEB6-4EA8-891A-CF1AB1B4CA61}">
      <dsp:nvSpPr>
        <dsp:cNvPr id="0" name=""/>
        <dsp:cNvSpPr/>
      </dsp:nvSpPr>
      <dsp:spPr>
        <a:xfrm>
          <a:off x="5521300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07470-7205-4248-8716-3AC02BDFF870}">
      <dsp:nvSpPr>
        <dsp:cNvPr id="0" name=""/>
        <dsp:cNvSpPr/>
      </dsp:nvSpPr>
      <dsp:spPr>
        <a:xfrm>
          <a:off x="5521300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59C74-E95D-4D56-8D3E-F67FF5C55EA1}">
      <dsp:nvSpPr>
        <dsp:cNvPr id="0" name=""/>
        <dsp:cNvSpPr/>
      </dsp:nvSpPr>
      <dsp:spPr>
        <a:xfrm>
          <a:off x="5788392" y="2308153"/>
          <a:ext cx="1019025" cy="119399"/>
        </a:xfrm>
        <a:custGeom>
          <a:avLst/>
          <a:gdLst/>
          <a:ahLst/>
          <a:cxnLst/>
          <a:rect l="0" t="0" r="0" b="0"/>
          <a:pathLst>
            <a:path>
              <a:moveTo>
                <a:pt x="1019025" y="0"/>
              </a:moveTo>
              <a:lnTo>
                <a:pt x="1019025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B3E1E-9B74-4DAD-9D19-FAD55BD22779}">
      <dsp:nvSpPr>
        <dsp:cNvPr id="0" name=""/>
        <dsp:cNvSpPr/>
      </dsp:nvSpPr>
      <dsp:spPr>
        <a:xfrm>
          <a:off x="4610070" y="2711838"/>
          <a:ext cx="100159" cy="2683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650"/>
              </a:lnTo>
              <a:lnTo>
                <a:pt x="100159" y="268365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72FB5-F29D-4721-9EF3-DF8E95B053BD}">
      <dsp:nvSpPr>
        <dsp:cNvPr id="0" name=""/>
        <dsp:cNvSpPr/>
      </dsp:nvSpPr>
      <dsp:spPr>
        <a:xfrm>
          <a:off x="4610070" y="2711838"/>
          <a:ext cx="100159" cy="227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965"/>
              </a:lnTo>
              <a:lnTo>
                <a:pt x="100159" y="22799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3DE01-F3C1-4692-B8E4-81147FA3BF80}">
      <dsp:nvSpPr>
        <dsp:cNvPr id="0" name=""/>
        <dsp:cNvSpPr/>
      </dsp:nvSpPr>
      <dsp:spPr>
        <a:xfrm>
          <a:off x="4610070" y="2711838"/>
          <a:ext cx="100159" cy="187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80"/>
              </a:lnTo>
              <a:lnTo>
                <a:pt x="100159" y="1876280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07956-7031-4C64-B6AE-3B7E8AC82287}">
      <dsp:nvSpPr>
        <dsp:cNvPr id="0" name=""/>
        <dsp:cNvSpPr/>
      </dsp:nvSpPr>
      <dsp:spPr>
        <a:xfrm>
          <a:off x="4610070" y="2711838"/>
          <a:ext cx="100159" cy="14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596"/>
              </a:lnTo>
              <a:lnTo>
                <a:pt x="100159" y="147259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82662-4715-43B5-A692-08949EB46536}">
      <dsp:nvSpPr>
        <dsp:cNvPr id="0" name=""/>
        <dsp:cNvSpPr/>
      </dsp:nvSpPr>
      <dsp:spPr>
        <a:xfrm>
          <a:off x="4610070" y="2711838"/>
          <a:ext cx="100159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00159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320D6-DA52-4DC9-AB6E-5C8AB4A7BBAB}">
      <dsp:nvSpPr>
        <dsp:cNvPr id="0" name=""/>
        <dsp:cNvSpPr/>
      </dsp:nvSpPr>
      <dsp:spPr>
        <a:xfrm>
          <a:off x="4610070" y="2711838"/>
          <a:ext cx="100159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00159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A120-EE87-4E1D-AAAC-4C227A4A7556}">
      <dsp:nvSpPr>
        <dsp:cNvPr id="0" name=""/>
        <dsp:cNvSpPr/>
      </dsp:nvSpPr>
      <dsp:spPr>
        <a:xfrm>
          <a:off x="4610070" y="2711838"/>
          <a:ext cx="100159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00159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0CCB-DA33-4585-A216-0AA5922E9447}">
      <dsp:nvSpPr>
        <dsp:cNvPr id="0" name=""/>
        <dsp:cNvSpPr/>
      </dsp:nvSpPr>
      <dsp:spPr>
        <a:xfrm>
          <a:off x="4877162" y="2308153"/>
          <a:ext cx="1930255" cy="119399"/>
        </a:xfrm>
        <a:custGeom>
          <a:avLst/>
          <a:gdLst/>
          <a:ahLst/>
          <a:cxnLst/>
          <a:rect l="0" t="0" r="0" b="0"/>
          <a:pathLst>
            <a:path>
              <a:moveTo>
                <a:pt x="1930255" y="0"/>
              </a:moveTo>
              <a:lnTo>
                <a:pt x="1930255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F706F-C66D-4A78-87A4-EE226BA9CDF1}">
      <dsp:nvSpPr>
        <dsp:cNvPr id="0" name=""/>
        <dsp:cNvSpPr/>
      </dsp:nvSpPr>
      <dsp:spPr>
        <a:xfrm>
          <a:off x="4484083" y="1904468"/>
          <a:ext cx="2323334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2323334" y="59699"/>
              </a:lnTo>
              <a:lnTo>
                <a:pt x="2323334" y="11939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EC84F-63DB-4DEE-9F25-48F1225D6EEC}">
      <dsp:nvSpPr>
        <dsp:cNvPr id="0" name=""/>
        <dsp:cNvSpPr/>
      </dsp:nvSpPr>
      <dsp:spPr>
        <a:xfrm>
          <a:off x="3866465" y="2711838"/>
          <a:ext cx="91440" cy="1068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8911"/>
              </a:lnTo>
              <a:lnTo>
                <a:pt x="131005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9004B-9163-420C-9724-BE7570023A81}">
      <dsp:nvSpPr>
        <dsp:cNvPr id="0" name=""/>
        <dsp:cNvSpPr/>
      </dsp:nvSpPr>
      <dsp:spPr>
        <a:xfrm>
          <a:off x="3866465" y="2711838"/>
          <a:ext cx="91440" cy="66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226"/>
              </a:lnTo>
              <a:lnTo>
                <a:pt x="131005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B6ED2-E123-477F-B76D-2398BE25E943}">
      <dsp:nvSpPr>
        <dsp:cNvPr id="0" name=""/>
        <dsp:cNvSpPr/>
      </dsp:nvSpPr>
      <dsp:spPr>
        <a:xfrm>
          <a:off x="386646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32780-5D81-4BCB-B0A0-A7CF44733EEA}">
      <dsp:nvSpPr>
        <dsp:cNvPr id="0" name=""/>
        <dsp:cNvSpPr/>
      </dsp:nvSpPr>
      <dsp:spPr>
        <a:xfrm>
          <a:off x="2214293" y="2308153"/>
          <a:ext cx="192531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925319" y="59699"/>
              </a:lnTo>
              <a:lnTo>
                <a:pt x="192531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8F8D6-3F47-400A-837A-EC912876BE24}">
      <dsp:nvSpPr>
        <dsp:cNvPr id="0" name=""/>
        <dsp:cNvSpPr/>
      </dsp:nvSpPr>
      <dsp:spPr>
        <a:xfrm>
          <a:off x="2214293" y="2308153"/>
          <a:ext cx="123734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1237349" y="59699"/>
              </a:lnTo>
              <a:lnTo>
                <a:pt x="123734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69C79-3360-4F80-915C-83E21FBAD3C3}">
      <dsp:nvSpPr>
        <dsp:cNvPr id="0" name=""/>
        <dsp:cNvSpPr/>
      </dsp:nvSpPr>
      <dsp:spPr>
        <a:xfrm>
          <a:off x="2490525" y="2711838"/>
          <a:ext cx="91440" cy="261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542"/>
              </a:lnTo>
              <a:lnTo>
                <a:pt x="131005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107E2-EBE1-4F33-8D84-DF7DA38FACF9}">
      <dsp:nvSpPr>
        <dsp:cNvPr id="0" name=""/>
        <dsp:cNvSpPr/>
      </dsp:nvSpPr>
      <dsp:spPr>
        <a:xfrm>
          <a:off x="2214293" y="2308153"/>
          <a:ext cx="549379" cy="11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99"/>
              </a:lnTo>
              <a:lnTo>
                <a:pt x="549379" y="59699"/>
              </a:lnTo>
              <a:lnTo>
                <a:pt x="549379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E6D5D-45FF-4A53-B7CE-65324C9FB129}">
      <dsp:nvSpPr>
        <dsp:cNvPr id="0" name=""/>
        <dsp:cNvSpPr/>
      </dsp:nvSpPr>
      <dsp:spPr>
        <a:xfrm>
          <a:off x="1629085" y="2711838"/>
          <a:ext cx="91440" cy="1335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641"/>
              </a:lnTo>
              <a:lnTo>
                <a:pt x="131005" y="133564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E2D9E-DBCE-4DFE-9C1F-82E055B71737}">
      <dsp:nvSpPr>
        <dsp:cNvPr id="0" name=""/>
        <dsp:cNvSpPr/>
      </dsp:nvSpPr>
      <dsp:spPr>
        <a:xfrm>
          <a:off x="1629085" y="2711838"/>
          <a:ext cx="91440" cy="825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5265"/>
              </a:lnTo>
              <a:lnTo>
                <a:pt x="131005" y="82526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E296F-3803-4692-BB9E-CD776313E856}">
      <dsp:nvSpPr>
        <dsp:cNvPr id="0" name=""/>
        <dsp:cNvSpPr/>
      </dsp:nvSpPr>
      <dsp:spPr>
        <a:xfrm>
          <a:off x="1629085" y="2711838"/>
          <a:ext cx="91440" cy="314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888"/>
              </a:lnTo>
              <a:lnTo>
                <a:pt x="131005" y="31488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A37F-085F-4D8C-ADAC-6D068F5D07B5}">
      <dsp:nvSpPr>
        <dsp:cNvPr id="0" name=""/>
        <dsp:cNvSpPr/>
      </dsp:nvSpPr>
      <dsp:spPr>
        <a:xfrm>
          <a:off x="1902233" y="2308153"/>
          <a:ext cx="312060" cy="119399"/>
        </a:xfrm>
        <a:custGeom>
          <a:avLst/>
          <a:gdLst/>
          <a:ahLst/>
          <a:cxnLst/>
          <a:rect l="0" t="0" r="0" b="0"/>
          <a:pathLst>
            <a:path>
              <a:moveTo>
                <a:pt x="312060" y="0"/>
              </a:moveTo>
              <a:lnTo>
                <a:pt x="312060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180E8-80F7-4B36-9BF0-3FE782EFBA07}">
      <dsp:nvSpPr>
        <dsp:cNvPr id="0" name=""/>
        <dsp:cNvSpPr/>
      </dsp:nvSpPr>
      <dsp:spPr>
        <a:xfrm>
          <a:off x="769584" y="2711838"/>
          <a:ext cx="115387" cy="10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911"/>
              </a:lnTo>
              <a:lnTo>
                <a:pt x="115387" y="106891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D417-268F-4023-9FBF-81CD86215589}">
      <dsp:nvSpPr>
        <dsp:cNvPr id="0" name=""/>
        <dsp:cNvSpPr/>
      </dsp:nvSpPr>
      <dsp:spPr>
        <a:xfrm>
          <a:off x="769584" y="2711838"/>
          <a:ext cx="115387" cy="66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26"/>
              </a:lnTo>
              <a:lnTo>
                <a:pt x="115387" y="66522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9C083-B1B5-4A98-81BE-E5CC345E88BF}">
      <dsp:nvSpPr>
        <dsp:cNvPr id="0" name=""/>
        <dsp:cNvSpPr/>
      </dsp:nvSpPr>
      <dsp:spPr>
        <a:xfrm>
          <a:off x="769584" y="2711838"/>
          <a:ext cx="115387" cy="26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2"/>
              </a:lnTo>
              <a:lnTo>
                <a:pt x="115387" y="2615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4957E-1384-4628-A91F-6E9753D13DC1}">
      <dsp:nvSpPr>
        <dsp:cNvPr id="0" name=""/>
        <dsp:cNvSpPr/>
      </dsp:nvSpPr>
      <dsp:spPr>
        <a:xfrm>
          <a:off x="1077282" y="2308153"/>
          <a:ext cx="1137011" cy="119399"/>
        </a:xfrm>
        <a:custGeom>
          <a:avLst/>
          <a:gdLst/>
          <a:ahLst/>
          <a:cxnLst/>
          <a:rect l="0" t="0" r="0" b="0"/>
          <a:pathLst>
            <a:path>
              <a:moveTo>
                <a:pt x="1137011" y="0"/>
              </a:moveTo>
              <a:lnTo>
                <a:pt x="1137011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F5BFA-E7F0-48A3-A90E-C25102DFF4B4}">
      <dsp:nvSpPr>
        <dsp:cNvPr id="0" name=""/>
        <dsp:cNvSpPr/>
      </dsp:nvSpPr>
      <dsp:spPr>
        <a:xfrm>
          <a:off x="288974" y="2308153"/>
          <a:ext cx="1925319" cy="119399"/>
        </a:xfrm>
        <a:custGeom>
          <a:avLst/>
          <a:gdLst/>
          <a:ahLst/>
          <a:cxnLst/>
          <a:rect l="0" t="0" r="0" b="0"/>
          <a:pathLst>
            <a:path>
              <a:moveTo>
                <a:pt x="1925319" y="0"/>
              </a:moveTo>
              <a:lnTo>
                <a:pt x="1925319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2857-9FA0-48B9-A0EE-32A4A21099A0}">
      <dsp:nvSpPr>
        <dsp:cNvPr id="0" name=""/>
        <dsp:cNvSpPr/>
      </dsp:nvSpPr>
      <dsp:spPr>
        <a:xfrm>
          <a:off x="2214293" y="1904468"/>
          <a:ext cx="2269789" cy="119399"/>
        </a:xfrm>
        <a:custGeom>
          <a:avLst/>
          <a:gdLst/>
          <a:ahLst/>
          <a:cxnLst/>
          <a:rect l="0" t="0" r="0" b="0"/>
          <a:pathLst>
            <a:path>
              <a:moveTo>
                <a:pt x="2269789" y="0"/>
              </a:moveTo>
              <a:lnTo>
                <a:pt x="2269789" y="59699"/>
              </a:lnTo>
              <a:lnTo>
                <a:pt x="0" y="59699"/>
              </a:lnTo>
              <a:lnTo>
                <a:pt x="0" y="11939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BB457-37F4-43E6-97B9-D2DA3763EDE1}">
      <dsp:nvSpPr>
        <dsp:cNvPr id="0" name=""/>
        <dsp:cNvSpPr/>
      </dsp:nvSpPr>
      <dsp:spPr>
        <a:xfrm>
          <a:off x="3429792" y="1015569"/>
          <a:ext cx="2108581" cy="88889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Proton Improvement Plan</a:t>
          </a:r>
          <a:b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Bill Pellico</a:t>
          </a:r>
          <a:b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Zwaska, Deputy</a:t>
          </a:r>
          <a:b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Elmie Peoples-Evans, Project Controls</a:t>
          </a:r>
          <a:b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Mary </a:t>
          </a:r>
          <a:r>
            <a:rPr lang="en-US" sz="1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Convery</a:t>
          </a: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, Installation Coordinator</a:t>
          </a:r>
          <a:b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1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1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Lebedev, Free Agent</a:t>
          </a:r>
          <a:endParaRPr lang="en-US" sz="1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29792" y="1015569"/>
        <a:ext cx="2108581" cy="888899"/>
      </dsp:txXfrm>
    </dsp:sp>
    <dsp:sp modelId="{874035D2-847F-41FC-BA44-3227B9905BC0}">
      <dsp:nvSpPr>
        <dsp:cNvPr id="0" name=""/>
        <dsp:cNvSpPr/>
      </dsp:nvSpPr>
      <dsp:spPr>
        <a:xfrm>
          <a:off x="1757900" y="2023868"/>
          <a:ext cx="912787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</a:t>
          </a:r>
          <a:b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Fernanda  G. Garcia</a:t>
          </a:r>
        </a:p>
      </dsp:txBody>
      <dsp:txXfrm>
        <a:off x="1757900" y="2023868"/>
        <a:ext cx="912787" cy="284284"/>
      </dsp:txXfrm>
    </dsp:sp>
    <dsp:sp modelId="{F9F0D3F3-DDE3-402E-8495-253AE2AA6516}">
      <dsp:nvSpPr>
        <dsp:cNvPr id="0" name=""/>
        <dsp:cNvSpPr/>
      </dsp:nvSpPr>
      <dsp:spPr>
        <a:xfrm>
          <a:off x="4689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RFQ Injector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C. Y. Tan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89" y="2427553"/>
        <a:ext cx="568569" cy="284284"/>
      </dsp:txXfrm>
    </dsp:sp>
    <dsp:sp modelId="{7C466F8B-0D60-4472-861F-C7FF4F0F4E37}">
      <dsp:nvSpPr>
        <dsp:cNvPr id="0" name=""/>
        <dsp:cNvSpPr/>
      </dsp:nvSpPr>
      <dsp:spPr>
        <a:xfrm>
          <a:off x="692659" y="2427553"/>
          <a:ext cx="769246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200 MHz Accelerating System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Fernanda G.  Garcia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2659" y="2427553"/>
        <a:ext cx="769246" cy="284284"/>
      </dsp:txXfrm>
    </dsp:sp>
    <dsp:sp modelId="{238A4302-F258-4486-B3F4-394D708BD29D}">
      <dsp:nvSpPr>
        <dsp:cNvPr id="0" name=""/>
        <dsp:cNvSpPr/>
      </dsp:nvSpPr>
      <dsp:spPr>
        <a:xfrm>
          <a:off x="884971" y="2831237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HLRF                      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???</a:t>
          </a:r>
        </a:p>
      </dsp:txBody>
      <dsp:txXfrm>
        <a:off x="884971" y="2831237"/>
        <a:ext cx="755720" cy="284284"/>
      </dsp:txXfrm>
    </dsp:sp>
    <dsp:sp modelId="{310F39D1-4CD4-44CC-89E1-7E31709198E1}">
      <dsp:nvSpPr>
        <dsp:cNvPr id="0" name=""/>
        <dsp:cNvSpPr/>
      </dsp:nvSpPr>
      <dsp:spPr>
        <a:xfrm>
          <a:off x="884971" y="3234922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Modulator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Trevor Butler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84971" y="3234922"/>
        <a:ext cx="755720" cy="284284"/>
      </dsp:txXfrm>
    </dsp:sp>
    <dsp:sp modelId="{4E102670-D758-4360-8142-7AF93F1FC1E5}">
      <dsp:nvSpPr>
        <dsp:cNvPr id="0" name=""/>
        <dsp:cNvSpPr/>
      </dsp:nvSpPr>
      <dsp:spPr>
        <a:xfrm>
          <a:off x="884971" y="3638607"/>
          <a:ext cx="75572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7835 Procurement   Fernanda G. Garcia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84971" y="3638607"/>
        <a:ext cx="755720" cy="284284"/>
      </dsp:txXfrm>
    </dsp:sp>
    <dsp:sp modelId="{CE0330FF-B6D9-47BC-A9FA-4B61D31C51E4}">
      <dsp:nvSpPr>
        <dsp:cNvPr id="0" name=""/>
        <dsp:cNvSpPr/>
      </dsp:nvSpPr>
      <dsp:spPr>
        <a:xfrm>
          <a:off x="161794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Accelerator Physics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617948" y="2427553"/>
        <a:ext cx="568569" cy="284284"/>
      </dsp:txXfrm>
    </dsp:sp>
    <dsp:sp modelId="{59C861E2-9ED2-4834-BD99-F8051BD44C30}">
      <dsp:nvSpPr>
        <dsp:cNvPr id="0" name=""/>
        <dsp:cNvSpPr/>
      </dsp:nvSpPr>
      <dsp:spPr>
        <a:xfrm>
          <a:off x="1760091" y="2831237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Lattice , Orbits and Collimation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Hyung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Jin Kim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60091" y="2831237"/>
        <a:ext cx="742040" cy="390977"/>
      </dsp:txXfrm>
    </dsp:sp>
    <dsp:sp modelId="{8F3042C4-D9D8-4F32-854D-FD8FCE90EF6E}">
      <dsp:nvSpPr>
        <dsp:cNvPr id="0" name=""/>
        <dsp:cNvSpPr/>
      </dsp:nvSpPr>
      <dsp:spPr>
        <a:xfrm>
          <a:off x="1760091" y="3341614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Linac Notch Creation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Johnson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60091" y="3341614"/>
        <a:ext cx="742040" cy="390977"/>
      </dsp:txXfrm>
    </dsp:sp>
    <dsp:sp modelId="{0C59A011-132C-483B-89FA-F5778568A162}">
      <dsp:nvSpPr>
        <dsp:cNvPr id="0" name=""/>
        <dsp:cNvSpPr/>
      </dsp:nvSpPr>
      <dsp:spPr>
        <a:xfrm>
          <a:off x="1760091" y="3851991"/>
          <a:ext cx="742040" cy="39097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400 MeV Optics Matching &amp; Collimation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760091" y="3851991"/>
        <a:ext cx="742040" cy="390977"/>
      </dsp:txXfrm>
    </dsp:sp>
    <dsp:sp modelId="{6A9212A0-A962-4707-8626-694B19BDFA9A}">
      <dsp:nvSpPr>
        <dsp:cNvPr id="0" name=""/>
        <dsp:cNvSpPr/>
      </dsp:nvSpPr>
      <dsp:spPr>
        <a:xfrm>
          <a:off x="247938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479388" y="2427553"/>
        <a:ext cx="568569" cy="284284"/>
      </dsp:txXfrm>
    </dsp:sp>
    <dsp:sp modelId="{77E24FFD-A236-4CA6-930E-B657EB5E8FBE}">
      <dsp:nvSpPr>
        <dsp:cNvPr id="0" name=""/>
        <dsp:cNvSpPr/>
      </dsp:nvSpPr>
      <dsp:spPr>
        <a:xfrm>
          <a:off x="262153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BPM Upgrade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Nathan Eddy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21531" y="2831237"/>
        <a:ext cx="568569" cy="284284"/>
      </dsp:txXfrm>
    </dsp:sp>
    <dsp:sp modelId="{A3A933B4-48A8-4901-A1A0-7B8EB4CB585F}">
      <dsp:nvSpPr>
        <dsp:cNvPr id="0" name=""/>
        <dsp:cNvSpPr/>
      </dsp:nvSpPr>
      <dsp:spPr>
        <a:xfrm>
          <a:off x="316735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Controls Upgrade            Mike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Kucera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167358" y="2427553"/>
        <a:ext cx="568569" cy="284284"/>
      </dsp:txXfrm>
    </dsp:sp>
    <dsp:sp modelId="{C51B779F-ADBD-4ACA-9D50-9E3124A0DFBA}">
      <dsp:nvSpPr>
        <dsp:cNvPr id="0" name=""/>
        <dsp:cNvSpPr/>
      </dsp:nvSpPr>
      <dsp:spPr>
        <a:xfrm>
          <a:off x="385532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Utilities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Patrick Karns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855328" y="2427553"/>
        <a:ext cx="568569" cy="284284"/>
      </dsp:txXfrm>
    </dsp:sp>
    <dsp:sp modelId="{DC484A50-024E-46A2-9924-58790020118F}">
      <dsp:nvSpPr>
        <dsp:cNvPr id="0" name=""/>
        <dsp:cNvSpPr/>
      </dsp:nvSpPr>
      <dsp:spPr>
        <a:xfrm>
          <a:off x="3997470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Distribution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Hayes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997470" y="2831237"/>
        <a:ext cx="568569" cy="284284"/>
      </dsp:txXfrm>
    </dsp:sp>
    <dsp:sp modelId="{113DC944-60A8-4C00-8DB6-34000C35CE64}">
      <dsp:nvSpPr>
        <dsp:cNvPr id="0" name=""/>
        <dsp:cNvSpPr/>
      </dsp:nvSpPr>
      <dsp:spPr>
        <a:xfrm>
          <a:off x="3997470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Cooling System     David Hixson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997470" y="3234922"/>
        <a:ext cx="568569" cy="284284"/>
      </dsp:txXfrm>
    </dsp:sp>
    <dsp:sp modelId="{4D55E6C7-BC9D-4DA4-9135-706EE1C839DC}">
      <dsp:nvSpPr>
        <dsp:cNvPr id="0" name=""/>
        <dsp:cNvSpPr/>
      </dsp:nvSpPr>
      <dsp:spPr>
        <a:xfrm>
          <a:off x="3997470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Vacuum Systems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Augustine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997470" y="3638607"/>
        <a:ext cx="568569" cy="284284"/>
      </dsp:txXfrm>
    </dsp:sp>
    <dsp:sp modelId="{99FE9214-30A1-48C6-A943-44AC29666CCD}">
      <dsp:nvSpPr>
        <dsp:cNvPr id="0" name=""/>
        <dsp:cNvSpPr/>
      </dsp:nvSpPr>
      <dsp:spPr>
        <a:xfrm>
          <a:off x="6404568" y="2023868"/>
          <a:ext cx="805697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</a:t>
          </a:r>
          <a:b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8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Keith </a:t>
          </a:r>
          <a:r>
            <a:rPr lang="en-US" sz="8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Gollwitzer</a:t>
          </a:r>
          <a:endParaRPr lang="en-US" sz="8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404568" y="2023868"/>
        <a:ext cx="805697" cy="284284"/>
      </dsp:txXfrm>
    </dsp:sp>
    <dsp:sp modelId="{8D1893FB-17B4-43C0-B162-19BDB46D5A4E}">
      <dsp:nvSpPr>
        <dsp:cNvPr id="0" name=""/>
        <dsp:cNvSpPr/>
      </dsp:nvSpPr>
      <dsp:spPr>
        <a:xfrm>
          <a:off x="4543297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RF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sp:txBody>
      <dsp:txXfrm>
        <a:off x="4543297" y="2427553"/>
        <a:ext cx="667728" cy="284284"/>
      </dsp:txXfrm>
    </dsp:sp>
    <dsp:sp modelId="{925B497A-6EA5-4A3F-B5DB-B0D702B72ACC}">
      <dsp:nvSpPr>
        <dsp:cNvPr id="0" name=""/>
        <dsp:cNvSpPr/>
      </dsp:nvSpPr>
      <dsp:spPr>
        <a:xfrm>
          <a:off x="4710230" y="2831237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Anode PS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</a:p>
      </dsp:txBody>
      <dsp:txXfrm>
        <a:off x="4710230" y="2831237"/>
        <a:ext cx="791830" cy="284284"/>
      </dsp:txXfrm>
    </dsp:sp>
    <dsp:sp modelId="{23C2B706-4D24-4AC1-809F-C8F74E68E1B4}">
      <dsp:nvSpPr>
        <dsp:cNvPr id="0" name=""/>
        <dsp:cNvSpPr/>
      </dsp:nvSpPr>
      <dsp:spPr>
        <a:xfrm>
          <a:off x="4710230" y="3234922"/>
          <a:ext cx="776604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Bias Supplies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Sheahan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710230" y="3234922"/>
        <a:ext cx="776604" cy="284284"/>
      </dsp:txXfrm>
    </dsp:sp>
    <dsp:sp modelId="{887D6C4F-84B5-4AAC-BB6B-063F5F2E4612}">
      <dsp:nvSpPr>
        <dsp:cNvPr id="0" name=""/>
        <dsp:cNvSpPr/>
      </dsp:nvSpPr>
      <dsp:spPr>
        <a:xfrm>
          <a:off x="4710230" y="3638607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&amp; Tuner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Refurb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Slabaugh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Mary Convery</a:t>
          </a:r>
        </a:p>
      </dsp:txBody>
      <dsp:txXfrm>
        <a:off x="4710230" y="3638607"/>
        <a:ext cx="791830" cy="284284"/>
      </dsp:txXfrm>
    </dsp:sp>
    <dsp:sp modelId="{FCB0AC24-C116-4558-9359-D497327C598E}">
      <dsp:nvSpPr>
        <dsp:cNvPr id="0" name=""/>
        <dsp:cNvSpPr/>
      </dsp:nvSpPr>
      <dsp:spPr>
        <a:xfrm>
          <a:off x="4710230" y="4042291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Tuners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Slabaugh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Ralph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Pasquinelli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710230" y="4042291"/>
        <a:ext cx="791830" cy="284284"/>
      </dsp:txXfrm>
    </dsp:sp>
    <dsp:sp modelId="{36DF2A2E-8DA1-4733-92AF-8A5170A23B02}">
      <dsp:nvSpPr>
        <dsp:cNvPr id="0" name=""/>
        <dsp:cNvSpPr/>
      </dsp:nvSpPr>
      <dsp:spPr>
        <a:xfrm>
          <a:off x="4710230" y="4445976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New Cavities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710230" y="4445976"/>
        <a:ext cx="791830" cy="284284"/>
      </dsp:txXfrm>
    </dsp:sp>
    <dsp:sp modelId="{0B058810-B4FE-4259-B30A-09F088D6E20A}">
      <dsp:nvSpPr>
        <dsp:cNvPr id="0" name=""/>
        <dsp:cNvSpPr/>
      </dsp:nvSpPr>
      <dsp:spPr>
        <a:xfrm>
          <a:off x="4710230" y="4849661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Test Stand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Pat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Sheahan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sp:txBody>
      <dsp:txXfrm>
        <a:off x="4710230" y="4849661"/>
        <a:ext cx="791830" cy="284284"/>
      </dsp:txXfrm>
    </dsp:sp>
    <dsp:sp modelId="{4C023ECC-8C00-40E5-8123-699F49129146}">
      <dsp:nvSpPr>
        <dsp:cNvPr id="0" name=""/>
        <dsp:cNvSpPr/>
      </dsp:nvSpPr>
      <dsp:spPr>
        <a:xfrm>
          <a:off x="4710230" y="5253345"/>
          <a:ext cx="791830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Cavity 20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Matt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Slabaugh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sp:txBody>
      <dsp:txXfrm>
        <a:off x="4710230" y="5253345"/>
        <a:ext cx="791830" cy="284284"/>
      </dsp:txXfrm>
    </dsp:sp>
    <dsp:sp modelId="{ECB53947-C971-48BF-B7EC-AEC3611E54C0}">
      <dsp:nvSpPr>
        <dsp:cNvPr id="0" name=""/>
        <dsp:cNvSpPr/>
      </dsp:nvSpPr>
      <dsp:spPr>
        <a:xfrm>
          <a:off x="5454527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Accelerator Physics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</a:t>
          </a:r>
        </a:p>
      </dsp:txBody>
      <dsp:txXfrm>
        <a:off x="5454527" y="2427553"/>
        <a:ext cx="667728" cy="284284"/>
      </dsp:txXfrm>
    </dsp:sp>
    <dsp:sp modelId="{3B0A9805-BA80-4B57-9FD2-06090F5EA492}">
      <dsp:nvSpPr>
        <dsp:cNvPr id="0" name=""/>
        <dsp:cNvSpPr/>
      </dsp:nvSpPr>
      <dsp:spPr>
        <a:xfrm>
          <a:off x="5621460" y="2831237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Alignment &amp; Aperture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Kiyomi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Seiya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2831237"/>
        <a:ext cx="741182" cy="284284"/>
      </dsp:txXfrm>
    </dsp:sp>
    <dsp:sp modelId="{DA00A7A6-8E63-49C3-A93E-941D9C3AB2C1}">
      <dsp:nvSpPr>
        <dsp:cNvPr id="0" name=""/>
        <dsp:cNvSpPr/>
      </dsp:nvSpPr>
      <dsp:spPr>
        <a:xfrm>
          <a:off x="5621460" y="3234922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Notcher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/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Bruce Hanna</a:t>
          </a:r>
        </a:p>
      </dsp:txBody>
      <dsp:txXfrm>
        <a:off x="5621460" y="3234922"/>
        <a:ext cx="741182" cy="284284"/>
      </dsp:txXfrm>
    </dsp:sp>
    <dsp:sp modelId="{0B67C0AA-BC61-4FFE-8D04-C91E0BDF7BE7}">
      <dsp:nvSpPr>
        <dsp:cNvPr id="0" name=""/>
        <dsp:cNvSpPr/>
      </dsp:nvSpPr>
      <dsp:spPr>
        <a:xfrm>
          <a:off x="5621460" y="3638607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Collimation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3638607"/>
        <a:ext cx="741182" cy="284284"/>
      </dsp:txXfrm>
    </dsp:sp>
    <dsp:sp modelId="{6056FE78-B049-46C0-92DD-C9BC0439CDCA}">
      <dsp:nvSpPr>
        <dsp:cNvPr id="0" name=""/>
        <dsp:cNvSpPr/>
      </dsp:nvSpPr>
      <dsp:spPr>
        <a:xfrm>
          <a:off x="5621460" y="4042291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Cogging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Kiyomi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Seiya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4042291"/>
        <a:ext cx="741182" cy="284284"/>
      </dsp:txXfrm>
    </dsp:sp>
    <dsp:sp modelId="{0BAE8311-6011-4502-986B-F175517798E1}">
      <dsp:nvSpPr>
        <dsp:cNvPr id="0" name=""/>
        <dsp:cNvSpPr/>
      </dsp:nvSpPr>
      <dsp:spPr>
        <a:xfrm>
          <a:off x="5621460" y="4445976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Booster Instabilities &amp; Feedback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Bob Zwaska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4445976"/>
        <a:ext cx="741182" cy="284284"/>
      </dsp:txXfrm>
    </dsp:sp>
    <dsp:sp modelId="{095537AF-6FC5-472C-8CBA-F95CCAAC2EBA}">
      <dsp:nvSpPr>
        <dsp:cNvPr id="0" name=""/>
        <dsp:cNvSpPr/>
      </dsp:nvSpPr>
      <dsp:spPr>
        <a:xfrm>
          <a:off x="5621460" y="4849661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Injection Painting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Valeri</a:t>
          </a: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Lebedev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4849661"/>
        <a:ext cx="741182" cy="284284"/>
      </dsp:txXfrm>
    </dsp:sp>
    <dsp:sp modelId="{FEB46D8E-4C6E-49B7-923C-36BAE70CF098}">
      <dsp:nvSpPr>
        <dsp:cNvPr id="0" name=""/>
        <dsp:cNvSpPr/>
      </dsp:nvSpPr>
      <dsp:spPr>
        <a:xfrm>
          <a:off x="5621460" y="5253345"/>
          <a:ext cx="741182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Radiation Shielding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Peter Kasper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621460" y="5253345"/>
        <a:ext cx="741182" cy="284284"/>
      </dsp:txXfrm>
    </dsp:sp>
    <dsp:sp modelId="{31FF6FC3-4ED7-4A02-A4FF-2155CAC805DD}">
      <dsp:nvSpPr>
        <dsp:cNvPr id="0" name=""/>
        <dsp:cNvSpPr/>
      </dsp:nvSpPr>
      <dsp:spPr>
        <a:xfrm>
          <a:off x="6339899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Instrumentation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339899" y="2427553"/>
        <a:ext cx="568569" cy="284284"/>
      </dsp:txXfrm>
    </dsp:sp>
    <dsp:sp modelId="{E53AE5E5-3E70-4960-92EE-FCE29C4620E1}">
      <dsp:nvSpPr>
        <dsp:cNvPr id="0" name=""/>
        <dsp:cNvSpPr/>
      </dsp:nvSpPr>
      <dsp:spPr>
        <a:xfrm>
          <a:off x="648204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Dampers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Nathan Eddy</a:t>
          </a:r>
        </a:p>
      </dsp:txBody>
      <dsp:txXfrm>
        <a:off x="6482041" y="2831237"/>
        <a:ext cx="568569" cy="284284"/>
      </dsp:txXfrm>
    </dsp:sp>
    <dsp:sp modelId="{8BB8BF91-DA82-4547-A899-6D9011C6E8CE}">
      <dsp:nvSpPr>
        <dsp:cNvPr id="0" name=""/>
        <dsp:cNvSpPr/>
      </dsp:nvSpPr>
      <dsp:spPr>
        <a:xfrm>
          <a:off x="702786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Craig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Drennan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027868" y="2427553"/>
        <a:ext cx="568569" cy="284284"/>
      </dsp:txXfrm>
    </dsp:sp>
    <dsp:sp modelId="{A1F318AC-0EAF-490A-A96E-0BCBB0958DA1}">
      <dsp:nvSpPr>
        <dsp:cNvPr id="0" name=""/>
        <dsp:cNvSpPr/>
      </dsp:nvSpPr>
      <dsp:spPr>
        <a:xfrm>
          <a:off x="7715838" y="2427553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Utilities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Todd Sullivan</a:t>
          </a:r>
          <a:endParaRPr lang="en-US" sz="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715838" y="2427553"/>
        <a:ext cx="568569" cy="284284"/>
      </dsp:txXfrm>
    </dsp:sp>
    <dsp:sp modelId="{0522286D-1A77-442E-9E7E-0EF6E4A29C1A}">
      <dsp:nvSpPr>
        <dsp:cNvPr id="0" name=""/>
        <dsp:cNvSpPr/>
      </dsp:nvSpPr>
      <dsp:spPr>
        <a:xfrm>
          <a:off x="7857981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Distribution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Hayes</a:t>
          </a:r>
        </a:p>
      </dsp:txBody>
      <dsp:txXfrm>
        <a:off x="7857981" y="2831237"/>
        <a:ext cx="568569" cy="284284"/>
      </dsp:txXfrm>
    </dsp:sp>
    <dsp:sp modelId="{2AD5AA6C-AC55-4965-8061-A81F73C57C15}">
      <dsp:nvSpPr>
        <dsp:cNvPr id="0" name=""/>
        <dsp:cNvSpPr/>
      </dsp:nvSpPr>
      <dsp:spPr>
        <a:xfrm>
          <a:off x="7857981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95LCW System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Maurice Ball</a:t>
          </a:r>
        </a:p>
      </dsp:txBody>
      <dsp:txXfrm>
        <a:off x="7857981" y="3234922"/>
        <a:ext cx="568569" cy="284284"/>
      </dsp:txXfrm>
    </dsp:sp>
    <dsp:sp modelId="{4BC5CF1E-29AD-4E51-B7A2-95311EEB0532}">
      <dsp:nvSpPr>
        <dsp:cNvPr id="0" name=""/>
        <dsp:cNvSpPr/>
      </dsp:nvSpPr>
      <dsp:spPr>
        <a:xfrm>
          <a:off x="7857981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Vacuum Systems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Dave Augustine</a:t>
          </a:r>
        </a:p>
      </dsp:txBody>
      <dsp:txXfrm>
        <a:off x="7857981" y="3638607"/>
        <a:ext cx="568569" cy="284284"/>
      </dsp:txXfrm>
    </dsp:sp>
    <dsp:sp modelId="{5E488F87-37BF-4ADA-8664-3320D2940758}">
      <dsp:nvSpPr>
        <dsp:cNvPr id="0" name=""/>
        <dsp:cNvSpPr/>
      </dsp:nvSpPr>
      <dsp:spPr>
        <a:xfrm>
          <a:off x="8403808" y="2427553"/>
          <a:ext cx="667728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Solid State Upgrade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John Reid</a:t>
          </a:r>
        </a:p>
      </dsp:txBody>
      <dsp:txXfrm>
        <a:off x="8403808" y="2427553"/>
        <a:ext cx="667728" cy="284284"/>
      </dsp:txXfrm>
    </dsp:sp>
    <dsp:sp modelId="{23BD4AAE-2534-47DD-BE83-9B28A27D2216}">
      <dsp:nvSpPr>
        <dsp:cNvPr id="0" name=""/>
        <dsp:cNvSpPr/>
      </dsp:nvSpPr>
      <dsp:spPr>
        <a:xfrm>
          <a:off x="8570740" y="283123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Modulators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</a:p>
      </dsp:txBody>
      <dsp:txXfrm>
        <a:off x="8570740" y="2831237"/>
        <a:ext cx="568569" cy="284284"/>
      </dsp:txXfrm>
    </dsp:sp>
    <dsp:sp modelId="{12D88881-9D61-41BC-8A2F-004E008988FB}">
      <dsp:nvSpPr>
        <dsp:cNvPr id="0" name=""/>
        <dsp:cNvSpPr/>
      </dsp:nvSpPr>
      <dsp:spPr>
        <a:xfrm>
          <a:off x="8570740" y="3234922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Driver Amplifiers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Tom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Kubicki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570740" y="3234922"/>
        <a:ext cx="568569" cy="284284"/>
      </dsp:txXfrm>
    </dsp:sp>
    <dsp:sp modelId="{89763336-EA8B-45AB-8577-6CDC01F00BC9}">
      <dsp:nvSpPr>
        <dsp:cNvPr id="0" name=""/>
        <dsp:cNvSpPr/>
      </dsp:nvSpPr>
      <dsp:spPr>
        <a:xfrm>
          <a:off x="8570740" y="3638607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Power Amplifiers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Kotz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570740" y="3638607"/>
        <a:ext cx="568569" cy="284284"/>
      </dsp:txXfrm>
    </dsp:sp>
    <dsp:sp modelId="{A4C23E6E-6563-4179-B7E5-513A0C7C361E}">
      <dsp:nvSpPr>
        <dsp:cNvPr id="0" name=""/>
        <dsp:cNvSpPr/>
      </dsp:nvSpPr>
      <dsp:spPr>
        <a:xfrm>
          <a:off x="8570740" y="4042291"/>
          <a:ext cx="568569" cy="284284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Installation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Rene Padilla</a:t>
          </a:r>
          <a:b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en-US" sz="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Steve </a:t>
          </a:r>
          <a:r>
            <a:rPr lang="en-US" sz="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Kotz</a:t>
          </a:r>
          <a:endParaRPr lang="en-US" sz="600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570740" y="4042291"/>
        <a:ext cx="568569" cy="28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97" y="0"/>
            <a:ext cx="3169529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97" y="9120149"/>
            <a:ext cx="3169529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4714E1A-84AF-4676-8532-EA489B7B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670" y="0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42" y="4560901"/>
            <a:ext cx="5362916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802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670" y="9121802"/>
            <a:ext cx="3169530" cy="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65F2B7-8849-4CC6-8059-3B289C831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9BA16-5D68-478C-A8A6-13386888EF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9BA16-5D68-478C-A8A6-13386888EF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9BA16-5D68-478C-A8A6-13386888EFA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95275"/>
            <a:ext cx="17145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95275"/>
            <a:ext cx="49911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95275"/>
            <a:ext cx="6858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444625"/>
            <a:ext cx="3352800" cy="465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4625"/>
            <a:ext cx="3352800" cy="465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95275"/>
            <a:ext cx="68580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444625"/>
            <a:ext cx="6858000" cy="46513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4625"/>
            <a:ext cx="335280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4625"/>
            <a:ext cx="335280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95275"/>
            <a:ext cx="6858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444625"/>
            <a:ext cx="6858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Laksdjfalkjfds</a:t>
            </a:r>
            <a:endParaRPr lang="en-US" dirty="0" smtClean="0"/>
          </a:p>
          <a:p>
            <a:pPr lvl="1"/>
            <a:r>
              <a:rPr lang="en-US" dirty="0" smtClean="0"/>
              <a:t>;</a:t>
            </a:r>
            <a:r>
              <a:rPr lang="en-US" dirty="0" err="1" smtClean="0"/>
              <a:t>slkjfda;slkjfd</a:t>
            </a:r>
            <a:endParaRPr lang="en-US" dirty="0" smtClean="0"/>
          </a:p>
          <a:p>
            <a:pPr lvl="3"/>
            <a:r>
              <a:rPr lang="en-US" dirty="0" err="1" smtClean="0"/>
              <a:t>A;slkjfda;slkjfd</a:t>
            </a:r>
            <a:endParaRPr lang="en-US" dirty="0" smtClean="0"/>
          </a:p>
          <a:p>
            <a:pPr lvl="3"/>
            <a:r>
              <a:rPr lang="en-US" dirty="0" smtClean="0"/>
              <a:t>	</a:t>
            </a:r>
            <a:r>
              <a:rPr lang="en-US" dirty="0" err="1" smtClean="0"/>
              <a:t>a;lksdjf;lsakjfd</a:t>
            </a:r>
            <a:endParaRPr lang="en-US" dirty="0" smtClean="0"/>
          </a:p>
          <a:p>
            <a:pPr lvl="4"/>
            <a:r>
              <a:rPr lang="en-US" dirty="0" err="1" smtClean="0"/>
              <a:t>slkdflsdkjflsdkjflsdkjf</a:t>
            </a:r>
            <a:endParaRPr lang="en-US" dirty="0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8815" y="6207354"/>
            <a:ext cx="28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Bob Zwaska: Fermilab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rgbClr val="FFFFFF"/>
                </a:solidFill>
              </a:rPr>
              <a:t>AAC Meeting – November 7, 2011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5501" y="6403296"/>
            <a:ext cx="74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fld id="{C1502267-F8F2-4805-A592-EA2A799250CC}" type="slidenum">
              <a:rPr lang="en-US" sz="1400" smtClean="0">
                <a:solidFill>
                  <a:srgbClr val="FFFFFF"/>
                </a:solidFill>
              </a:rPr>
              <a:t>‹#›</a:t>
            </a:fld>
            <a:endParaRPr lang="en-US" sz="1400" dirty="0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90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eamdocs.fnal.gov/ADpublic/DocDB/ShowDocument?docid=3660" TargetMode="External"/><Relationship Id="rId2" Type="http://schemas.openxmlformats.org/officeDocument/2006/relationships/hyperlink" Target="http://beamdocs.fnal.gov/ADpublic/DocDB/ShowDocument?docid=37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nova.fnal.gov/nova_cd2_review/tdr_oct_23/tdr.htm" TargetMode="External"/><Relationship Id="rId4" Type="http://schemas.openxmlformats.org/officeDocument/2006/relationships/hyperlink" Target="http://beamdocs.fnal.gov/ADpublic/DocDB/DisplayMeeting?conferenceid=11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488" y="1238250"/>
            <a:ext cx="7173912" cy="2057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Accelerator Complex in the Near Term: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PIP and NOvA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" y="2971800"/>
            <a:ext cx="8191500" cy="27432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Bob Zwaska</a:t>
            </a: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Fermilab AAC Meeting </a:t>
            </a: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November 7, 2011</a:t>
            </a:r>
          </a:p>
          <a:p>
            <a:pPr marL="0" indent="0" algn="r" eaLnBrk="1" hangingPunct="1">
              <a:buFontTx/>
              <a:buNone/>
            </a:pPr>
            <a:endParaRPr lang="en-US" i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82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Proton Improvement Plan</a:t>
            </a:r>
            <a:br>
              <a:rPr lang="en-US" smtClean="0"/>
            </a:br>
            <a:r>
              <a:rPr lang="en-US" smtClean="0"/>
              <a:t>Major 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Cockcroft-Walton system </a:t>
            </a:r>
          </a:p>
          <a:p>
            <a:r>
              <a:rPr lang="en-US" dirty="0" smtClean="0"/>
              <a:t>Drift Tube Linac RF Power Systems</a:t>
            </a:r>
          </a:p>
          <a:p>
            <a:r>
              <a:rPr lang="en-US" dirty="0" smtClean="0"/>
              <a:t>Booster RF Solid State Program</a:t>
            </a:r>
          </a:p>
          <a:p>
            <a:r>
              <a:rPr lang="en-US" dirty="0" smtClean="0"/>
              <a:t>Booster RF Cavities, Tuners, Anode Supplies, and Bias Supplies</a:t>
            </a:r>
          </a:p>
          <a:p>
            <a:r>
              <a:rPr lang="en-US" dirty="0" smtClean="0"/>
              <a:t>Beam Instrumentation and Controls</a:t>
            </a:r>
          </a:p>
          <a:p>
            <a:r>
              <a:rPr lang="en-US" dirty="0" smtClean="0"/>
              <a:t>Linac and Booster Conventional Systems</a:t>
            </a:r>
          </a:p>
          <a:p>
            <a:r>
              <a:rPr lang="en-US" dirty="0" smtClean="0"/>
              <a:t>Vacuum system upgrades</a:t>
            </a:r>
          </a:p>
          <a:p>
            <a:r>
              <a:rPr lang="en-US" dirty="0" smtClean="0"/>
              <a:t>Booster Gradient Magnet Spares</a:t>
            </a:r>
          </a:p>
          <a:p>
            <a:r>
              <a:rPr lang="en-US" dirty="0" smtClean="0"/>
              <a:t>Loss control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Plan to spend about $40M M&amp;S over 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2286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724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Plan is underway, though just organized formally in the last year</a:t>
            </a:r>
          </a:p>
          <a:p>
            <a:r>
              <a:rPr lang="en-US" sz="2400" dirty="0" smtClean="0"/>
              <a:t>Advanced items</a:t>
            </a:r>
          </a:p>
          <a:p>
            <a:pPr lvl="1"/>
            <a:r>
              <a:rPr lang="en-US" sz="2000" dirty="0" smtClean="0"/>
              <a:t>Source/RFQ replacement</a:t>
            </a:r>
          </a:p>
          <a:p>
            <a:pPr lvl="1"/>
            <a:r>
              <a:rPr lang="en-US" sz="2000" dirty="0" smtClean="0"/>
              <a:t>Solid State RF upgrade</a:t>
            </a:r>
          </a:p>
          <a:p>
            <a:r>
              <a:rPr lang="en-US" sz="2400" dirty="0" smtClean="0"/>
              <a:t>Utilities work</a:t>
            </a:r>
          </a:p>
          <a:p>
            <a:pPr lvl="1"/>
            <a:r>
              <a:rPr lang="en-US" sz="2000" dirty="0" smtClean="0"/>
              <a:t>Aging water, electrical, vacuum systems</a:t>
            </a:r>
          </a:p>
          <a:p>
            <a:r>
              <a:rPr lang="en-US" sz="2400" dirty="0" smtClean="0"/>
              <a:t>Items in planning</a:t>
            </a:r>
          </a:p>
          <a:p>
            <a:pPr lvl="1"/>
            <a:r>
              <a:rPr lang="en-US" sz="2000" dirty="0" smtClean="0"/>
              <a:t>Linac RF replacement</a:t>
            </a:r>
          </a:p>
          <a:p>
            <a:pPr lvl="1"/>
            <a:r>
              <a:rPr lang="en-US" sz="2000" dirty="0" smtClean="0"/>
              <a:t>Booster cavity rework</a:t>
            </a:r>
          </a:p>
          <a:p>
            <a:pPr lvl="1"/>
            <a:r>
              <a:rPr lang="en-US" sz="2000" dirty="0" smtClean="0"/>
              <a:t>Loss reduction and control</a:t>
            </a:r>
          </a:p>
          <a:p>
            <a:pPr lvl="1"/>
            <a:r>
              <a:rPr lang="en-US" sz="2000" dirty="0" smtClean="0"/>
              <a:t>Numerous small items</a:t>
            </a:r>
          </a:p>
          <a:p>
            <a:r>
              <a:rPr lang="en-US" sz="2400" dirty="0" smtClean="0"/>
              <a:t>Installation of all work to be complete by 2016, gains realized along the way as commissioning occurs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2346" b="20988"/>
          <a:stretch>
            <a:fillRect/>
          </a:stretch>
        </p:blipFill>
        <p:spPr bwMode="auto">
          <a:xfrm>
            <a:off x="4800600" y="10668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238" y="1444625"/>
            <a:ext cx="3782961" cy="4651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Losses at injection</a:t>
            </a:r>
          </a:p>
          <a:p>
            <a:pPr lvl="1"/>
            <a:r>
              <a:rPr lang="en-US" dirty="0" smtClean="0"/>
              <a:t>Poorly captured beam</a:t>
            </a:r>
          </a:p>
          <a:p>
            <a:r>
              <a:rPr lang="en-US" dirty="0" smtClean="0"/>
              <a:t>Notch creation</a:t>
            </a:r>
          </a:p>
          <a:p>
            <a:pPr lvl="1"/>
            <a:r>
              <a:rPr lang="en-US" dirty="0" smtClean="0"/>
              <a:t>Gap for extraction</a:t>
            </a:r>
          </a:p>
          <a:p>
            <a:pPr lvl="1"/>
            <a:r>
              <a:rPr lang="en-US" dirty="0" smtClean="0"/>
              <a:t>Created with a kicker</a:t>
            </a:r>
          </a:p>
          <a:p>
            <a:pPr lvl="1"/>
            <a:r>
              <a:rPr lang="en-US" dirty="0" smtClean="0"/>
              <a:t>Lost in gradient magnet</a:t>
            </a:r>
          </a:p>
          <a:p>
            <a:r>
              <a:rPr lang="en-US" dirty="0" smtClean="0"/>
              <a:t>Slow losses at high-energy</a:t>
            </a:r>
          </a:p>
          <a:p>
            <a:pPr lvl="1"/>
            <a:r>
              <a:rPr lang="en-US" dirty="0" smtClean="0"/>
              <a:t>Optics issues</a:t>
            </a:r>
          </a:p>
          <a:p>
            <a:pPr lvl="1"/>
            <a:r>
              <a:rPr lang="en-US" dirty="0" smtClean="0"/>
              <a:t>RF variation</a:t>
            </a:r>
          </a:p>
          <a:p>
            <a:r>
              <a:rPr lang="en-US" dirty="0" smtClean="0"/>
              <a:t>Transition</a:t>
            </a:r>
          </a:p>
          <a:p>
            <a:pPr lvl="1"/>
            <a:r>
              <a:rPr lang="en-US" dirty="0" smtClean="0"/>
              <a:t>Occasionally significant, but can usually be tuned away</a:t>
            </a:r>
          </a:p>
        </p:txBody>
      </p:sp>
      <p:pic>
        <p:nvPicPr>
          <p:cNvPr id="4" name="Picture 3" descr="C:\Documents and Settings\zwaska\My Documents\pip\talks\20111012_notch_strategy\ScreenCap_ 2011-10-11_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1415"/>
            <a:ext cx="4593566" cy="367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Higher Proton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48" y="1385632"/>
            <a:ext cx="4336026" cy="4651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Loss reduction</a:t>
            </a:r>
          </a:p>
          <a:p>
            <a:pPr lvl="1"/>
            <a:r>
              <a:rPr lang="en-US" dirty="0" smtClean="0"/>
              <a:t>Lower linac emittance</a:t>
            </a:r>
          </a:p>
          <a:p>
            <a:pPr lvl="2"/>
            <a:r>
              <a:rPr lang="en-US" dirty="0" smtClean="0"/>
              <a:t>RFQ &amp; linac lattice improvements</a:t>
            </a:r>
            <a:endParaRPr lang="en-US" dirty="0" smtClean="0"/>
          </a:p>
          <a:p>
            <a:pPr lvl="1"/>
            <a:r>
              <a:rPr lang="en-US" dirty="0" smtClean="0"/>
              <a:t>Apertures &amp; alignment</a:t>
            </a:r>
          </a:p>
          <a:p>
            <a:pPr lvl="2"/>
            <a:r>
              <a:rPr lang="en-US" dirty="0" smtClean="0"/>
              <a:t>Comprehensive survey of apertures</a:t>
            </a:r>
          </a:p>
          <a:p>
            <a:pPr lvl="2"/>
            <a:r>
              <a:rPr lang="en-US" dirty="0" smtClean="0"/>
              <a:t>Alignment where necessary (including within girders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Opening apertures where possible</a:t>
            </a:r>
          </a:p>
          <a:p>
            <a:pPr lvl="1"/>
            <a:r>
              <a:rPr lang="en-US" dirty="0" smtClean="0"/>
              <a:t>Optics adjustment</a:t>
            </a:r>
          </a:p>
          <a:p>
            <a:pPr lvl="2"/>
            <a:r>
              <a:rPr lang="en-US" dirty="0" smtClean="0"/>
              <a:t>Comprehensive survey of lattice and coupling</a:t>
            </a:r>
          </a:p>
          <a:p>
            <a:pPr lvl="2"/>
            <a:r>
              <a:rPr lang="en-US" dirty="0" smtClean="0"/>
              <a:t>Control of tunes and chromaticity</a:t>
            </a:r>
          </a:p>
          <a:p>
            <a:pPr lvl="2"/>
            <a:r>
              <a:rPr lang="en-US" dirty="0" smtClean="0"/>
              <a:t>Automated orbit and optics smoothing</a:t>
            </a:r>
          </a:p>
          <a:p>
            <a:pPr lvl="1"/>
            <a:r>
              <a:rPr lang="en-US" dirty="0" smtClean="0"/>
              <a:t>RF improvements</a:t>
            </a:r>
          </a:p>
          <a:p>
            <a:pPr lvl="2"/>
            <a:r>
              <a:rPr lang="en-US" dirty="0" smtClean="0"/>
              <a:t>Increased voltage from amplifiers</a:t>
            </a:r>
          </a:p>
          <a:p>
            <a:pPr lvl="2"/>
            <a:r>
              <a:rPr lang="en-US" dirty="0" smtClean="0"/>
              <a:t>Cavity modification/replacements</a:t>
            </a:r>
          </a:p>
          <a:p>
            <a:pPr lvl="1"/>
            <a:r>
              <a:rPr lang="en-US" dirty="0" smtClean="0"/>
              <a:t>Instabilities</a:t>
            </a:r>
          </a:p>
          <a:p>
            <a:pPr lvl="2"/>
            <a:r>
              <a:rPr lang="en-US" dirty="0" smtClean="0"/>
              <a:t>Dampers </a:t>
            </a:r>
          </a:p>
          <a:p>
            <a:pPr lvl="1"/>
            <a:r>
              <a:rPr lang="en-US" dirty="0" smtClean="0"/>
              <a:t>Injection painting</a:t>
            </a:r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85633"/>
            <a:ext cx="3352800" cy="46513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Orbit Control</a:t>
            </a:r>
          </a:p>
          <a:p>
            <a:pPr lvl="1"/>
            <a:r>
              <a:rPr lang="en-US" dirty="0" smtClean="0"/>
              <a:t>Magnetic Cogging</a:t>
            </a:r>
          </a:p>
          <a:p>
            <a:pPr lvl="2"/>
            <a:r>
              <a:rPr lang="en-US" dirty="0" smtClean="0"/>
              <a:t>Prerequisite for other work</a:t>
            </a:r>
          </a:p>
          <a:p>
            <a:r>
              <a:rPr lang="en-US" dirty="0" smtClean="0"/>
              <a:t>Loss Control</a:t>
            </a:r>
          </a:p>
          <a:p>
            <a:pPr lvl="1"/>
            <a:r>
              <a:rPr lang="en-US" dirty="0" smtClean="0"/>
              <a:t>Rework of notching in Booster</a:t>
            </a:r>
          </a:p>
          <a:p>
            <a:pPr lvl="2"/>
            <a:r>
              <a:rPr lang="en-US" dirty="0" smtClean="0"/>
              <a:t>Perform earlier in cycle</a:t>
            </a:r>
          </a:p>
          <a:p>
            <a:pPr lvl="2"/>
            <a:r>
              <a:rPr lang="en-US" dirty="0" smtClean="0"/>
              <a:t>New </a:t>
            </a:r>
            <a:r>
              <a:rPr lang="en-US" dirty="0" smtClean="0"/>
              <a:t>notch </a:t>
            </a:r>
            <a:r>
              <a:rPr lang="en-US" dirty="0" smtClean="0"/>
              <a:t>kickers  </a:t>
            </a:r>
            <a:r>
              <a:rPr lang="en-US" dirty="0" smtClean="0"/>
              <a:t>and absorber</a:t>
            </a:r>
          </a:p>
          <a:p>
            <a:pPr lvl="2"/>
            <a:r>
              <a:rPr lang="en-US" dirty="0" smtClean="0"/>
              <a:t>Exploration of full or partial notching in Linac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ollimation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Run beam near primary </a:t>
            </a:r>
            <a:r>
              <a:rPr lang="en-US" dirty="0" err="1" smtClean="0"/>
              <a:t>scatterer</a:t>
            </a:r>
            <a:endParaRPr lang="en-US" dirty="0" smtClean="0"/>
          </a:p>
          <a:p>
            <a:pPr lvl="2"/>
            <a:r>
              <a:rPr lang="en-US" dirty="0" smtClean="0"/>
              <a:t>Optimize primary scatter thickness</a:t>
            </a:r>
          </a:p>
          <a:p>
            <a:pPr lvl="2"/>
            <a:r>
              <a:rPr lang="en-US" dirty="0" smtClean="0"/>
              <a:t>Operate as true, two-stage system</a:t>
            </a:r>
          </a:p>
          <a:p>
            <a:pPr lvl="1"/>
            <a:r>
              <a:rPr lang="en-US" dirty="0" smtClean="0"/>
              <a:t>Adjust radiation shielding where advantageous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 Status &amp;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With the new FY, there has been an infusion of labor and M&amp;S</a:t>
            </a:r>
          </a:p>
          <a:p>
            <a:pPr lvl="1"/>
            <a:r>
              <a:rPr lang="en-US" dirty="0" smtClean="0"/>
              <a:t>The effect has been real, and progress on the solid-state upgrade is proceeding better than ever</a:t>
            </a:r>
          </a:p>
          <a:p>
            <a:pPr lvl="1"/>
            <a:r>
              <a:rPr lang="en-US" dirty="0" smtClean="0"/>
              <a:t>However, the labor increase was less than promised, so we are already falling behind where we would like to be</a:t>
            </a:r>
          </a:p>
          <a:p>
            <a:r>
              <a:rPr lang="en-US" dirty="0" smtClean="0"/>
              <a:t>Consistent labor effort is an issue</a:t>
            </a:r>
          </a:p>
          <a:p>
            <a:pPr lvl="1"/>
            <a:r>
              <a:rPr lang="en-US" dirty="0" smtClean="0"/>
              <a:t>People are moving around –  (can be seen on SS effort)</a:t>
            </a:r>
          </a:p>
          <a:p>
            <a:pPr lvl="2"/>
            <a:r>
              <a:rPr lang="en-US" dirty="0" smtClean="0"/>
              <a:t>Starts and Stops to work</a:t>
            </a:r>
          </a:p>
          <a:p>
            <a:pPr lvl="2"/>
            <a:r>
              <a:rPr lang="en-US" dirty="0" smtClean="0"/>
              <a:t>Inefficient and difficult to manage</a:t>
            </a:r>
          </a:p>
          <a:p>
            <a:pPr lvl="2"/>
            <a:r>
              <a:rPr lang="en-US" dirty="0" smtClean="0"/>
              <a:t>Domino affect on production effort</a:t>
            </a:r>
          </a:p>
          <a:p>
            <a:r>
              <a:rPr lang="en-US" dirty="0" smtClean="0"/>
              <a:t>Knowledgeable People</a:t>
            </a:r>
          </a:p>
          <a:p>
            <a:pPr lvl="1"/>
            <a:r>
              <a:rPr lang="en-US" dirty="0" smtClean="0"/>
              <a:t>Key people are not easily replaceable</a:t>
            </a:r>
          </a:p>
          <a:p>
            <a:pPr lvl="1"/>
            <a:r>
              <a:rPr lang="en-US" dirty="0" smtClean="0"/>
              <a:t>Skilled help is tough to get when needed</a:t>
            </a:r>
          </a:p>
          <a:p>
            <a:pPr lvl="1"/>
            <a:r>
              <a:rPr lang="en-US" dirty="0" smtClean="0"/>
              <a:t>Has been more difficult to get people involved where real design work is needed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2nd generation neutrino mixing experiment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 goal is to see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appearance in 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kton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 detector in Ash River MN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mrad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 axis to get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monoenergetic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Decision Schedule: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CD-1 May 11 2007 (Rev. Apr 4-6 2006)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CD-2 Sep 15 2008</a:t>
            </a:r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dirty="0" smtClean="0">
                <a:ea typeface="+mn-ea"/>
                <a:cs typeface="+mn-cs"/>
              </a:rPr>
              <a:t>(Rev.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 22-25 2007)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CD-3a Oct 24 2008 (Rev. Oct 22-25 2007)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CD-3b Oct 29 2009 (Rev. July 21-23 2009)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CD-4 Nov 2014	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Accelerator added to project in Dec 2006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was shut down in FY2008 Omnibus bill (Dec 2007)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 again in Feb 2009, though informally in summer 2008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961" y="0"/>
            <a:ext cx="1932040" cy="12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8584" y="295275"/>
            <a:ext cx="5741232" cy="809625"/>
          </a:xfrm>
        </p:spPr>
        <p:txBody>
          <a:bodyPr/>
          <a:lstStyle/>
          <a:p>
            <a:r>
              <a:rPr lang="en-US" sz="3200" dirty="0" smtClean="0"/>
              <a:t>ANU: Recycler </a:t>
            </a:r>
            <a:r>
              <a:rPr lang="en-US" sz="3200" dirty="0"/>
              <a:t>as an 8 GeV Proton Pre-injector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Recycler had been an antiproton storage ring in MI tunnel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1800" dirty="0"/>
              <a:t>Use the Recycler to accumulate protons from the Booster while MI is running</a:t>
            </a:r>
          </a:p>
          <a:p>
            <a:pPr lvl="2">
              <a:lnSpc>
                <a:spcPct val="120000"/>
              </a:lnSpc>
            </a:pPr>
            <a:r>
              <a:rPr lang="en-US" sz="1600" dirty="0" smtClean="0"/>
              <a:t>Time needed to inject multiple Booster batches</a:t>
            </a:r>
          </a:p>
          <a:p>
            <a:pPr lvl="2">
              <a:lnSpc>
                <a:spcPct val="120000"/>
              </a:lnSpc>
            </a:pPr>
            <a:r>
              <a:rPr lang="en-US" sz="1600" dirty="0" smtClean="0"/>
              <a:t>Save </a:t>
            </a:r>
            <a:r>
              <a:rPr lang="en-US" sz="1600" dirty="0"/>
              <a:t>0.8 s for 12 Booster batches </a:t>
            </a:r>
            <a:r>
              <a:rPr lang="en-US" sz="1600" dirty="0" smtClean="0"/>
              <a:t>injected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400" dirty="0"/>
              <a:t>Recycler momentum aperture is large enough to allow slip-stacking operation in Recycler, for up to 12 Booster batches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4.9×10</a:t>
            </a:r>
            <a:r>
              <a:rPr lang="en-US" sz="1800" baseline="30000" dirty="0"/>
              <a:t>13</a:t>
            </a:r>
            <a:r>
              <a:rPr lang="en-US" sz="1800" dirty="0"/>
              <a:t> </a:t>
            </a:r>
            <a:r>
              <a:rPr lang="en-US" sz="1800" dirty="0" err="1"/>
              <a:t>ppp</a:t>
            </a:r>
            <a:r>
              <a:rPr lang="en-US" sz="1800" dirty="0"/>
              <a:t> at 120 GeV every 1.333 s </a:t>
            </a:r>
            <a:r>
              <a:rPr lang="en-US" sz="1800" dirty="0">
                <a:sym typeface="Symbol" pitchFamily="18" charset="2"/>
              </a:rPr>
              <a:t></a:t>
            </a:r>
            <a:r>
              <a:rPr lang="en-US" sz="1800" dirty="0"/>
              <a:t> 700 </a:t>
            </a:r>
            <a:r>
              <a:rPr lang="en-US" sz="1800" dirty="0" smtClean="0"/>
              <a:t>kW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New </a:t>
            </a:r>
            <a:r>
              <a:rPr lang="en-US" sz="1800" dirty="0"/>
              <a:t>Kicker and Collimator system to control losses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Kickers force stray beam in injection and extraction gaps to the abort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Collimators collect beam that is not captured and spirals inward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5" name="Picture 1" descr="AN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FY12: Preparation and Installation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Deliverables: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for installation: hardware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</a:t>
            </a:r>
          </a:p>
          <a:p>
            <a:pPr lvl="1"/>
            <a:r>
              <a:rPr lang="en-US" dirty="0" smtClean="0"/>
              <a:t>About 55 </a:t>
            </a:r>
            <a:r>
              <a:rPr lang="en-US" dirty="0" smtClean="0"/>
              <a:t>FTEs for FY12</a:t>
            </a:r>
          </a:p>
          <a:p>
            <a:pPr lvl="2"/>
            <a:r>
              <a:rPr lang="en-US" dirty="0" smtClean="0"/>
              <a:t>Drawn from more than 100 people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FY13: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Finish Installation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Deliverables:</a:t>
            </a:r>
          </a:p>
          <a:p>
            <a:pPr lvl="2"/>
            <a:r>
              <a:rPr lang="en-US" dirty="0" smtClean="0">
                <a:ea typeface="+mn-ea"/>
                <a:cs typeface="+mn-cs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ccelerator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of delivering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700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 on target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 subproject complete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operational commissioning not included in project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month linear ramp to 700 kW 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FY12-13: </a:t>
            </a:r>
            <a:r>
              <a:rPr lang="en-US" dirty="0" smtClean="0"/>
              <a:t>Installation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Month installation shutdown, 1 Mar 2012 - 1 Feb 2013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Fabrication of components: magnets, kickers, RF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pbar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devices:</a:t>
            </a:r>
          </a:p>
          <a:p>
            <a:pPr lvl="2"/>
            <a:r>
              <a:rPr lang="en-US" dirty="0" smtClean="0">
                <a:ea typeface="+mn-ea"/>
                <a:cs typeface="+mn-cs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tochastic and electron cooling</a:t>
            </a:r>
          </a:p>
          <a:p>
            <a:pPr lvl="2"/>
            <a:r>
              <a:rPr lang="en-US" dirty="0" smtClean="0">
                <a:ea typeface="+mn-ea"/>
                <a:cs typeface="+mn-cs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 band barrier RF</a:t>
            </a:r>
          </a:p>
          <a:p>
            <a:pPr lvl="2"/>
            <a:r>
              <a:rPr lang="en-US" dirty="0" smtClean="0"/>
              <a:t>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njection and extraction lines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new transfer lines (from MI-8 to RR, RR to MI)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new RF (3 in RR, 2 in MI)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new Instrumentation (BPM cables and electronics)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7921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5825"/>
            <a:ext cx="8382000" cy="5514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Present and near-future experiments at Fermilab require unprecedented levels of proton production from the Fermilab Complex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Protons are the raw material to make neutrinos, muons, and other rare particles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NOvA </a:t>
            </a:r>
            <a:r>
              <a:rPr lang="en-US" sz="1800" dirty="0"/>
              <a:t>requires </a:t>
            </a:r>
            <a:r>
              <a:rPr lang="en-US" sz="1800" dirty="0" smtClean="0"/>
              <a:t>a proton </a:t>
            </a:r>
            <a:r>
              <a:rPr lang="en-US" sz="1800" dirty="0"/>
              <a:t>exposure </a:t>
            </a:r>
            <a:r>
              <a:rPr lang="en-US" sz="1800" dirty="0" smtClean="0"/>
              <a:t>3-6x </a:t>
            </a:r>
            <a:r>
              <a:rPr lang="en-US" sz="1800" dirty="0"/>
              <a:t>that of </a:t>
            </a:r>
            <a:r>
              <a:rPr lang="en-US" sz="1800" dirty="0" smtClean="0"/>
              <a:t>MINOS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Several experiments are to run concurrent with NOvA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Fermilab has several programs to address desired increases in proton production</a:t>
            </a:r>
            <a:endParaRPr lang="en-US" sz="1800" dirty="0"/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sz="2800" dirty="0"/>
              <a:t>Outline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Present Fermilab </a:t>
            </a:r>
            <a:r>
              <a:rPr lang="en-US" sz="2000" dirty="0"/>
              <a:t>Accelerator Complex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Provides protons </a:t>
            </a:r>
            <a:r>
              <a:rPr lang="en-US" sz="1800" dirty="0" smtClean="0"/>
              <a:t>neutrino production (and other fixed-target applications)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340 </a:t>
            </a:r>
            <a:r>
              <a:rPr lang="en-US" sz="1800" dirty="0"/>
              <a:t>kW </a:t>
            </a:r>
            <a:r>
              <a:rPr lang="en-US" sz="1800" dirty="0" smtClean="0"/>
              <a:t>@ </a:t>
            </a:r>
            <a:r>
              <a:rPr lang="en-US" sz="1800" dirty="0"/>
              <a:t>120 </a:t>
            </a:r>
            <a:r>
              <a:rPr lang="en-US" sz="1800" dirty="0" smtClean="0"/>
              <a:t>GeV, additional ~ 10 kW @ 8 GeV	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000" dirty="0"/>
              <a:t>Programs to improve proton beam power</a:t>
            </a:r>
          </a:p>
          <a:p>
            <a:pPr lvl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1800" dirty="0" smtClean="0">
                <a:sym typeface="Symbol" pitchFamily="18" charset="2"/>
              </a:rPr>
              <a:t>Proton Improvement Plan  in progress (new this year)</a:t>
            </a:r>
          </a:p>
          <a:p>
            <a:pPr lvl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1800" dirty="0" smtClean="0">
                <a:sym typeface="Symbol" pitchFamily="18" charset="2"/>
              </a:rPr>
              <a:t>NOvA Upgrades (ANU)  </a:t>
            </a:r>
            <a:r>
              <a:rPr lang="en-US" sz="1800" dirty="0">
                <a:sym typeface="Symbol" pitchFamily="18" charset="2"/>
              </a:rPr>
              <a:t>in </a:t>
            </a:r>
            <a:r>
              <a:rPr lang="en-US" sz="1800" dirty="0" smtClean="0">
                <a:sym typeface="Symbol" pitchFamily="18" charset="2"/>
              </a:rPr>
              <a:t>progress (underway, part of NOvA project)</a:t>
            </a:r>
            <a:endParaRPr lang="en-US" sz="2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272" y="1214390"/>
            <a:ext cx="7076663" cy="51564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Magnets</a:t>
            </a:r>
          </a:p>
        </p:txBody>
      </p:sp>
      <p:pic>
        <p:nvPicPr>
          <p:cNvPr id="18437" name="Picture 5" descr="E:\DCIM\100PENTX\IMGP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143000"/>
            <a:ext cx="25590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" descr="IMGP24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238" y="1300163"/>
            <a:ext cx="2571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IMGP24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425" y="1058863"/>
            <a:ext cx="43053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" descr="IMG_08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4203700"/>
            <a:ext cx="4467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IMGP248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59300"/>
            <a:ext cx="52308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IMGP247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5813" y="3048000"/>
            <a:ext cx="52133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Replacement</a:t>
            </a:r>
          </a:p>
          <a:p>
            <a:pPr lvl="1"/>
            <a:r>
              <a:rPr lang="en-US" dirty="0" smtClean="0"/>
              <a:t>New design for 700 kW</a:t>
            </a:r>
          </a:p>
          <a:p>
            <a:pPr lvl="1"/>
            <a:r>
              <a:rPr lang="en-US" dirty="0" smtClean="0"/>
              <a:t>External to horn</a:t>
            </a:r>
          </a:p>
          <a:p>
            <a:r>
              <a:rPr lang="en-US" dirty="0" smtClean="0"/>
              <a:t>Target Hall Re-arrangement</a:t>
            </a:r>
          </a:p>
          <a:p>
            <a:pPr lvl="1"/>
            <a:r>
              <a:rPr lang="en-US" dirty="0" smtClean="0"/>
              <a:t>Higher Energy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Various shielding and magnet reconfigurations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MINOS / NOVA / LBNE Targets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381000" y="1143000"/>
          <a:ext cx="8198231" cy="5318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0"/>
                <a:gridCol w="1981200"/>
                <a:gridCol w="1600200"/>
                <a:gridCol w="16450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NUMI / MINOS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NUMI / 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LBNE / DUSEL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to far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735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810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1300 km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Desired</a:t>
                      </a:r>
                      <a:r>
                        <a:rPr lang="en-US" baseline="0" dirty="0" smtClean="0"/>
                        <a:t> 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to 15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r>
                        <a:rPr lang="en-US" baseline="0" dirty="0" smtClean="0"/>
                        <a:t> &amp; 2.7 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Off-beam-axis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 beam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r>
                        <a:rPr lang="en-US" baseline="0" dirty="0" smtClean="0"/>
                        <a:t>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kW initial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per 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r>
                        <a:rPr lang="en-US" baseline="0" dirty="0" smtClean="0"/>
                        <a:t> 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horns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473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between t</a:t>
                      </a:r>
                      <a:r>
                        <a:rPr lang="en-US" dirty="0" smtClean="0"/>
                        <a:t>arget</a:t>
                      </a:r>
                      <a:r>
                        <a:rPr lang="en-US" baseline="0" dirty="0" smtClean="0"/>
                        <a:t> downstream end  and 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m to  -0.6 m</a:t>
                      </a:r>
                    </a:p>
                    <a:p>
                      <a:pPr algn="ctr"/>
                      <a:r>
                        <a:rPr lang="en-US" dirty="0" smtClean="0"/>
                        <a:t>(Variable)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m</a:t>
                      </a:r>
                    </a:p>
                    <a:p>
                      <a:pPr algn="ctr"/>
                      <a:r>
                        <a:rPr lang="en-US" dirty="0" smtClean="0"/>
                        <a:t>(Not in horn)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-0.95 m</a:t>
                      </a:r>
                    </a:p>
                    <a:p>
                      <a:pPr algn="ctr"/>
                      <a:r>
                        <a:rPr lang="en-US" dirty="0" smtClean="0"/>
                        <a:t>(In horn)</a:t>
                      </a:r>
                      <a:endParaRPr lang="en-US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Protons/spill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 E13 max.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4.9 E13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4.9 E13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Repetition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MINOS &amp; NOvA Target Comparisons</a:t>
            </a:r>
            <a:endParaRPr lang="en-US" dirty="0"/>
          </a:p>
        </p:txBody>
      </p:sp>
      <p:grpSp>
        <p:nvGrpSpPr>
          <p:cNvPr id="97" name="Group 30"/>
          <p:cNvGrpSpPr>
            <a:grpSpLocks noChangeAspect="1"/>
          </p:cNvGrpSpPr>
          <p:nvPr/>
        </p:nvGrpSpPr>
        <p:grpSpPr bwMode="auto">
          <a:xfrm>
            <a:off x="304800" y="3352800"/>
            <a:ext cx="4343400" cy="3092450"/>
            <a:chOff x="5860159" y="1300918"/>
            <a:chExt cx="2590800" cy="1844675"/>
          </a:xfrm>
        </p:grpSpPr>
        <p:pic>
          <p:nvPicPr>
            <p:cNvPr id="98" name="Picture 6" descr="target-end"/>
            <p:cNvPicPr>
              <a:picLocks noChangeAspect="1" noChangeArrowheads="1"/>
            </p:cNvPicPr>
            <p:nvPr/>
          </p:nvPicPr>
          <p:blipFill>
            <a:blip r:embed="rId2" cstate="print"/>
            <a:srcRect l="11765"/>
            <a:stretch>
              <a:fillRect/>
            </a:stretch>
          </p:blipFill>
          <p:spPr bwMode="auto">
            <a:xfrm>
              <a:off x="5860159" y="1300918"/>
              <a:ext cx="2590800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828869" y="2531017"/>
              <a:ext cx="192226" cy="19696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831709" y="1740307"/>
              <a:ext cx="190333" cy="196967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803301" y="1674020"/>
              <a:ext cx="241467" cy="899610"/>
            </a:xfrm>
            <a:custGeom>
              <a:avLst/>
              <a:gdLst>
                <a:gd name="connsiteX0" fmla="*/ 0 w 240507"/>
                <a:gd name="connsiteY0" fmla="*/ 167483 h 900908"/>
                <a:gd name="connsiteX1" fmla="*/ 2382 w 240507"/>
                <a:gd name="connsiteY1" fmla="*/ 898527 h 900908"/>
                <a:gd name="connsiteX2" fmla="*/ 23813 w 240507"/>
                <a:gd name="connsiteY2" fmla="*/ 896146 h 900908"/>
                <a:gd name="connsiteX3" fmla="*/ 42863 w 240507"/>
                <a:gd name="connsiteY3" fmla="*/ 869952 h 900908"/>
                <a:gd name="connsiteX4" fmla="*/ 92869 w 240507"/>
                <a:gd name="connsiteY4" fmla="*/ 838996 h 900908"/>
                <a:gd name="connsiteX5" fmla="*/ 133350 w 240507"/>
                <a:gd name="connsiteY5" fmla="*/ 836615 h 900908"/>
                <a:gd name="connsiteX6" fmla="*/ 185738 w 240507"/>
                <a:gd name="connsiteY6" fmla="*/ 858046 h 900908"/>
                <a:gd name="connsiteX7" fmla="*/ 204788 w 240507"/>
                <a:gd name="connsiteY7" fmla="*/ 879477 h 900908"/>
                <a:gd name="connsiteX8" fmla="*/ 216694 w 240507"/>
                <a:gd name="connsiteY8" fmla="*/ 900908 h 900908"/>
                <a:gd name="connsiteX9" fmla="*/ 238125 w 240507"/>
                <a:gd name="connsiteY9" fmla="*/ 898527 h 900908"/>
                <a:gd name="connsiteX10" fmla="*/ 240507 w 240507"/>
                <a:gd name="connsiteY10" fmla="*/ 224633 h 900908"/>
                <a:gd name="connsiteX11" fmla="*/ 216694 w 240507"/>
                <a:gd name="connsiteY11" fmla="*/ 222252 h 900908"/>
                <a:gd name="connsiteX12" fmla="*/ 200025 w 240507"/>
                <a:gd name="connsiteY12" fmla="*/ 246065 h 900908"/>
                <a:gd name="connsiteX13" fmla="*/ 169069 w 240507"/>
                <a:gd name="connsiteY13" fmla="*/ 267496 h 900908"/>
                <a:gd name="connsiteX14" fmla="*/ 109538 w 240507"/>
                <a:gd name="connsiteY14" fmla="*/ 281783 h 900908"/>
                <a:gd name="connsiteX15" fmla="*/ 50007 w 240507"/>
                <a:gd name="connsiteY15" fmla="*/ 250827 h 900908"/>
                <a:gd name="connsiteX16" fmla="*/ 23813 w 240507"/>
                <a:gd name="connsiteY16" fmla="*/ 222252 h 900908"/>
                <a:gd name="connsiteX17" fmla="*/ 0 w 240507"/>
                <a:gd name="connsiteY17" fmla="*/ 167483 h 900908"/>
                <a:gd name="connsiteX0" fmla="*/ 0 w 240507"/>
                <a:gd name="connsiteY0" fmla="*/ 227014 h 900908"/>
                <a:gd name="connsiteX1" fmla="*/ 2382 w 240507"/>
                <a:gd name="connsiteY1" fmla="*/ 898527 h 900908"/>
                <a:gd name="connsiteX2" fmla="*/ 23813 w 240507"/>
                <a:gd name="connsiteY2" fmla="*/ 896146 h 900908"/>
                <a:gd name="connsiteX3" fmla="*/ 42863 w 240507"/>
                <a:gd name="connsiteY3" fmla="*/ 869952 h 900908"/>
                <a:gd name="connsiteX4" fmla="*/ 92869 w 240507"/>
                <a:gd name="connsiteY4" fmla="*/ 838996 h 900908"/>
                <a:gd name="connsiteX5" fmla="*/ 133350 w 240507"/>
                <a:gd name="connsiteY5" fmla="*/ 836615 h 900908"/>
                <a:gd name="connsiteX6" fmla="*/ 185738 w 240507"/>
                <a:gd name="connsiteY6" fmla="*/ 858046 h 900908"/>
                <a:gd name="connsiteX7" fmla="*/ 204788 w 240507"/>
                <a:gd name="connsiteY7" fmla="*/ 879477 h 900908"/>
                <a:gd name="connsiteX8" fmla="*/ 216694 w 240507"/>
                <a:gd name="connsiteY8" fmla="*/ 900908 h 900908"/>
                <a:gd name="connsiteX9" fmla="*/ 238125 w 240507"/>
                <a:gd name="connsiteY9" fmla="*/ 898527 h 900908"/>
                <a:gd name="connsiteX10" fmla="*/ 240507 w 240507"/>
                <a:gd name="connsiteY10" fmla="*/ 224633 h 900908"/>
                <a:gd name="connsiteX11" fmla="*/ 216694 w 240507"/>
                <a:gd name="connsiteY11" fmla="*/ 222252 h 900908"/>
                <a:gd name="connsiteX12" fmla="*/ 200025 w 240507"/>
                <a:gd name="connsiteY12" fmla="*/ 246065 h 900908"/>
                <a:gd name="connsiteX13" fmla="*/ 169069 w 240507"/>
                <a:gd name="connsiteY13" fmla="*/ 267496 h 900908"/>
                <a:gd name="connsiteX14" fmla="*/ 109538 w 240507"/>
                <a:gd name="connsiteY14" fmla="*/ 281783 h 900908"/>
                <a:gd name="connsiteX15" fmla="*/ 50007 w 240507"/>
                <a:gd name="connsiteY15" fmla="*/ 250827 h 900908"/>
                <a:gd name="connsiteX16" fmla="*/ 23813 w 240507"/>
                <a:gd name="connsiteY16" fmla="*/ 222252 h 900908"/>
                <a:gd name="connsiteX17" fmla="*/ 0 w 240507"/>
                <a:gd name="connsiteY17" fmla="*/ 227014 h 900908"/>
                <a:gd name="connsiteX0" fmla="*/ 0 w 240507"/>
                <a:gd name="connsiteY0" fmla="*/ 227014 h 900908"/>
                <a:gd name="connsiteX1" fmla="*/ 2382 w 240507"/>
                <a:gd name="connsiteY1" fmla="*/ 898527 h 900908"/>
                <a:gd name="connsiteX2" fmla="*/ 23813 w 240507"/>
                <a:gd name="connsiteY2" fmla="*/ 896146 h 900908"/>
                <a:gd name="connsiteX3" fmla="*/ 42863 w 240507"/>
                <a:gd name="connsiteY3" fmla="*/ 869952 h 900908"/>
                <a:gd name="connsiteX4" fmla="*/ 92869 w 240507"/>
                <a:gd name="connsiteY4" fmla="*/ 838996 h 900908"/>
                <a:gd name="connsiteX5" fmla="*/ 133350 w 240507"/>
                <a:gd name="connsiteY5" fmla="*/ 836615 h 900908"/>
                <a:gd name="connsiteX6" fmla="*/ 185738 w 240507"/>
                <a:gd name="connsiteY6" fmla="*/ 858046 h 900908"/>
                <a:gd name="connsiteX7" fmla="*/ 204788 w 240507"/>
                <a:gd name="connsiteY7" fmla="*/ 879477 h 900908"/>
                <a:gd name="connsiteX8" fmla="*/ 216694 w 240507"/>
                <a:gd name="connsiteY8" fmla="*/ 900908 h 900908"/>
                <a:gd name="connsiteX9" fmla="*/ 238125 w 240507"/>
                <a:gd name="connsiteY9" fmla="*/ 898527 h 900908"/>
                <a:gd name="connsiteX10" fmla="*/ 240507 w 240507"/>
                <a:gd name="connsiteY10" fmla="*/ 224633 h 900908"/>
                <a:gd name="connsiteX11" fmla="*/ 216694 w 240507"/>
                <a:gd name="connsiteY11" fmla="*/ 222252 h 900908"/>
                <a:gd name="connsiteX12" fmla="*/ 200025 w 240507"/>
                <a:gd name="connsiteY12" fmla="*/ 246065 h 900908"/>
                <a:gd name="connsiteX13" fmla="*/ 169069 w 240507"/>
                <a:gd name="connsiteY13" fmla="*/ 267496 h 900908"/>
                <a:gd name="connsiteX14" fmla="*/ 109538 w 240507"/>
                <a:gd name="connsiteY14" fmla="*/ 281783 h 900908"/>
                <a:gd name="connsiteX15" fmla="*/ 50007 w 240507"/>
                <a:gd name="connsiteY15" fmla="*/ 250827 h 900908"/>
                <a:gd name="connsiteX16" fmla="*/ 23813 w 240507"/>
                <a:gd name="connsiteY16" fmla="*/ 222252 h 900908"/>
                <a:gd name="connsiteX17" fmla="*/ 0 w 240507"/>
                <a:gd name="connsiteY17" fmla="*/ 227014 h 900908"/>
                <a:gd name="connsiteX0" fmla="*/ 0 w 240507"/>
                <a:gd name="connsiteY0" fmla="*/ 227014 h 900908"/>
                <a:gd name="connsiteX1" fmla="*/ 2382 w 240507"/>
                <a:gd name="connsiteY1" fmla="*/ 898527 h 900908"/>
                <a:gd name="connsiteX2" fmla="*/ 23813 w 240507"/>
                <a:gd name="connsiteY2" fmla="*/ 896146 h 900908"/>
                <a:gd name="connsiteX3" fmla="*/ 42863 w 240507"/>
                <a:gd name="connsiteY3" fmla="*/ 869952 h 900908"/>
                <a:gd name="connsiteX4" fmla="*/ 92869 w 240507"/>
                <a:gd name="connsiteY4" fmla="*/ 838996 h 900908"/>
                <a:gd name="connsiteX5" fmla="*/ 133350 w 240507"/>
                <a:gd name="connsiteY5" fmla="*/ 836615 h 900908"/>
                <a:gd name="connsiteX6" fmla="*/ 185738 w 240507"/>
                <a:gd name="connsiteY6" fmla="*/ 858046 h 900908"/>
                <a:gd name="connsiteX7" fmla="*/ 204788 w 240507"/>
                <a:gd name="connsiteY7" fmla="*/ 879477 h 900908"/>
                <a:gd name="connsiteX8" fmla="*/ 216694 w 240507"/>
                <a:gd name="connsiteY8" fmla="*/ 900908 h 900908"/>
                <a:gd name="connsiteX9" fmla="*/ 238125 w 240507"/>
                <a:gd name="connsiteY9" fmla="*/ 898527 h 900908"/>
                <a:gd name="connsiteX10" fmla="*/ 240507 w 240507"/>
                <a:gd name="connsiteY10" fmla="*/ 224633 h 900908"/>
                <a:gd name="connsiteX11" fmla="*/ 216694 w 240507"/>
                <a:gd name="connsiteY11" fmla="*/ 222252 h 900908"/>
                <a:gd name="connsiteX12" fmla="*/ 200025 w 240507"/>
                <a:gd name="connsiteY12" fmla="*/ 246065 h 900908"/>
                <a:gd name="connsiteX13" fmla="*/ 169069 w 240507"/>
                <a:gd name="connsiteY13" fmla="*/ 267496 h 900908"/>
                <a:gd name="connsiteX14" fmla="*/ 109538 w 240507"/>
                <a:gd name="connsiteY14" fmla="*/ 281783 h 900908"/>
                <a:gd name="connsiteX15" fmla="*/ 50007 w 240507"/>
                <a:gd name="connsiteY15" fmla="*/ 250827 h 900908"/>
                <a:gd name="connsiteX16" fmla="*/ 23813 w 240507"/>
                <a:gd name="connsiteY16" fmla="*/ 222252 h 900908"/>
                <a:gd name="connsiteX17" fmla="*/ 0 w 240507"/>
                <a:gd name="connsiteY17" fmla="*/ 227014 h 9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507" h="900908">
                  <a:moveTo>
                    <a:pt x="0" y="227014"/>
                  </a:moveTo>
                  <a:lnTo>
                    <a:pt x="2382" y="898527"/>
                  </a:lnTo>
                  <a:lnTo>
                    <a:pt x="23813" y="896146"/>
                  </a:lnTo>
                  <a:lnTo>
                    <a:pt x="42863" y="869952"/>
                  </a:lnTo>
                  <a:lnTo>
                    <a:pt x="92869" y="838996"/>
                  </a:lnTo>
                  <a:lnTo>
                    <a:pt x="133350" y="836615"/>
                  </a:lnTo>
                  <a:lnTo>
                    <a:pt x="185738" y="858046"/>
                  </a:lnTo>
                  <a:lnTo>
                    <a:pt x="204788" y="879477"/>
                  </a:lnTo>
                  <a:cubicBezTo>
                    <a:pt x="217115" y="899200"/>
                    <a:pt x="216694" y="891039"/>
                    <a:pt x="216694" y="900908"/>
                  </a:cubicBezTo>
                  <a:lnTo>
                    <a:pt x="238125" y="898527"/>
                  </a:lnTo>
                  <a:cubicBezTo>
                    <a:pt x="238916" y="673896"/>
                    <a:pt x="240507" y="0"/>
                    <a:pt x="240507" y="224633"/>
                  </a:cubicBezTo>
                  <a:lnTo>
                    <a:pt x="216694" y="222252"/>
                  </a:lnTo>
                  <a:lnTo>
                    <a:pt x="200025" y="246065"/>
                  </a:lnTo>
                  <a:lnTo>
                    <a:pt x="169069" y="267496"/>
                  </a:lnTo>
                  <a:lnTo>
                    <a:pt x="109538" y="281783"/>
                  </a:lnTo>
                  <a:lnTo>
                    <a:pt x="50007" y="250827"/>
                  </a:lnTo>
                  <a:lnTo>
                    <a:pt x="23813" y="222252"/>
                  </a:lnTo>
                  <a:cubicBezTo>
                    <a:pt x="15875" y="223839"/>
                    <a:pt x="7938" y="215902"/>
                    <a:pt x="0" y="227014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350669" y="1666444"/>
              <a:ext cx="1088969" cy="1101313"/>
            </a:xfrm>
            <a:prstGeom prst="ellipse">
              <a:avLst/>
            </a:prstGeom>
            <a:noFill/>
            <a:ln w="38100" cap="flat" cmpd="sng" algn="ctr">
              <a:solidFill>
                <a:srgbClr val="99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>
            <a:off x="1905000" y="5410200"/>
            <a:ext cx="381000" cy="381000"/>
          </a:xfrm>
          <a:prstGeom prst="ellipse">
            <a:avLst/>
          </a:prstGeom>
          <a:solidFill>
            <a:srgbClr val="3333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905000" y="4038600"/>
            <a:ext cx="381000" cy="381000"/>
          </a:xfrm>
          <a:prstGeom prst="ellipse">
            <a:avLst/>
          </a:prstGeom>
          <a:solidFill>
            <a:srgbClr val="3333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 bwMode="auto">
          <a:xfrm>
            <a:off x="5334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ea typeface="ＭＳ Ｐゴシック" pitchFamily="-105" charset="-128"/>
              <a:cs typeface="+mj-cs"/>
            </a:endParaRPr>
          </a:p>
        </p:txBody>
      </p:sp>
      <p:grpSp>
        <p:nvGrpSpPr>
          <p:cNvPr id="106" name="Group 24"/>
          <p:cNvGrpSpPr>
            <a:grpSpLocks/>
          </p:cNvGrpSpPr>
          <p:nvPr/>
        </p:nvGrpSpPr>
        <p:grpSpPr bwMode="auto">
          <a:xfrm>
            <a:off x="4191000" y="1295400"/>
            <a:ext cx="4638675" cy="4675188"/>
            <a:chOff x="639763" y="1258888"/>
            <a:chExt cx="5167313" cy="5327651"/>
          </a:xfrm>
        </p:grpSpPr>
        <p:grpSp>
          <p:nvGrpSpPr>
            <p:cNvPr id="107" name="Group 4"/>
            <p:cNvGrpSpPr>
              <a:grpSpLocks noChangeAspect="1"/>
            </p:cNvGrpSpPr>
            <p:nvPr/>
          </p:nvGrpSpPr>
          <p:grpSpPr bwMode="auto">
            <a:xfrm>
              <a:off x="639763" y="1258888"/>
              <a:ext cx="5167313" cy="5327651"/>
              <a:chOff x="403" y="793"/>
              <a:chExt cx="3255" cy="3356"/>
            </a:xfrm>
          </p:grpSpPr>
          <p:sp>
            <p:nvSpPr>
              <p:cNvPr id="1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03" y="1008"/>
                <a:ext cx="3250" cy="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" y="793"/>
                <a:ext cx="3255" cy="3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8" name="Freeform 3"/>
            <p:cNvSpPr>
              <a:spLocks/>
            </p:cNvSpPr>
            <p:nvPr/>
          </p:nvSpPr>
          <p:spPr bwMode="auto">
            <a:xfrm>
              <a:off x="2871788" y="4022725"/>
              <a:ext cx="238125" cy="1701800"/>
            </a:xfrm>
            <a:custGeom>
              <a:avLst/>
              <a:gdLst>
                <a:gd name="T0" fmla="*/ 2147483647 w 150"/>
                <a:gd name="T1" fmla="*/ 2147483647 h 1072"/>
                <a:gd name="T2" fmla="*/ 0 w 150"/>
                <a:gd name="T3" fmla="*/ 0 h 1072"/>
                <a:gd name="T4" fmla="*/ 2147483647 w 150"/>
                <a:gd name="T5" fmla="*/ 2147483647 h 1072"/>
                <a:gd name="T6" fmla="*/ 2147483647 w 150"/>
                <a:gd name="T7" fmla="*/ 2147483647 h 1072"/>
                <a:gd name="T8" fmla="*/ 2147483647 w 150"/>
                <a:gd name="T9" fmla="*/ 2147483647 h 1072"/>
                <a:gd name="T10" fmla="*/ 2147483647 w 150"/>
                <a:gd name="T11" fmla="*/ 2147483647 h 1072"/>
                <a:gd name="T12" fmla="*/ 2147483647 w 150"/>
                <a:gd name="T13" fmla="*/ 2147483647 h 1072"/>
                <a:gd name="T14" fmla="*/ 2147483647 w 150"/>
                <a:gd name="T15" fmla="*/ 2147483647 h 1072"/>
                <a:gd name="T16" fmla="*/ 2147483647 w 150"/>
                <a:gd name="T17" fmla="*/ 2147483647 h 10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1072"/>
                <a:gd name="T29" fmla="*/ 150 w 150"/>
                <a:gd name="T30" fmla="*/ 1072 h 10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1072">
                  <a:moveTo>
                    <a:pt x="150" y="6"/>
                  </a:moveTo>
                  <a:lnTo>
                    <a:pt x="0" y="0"/>
                  </a:lnTo>
                  <a:lnTo>
                    <a:pt x="3" y="1071"/>
                  </a:lnTo>
                  <a:lnTo>
                    <a:pt x="147" y="1072"/>
                  </a:lnTo>
                  <a:lnTo>
                    <a:pt x="147" y="912"/>
                  </a:lnTo>
                  <a:lnTo>
                    <a:pt x="120" y="912"/>
                  </a:lnTo>
                  <a:lnTo>
                    <a:pt x="120" y="156"/>
                  </a:lnTo>
                  <a:lnTo>
                    <a:pt x="147" y="153"/>
                  </a:lnTo>
                  <a:lnTo>
                    <a:pt x="150" y="6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3109913" y="3652838"/>
              <a:ext cx="90487" cy="2219325"/>
            </a:xfrm>
            <a:prstGeom prst="rect">
              <a:avLst/>
            </a:prstGeom>
            <a:solidFill>
              <a:srgbClr val="EEEC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6"/>
            <p:cNvSpPr>
              <a:spLocks noChangeArrowheads="1"/>
            </p:cNvSpPr>
            <p:nvPr/>
          </p:nvSpPr>
          <p:spPr bwMode="auto">
            <a:xfrm>
              <a:off x="2916238" y="4078288"/>
              <a:ext cx="150812" cy="14605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7"/>
            <p:cNvSpPr>
              <a:spLocks noChangeArrowheads="1"/>
            </p:cNvSpPr>
            <p:nvPr/>
          </p:nvSpPr>
          <p:spPr bwMode="auto">
            <a:xfrm>
              <a:off x="2908300" y="5532438"/>
              <a:ext cx="150813" cy="14605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8"/>
            <p:cNvSpPr>
              <a:spLocks/>
            </p:cNvSpPr>
            <p:nvPr/>
          </p:nvSpPr>
          <p:spPr bwMode="auto">
            <a:xfrm>
              <a:off x="3209925" y="4029075"/>
              <a:ext cx="238125" cy="1700213"/>
            </a:xfrm>
            <a:custGeom>
              <a:avLst/>
              <a:gdLst>
                <a:gd name="T0" fmla="*/ 0 w 150"/>
                <a:gd name="T1" fmla="*/ 2147483647 h 1071"/>
                <a:gd name="T2" fmla="*/ 2147483647 w 150"/>
                <a:gd name="T3" fmla="*/ 0 h 1071"/>
                <a:gd name="T4" fmla="*/ 2147483647 w 150"/>
                <a:gd name="T5" fmla="*/ 2147483647 h 1071"/>
                <a:gd name="T6" fmla="*/ 2147483647 w 150"/>
                <a:gd name="T7" fmla="*/ 2147483647 h 1071"/>
                <a:gd name="T8" fmla="*/ 2147483647 w 150"/>
                <a:gd name="T9" fmla="*/ 2147483647 h 1071"/>
                <a:gd name="T10" fmla="*/ 2147483647 w 150"/>
                <a:gd name="T11" fmla="*/ 2147483647 h 1071"/>
                <a:gd name="T12" fmla="*/ 2147483647 w 150"/>
                <a:gd name="T13" fmla="*/ 2147483647 h 1071"/>
                <a:gd name="T14" fmla="*/ 2147483647 w 150"/>
                <a:gd name="T15" fmla="*/ 2147483647 h 1071"/>
                <a:gd name="T16" fmla="*/ 0 w 150"/>
                <a:gd name="T17" fmla="*/ 2147483647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"/>
                <a:gd name="T28" fmla="*/ 0 h 1071"/>
                <a:gd name="T29" fmla="*/ 150 w 150"/>
                <a:gd name="T30" fmla="*/ 1071 h 10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" h="1071">
                  <a:moveTo>
                    <a:pt x="0" y="6"/>
                  </a:moveTo>
                  <a:lnTo>
                    <a:pt x="150" y="0"/>
                  </a:lnTo>
                  <a:lnTo>
                    <a:pt x="147" y="1071"/>
                  </a:lnTo>
                  <a:lnTo>
                    <a:pt x="6" y="1068"/>
                  </a:lnTo>
                  <a:lnTo>
                    <a:pt x="3" y="912"/>
                  </a:lnTo>
                  <a:lnTo>
                    <a:pt x="30" y="912"/>
                  </a:lnTo>
                  <a:lnTo>
                    <a:pt x="30" y="156"/>
                  </a:lnTo>
                  <a:lnTo>
                    <a:pt x="3" y="15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/>
          </p:nvSpPr>
          <p:spPr bwMode="auto">
            <a:xfrm>
              <a:off x="4119808" y="6115390"/>
              <a:ext cx="1657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Pressing Plate</a:t>
              </a:r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 flipH="1" flipV="1">
              <a:off x="3355896" y="4812931"/>
              <a:ext cx="848791" cy="138928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1189038" y="4068763"/>
              <a:ext cx="1371601" cy="385802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</a:rPr>
                <a:t>Base Plate</a:t>
              </a:r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2378075" y="4343400"/>
              <a:ext cx="365125" cy="18256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Text Box 13"/>
            <p:cNvSpPr txBox="1">
              <a:spLocks noChangeArrowheads="1"/>
            </p:cNvSpPr>
            <p:nvPr/>
          </p:nvSpPr>
          <p:spPr bwMode="auto">
            <a:xfrm>
              <a:off x="1371600" y="3063875"/>
              <a:ext cx="1371600" cy="64135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Cooling Channel</a:t>
              </a:r>
            </a:p>
          </p:txBody>
        </p:sp>
        <p:sp>
          <p:nvSpPr>
            <p:cNvPr id="118" name="Line 14"/>
            <p:cNvSpPr>
              <a:spLocks noChangeShapeType="1"/>
            </p:cNvSpPr>
            <p:nvPr/>
          </p:nvSpPr>
          <p:spPr bwMode="auto">
            <a:xfrm>
              <a:off x="2378075" y="3611562"/>
              <a:ext cx="441325" cy="427037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Text Box 17"/>
            <p:cNvSpPr txBox="1">
              <a:spLocks noChangeArrowheads="1"/>
            </p:cNvSpPr>
            <p:nvPr/>
          </p:nvSpPr>
          <p:spPr bwMode="auto">
            <a:xfrm>
              <a:off x="3749676" y="3246438"/>
              <a:ext cx="1117070" cy="73650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Proton Beam</a:t>
              </a:r>
            </a:p>
          </p:txBody>
        </p:sp>
        <p:sp>
          <p:nvSpPr>
            <p:cNvPr id="120" name="Line 18"/>
            <p:cNvSpPr>
              <a:spLocks noChangeShapeType="1"/>
            </p:cNvSpPr>
            <p:nvPr/>
          </p:nvSpPr>
          <p:spPr bwMode="auto">
            <a:xfrm flipH="1">
              <a:off x="3292475" y="3521075"/>
              <a:ext cx="457200" cy="1825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16"/>
            <p:cNvSpPr>
              <a:spLocks noChangeArrowheads="1"/>
            </p:cNvSpPr>
            <p:nvPr/>
          </p:nvSpPr>
          <p:spPr bwMode="auto">
            <a:xfrm>
              <a:off x="3108325" y="3703638"/>
              <a:ext cx="92075" cy="920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rot="5400000">
            <a:off x="5468937" y="4352926"/>
            <a:ext cx="1990725" cy="12700"/>
          </a:xfrm>
          <a:prstGeom prst="line">
            <a:avLst/>
          </a:prstGeom>
          <a:noFill/>
          <a:ln w="889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25" name="Flowchart: Connector 124"/>
          <p:cNvSpPr/>
          <p:nvPr/>
        </p:nvSpPr>
        <p:spPr>
          <a:xfrm>
            <a:off x="6427788" y="3382963"/>
            <a:ext cx="92075" cy="92075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Line 12"/>
          <p:cNvSpPr>
            <a:spLocks noChangeShapeType="1"/>
          </p:cNvSpPr>
          <p:nvPr/>
        </p:nvSpPr>
        <p:spPr bwMode="auto">
          <a:xfrm flipH="1">
            <a:off x="2362200" y="3200400"/>
            <a:ext cx="2514600" cy="990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Flowchart: Connector 126"/>
          <p:cNvSpPr/>
          <p:nvPr/>
        </p:nvSpPr>
        <p:spPr>
          <a:xfrm>
            <a:off x="1981200" y="4800600"/>
            <a:ext cx="198438" cy="228600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Line 18"/>
          <p:cNvSpPr>
            <a:spLocks noChangeShapeType="1"/>
          </p:cNvSpPr>
          <p:nvPr/>
        </p:nvSpPr>
        <p:spPr bwMode="auto">
          <a:xfrm flipH="1">
            <a:off x="2286000" y="4648200"/>
            <a:ext cx="1066800" cy="2365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TextBox 65"/>
          <p:cNvSpPr txBox="1">
            <a:spLocks noChangeArrowheads="1"/>
          </p:cNvSpPr>
          <p:nvPr/>
        </p:nvSpPr>
        <p:spPr bwMode="auto">
          <a:xfrm>
            <a:off x="3352800" y="4419600"/>
            <a:ext cx="91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Proton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Beam</a:t>
            </a:r>
          </a:p>
        </p:txBody>
      </p:sp>
      <p:sp>
        <p:nvSpPr>
          <p:cNvPr id="131" name="TextBox 66"/>
          <p:cNvSpPr txBox="1">
            <a:spLocks noChangeArrowheads="1"/>
          </p:cNvSpPr>
          <p:nvPr/>
        </p:nvSpPr>
        <p:spPr bwMode="auto">
          <a:xfrm>
            <a:off x="4303973" y="5507636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units mm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81000" y="1219200"/>
            <a:ext cx="8077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MINOS beam spot size of 1.1 mm RMS is increasing to 1.3 mm for NOVA,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increasing 6.4 mm target width to ~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7.4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mm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-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reduces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the neutrino flux ~ 1%,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but eases alignment tolerance.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NOvA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target cooling simplified by being out of horn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57200" y="2514600"/>
            <a:ext cx="4083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Spacing between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fins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0.5 mm / 24 mm versus 0.2 mm / 20 mm</a:t>
            </a:r>
          </a:p>
        </p:txBody>
      </p:sp>
      <p:sp>
        <p:nvSpPr>
          <p:cNvPr id="134" name="TextBox 42"/>
          <p:cNvSpPr txBox="1">
            <a:spLocks noChangeArrowheads="1"/>
          </p:cNvSpPr>
          <p:nvPr/>
        </p:nvSpPr>
        <p:spPr bwMode="auto">
          <a:xfrm>
            <a:off x="7331440" y="1385340"/>
            <a:ext cx="153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Pions come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out 3 sides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instead of 2</a:t>
            </a:r>
          </a:p>
        </p:txBody>
      </p:sp>
      <p:sp>
        <p:nvSpPr>
          <p:cNvPr id="135" name="Line 12"/>
          <p:cNvSpPr>
            <a:spLocks noChangeShapeType="1"/>
          </p:cNvSpPr>
          <p:nvPr/>
        </p:nvSpPr>
        <p:spPr bwMode="auto">
          <a:xfrm flipV="1">
            <a:off x="5334000" y="2286000"/>
            <a:ext cx="76200" cy="60960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629400" y="2971800"/>
            <a:ext cx="380232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7.4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116685"/>
            <a:ext cx="8229600" cy="6397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NOVA Target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429000" y="5486400"/>
            <a:ext cx="5334000" cy="457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Nominal max. beam power 700 kW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5331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05600" y="1447800"/>
            <a:ext cx="1654175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IHEP Design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0600" y="3581400"/>
            <a:ext cx="1838325" cy="695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 err="1">
                <a:solidFill>
                  <a:schemeClr val="accent3"/>
                </a:solidFill>
                <a:latin typeface="Times New Roman" pitchFamily="18" charset="0"/>
              </a:rPr>
              <a:t>Budal</a:t>
            </a:r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</a:rPr>
              <a:t> Monitors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itchFamily="18" charset="0"/>
              </a:rPr>
              <a:t>(for Alignment)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219200" y="2819400"/>
            <a:ext cx="1219200" cy="304800"/>
          </a:xfrm>
          <a:prstGeom prst="straightConnector1">
            <a:avLst/>
          </a:prstGeom>
          <a:ln w="254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14600" y="4495800"/>
            <a:ext cx="2185988" cy="798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</a:rPr>
              <a:t>Water Cooled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</a:rPr>
              <a:t> Clamping Plates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264025" y="3900488"/>
            <a:ext cx="750887" cy="439738"/>
          </a:xfrm>
          <a:prstGeom prst="straightConnector1">
            <a:avLst/>
          </a:prstGeom>
          <a:ln w="254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Content Placeholder 6" descr="Target_Cas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24000"/>
            <a:ext cx="370205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with MINOS targets</a:t>
            </a:r>
            <a:endParaRPr lang="en-US" sz="2000" i="1" dirty="0">
              <a:solidFill>
                <a:srgbClr val="0000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Group 59"/>
          <p:cNvGraphicFramePr>
            <a:graphicFrameLocks noGrp="1"/>
          </p:cNvGraphicFramePr>
          <p:nvPr/>
        </p:nvGraphicFramePr>
        <p:xfrm>
          <a:off x="762000" y="1174750"/>
          <a:ext cx="7924800" cy="4951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52600"/>
                <a:gridCol w="2520950"/>
                <a:gridCol w="1441450"/>
                <a:gridCol w="2209800"/>
              </a:tblGrid>
              <a:tr h="623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Proton/pulse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Max.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Power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Integrated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Protons on Target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62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Target 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specification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4.0e13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p.p.p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 120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400 kW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3.7 e20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p.o.t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or 1yr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minimum lifetime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22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3.0 e13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270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1.6 e20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6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340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6.1 e20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375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3.1 e20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NT-04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375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0.2 e20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NT-05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1.3 e20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NT-06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305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0.2 e20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NT-01 rerun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228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0.2 e20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NT-02 rerun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3.8 e13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330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0.4 e20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4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NT-07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3.6e13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340 kW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0.5e20+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99213"/>
            <a:ext cx="6858000" cy="2218545"/>
          </a:xfrm>
        </p:spPr>
        <p:txBody>
          <a:bodyPr/>
          <a:lstStyle/>
          <a:p>
            <a:r>
              <a:rPr lang="en-US" dirty="0" smtClean="0"/>
              <a:t>Proceeding with two vendors: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target in production @ RAL</a:t>
            </a:r>
          </a:p>
          <a:p>
            <a:pPr lvl="1"/>
            <a:r>
              <a:rPr lang="en-US" dirty="0" smtClean="0"/>
              <a:t>Two more to be made at IHEP</a:t>
            </a:r>
          </a:p>
          <a:p>
            <a:r>
              <a:rPr lang="en-US" dirty="0" smtClean="0"/>
              <a:t>In-house expertise needs to be developed for this and other projects</a:t>
            </a:r>
            <a:endParaRPr lang="en-US" dirty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739" y="3325020"/>
            <a:ext cx="4710640" cy="35329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Fermilab accelerators have vastly improved performance over the last decade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Prompted by </a:t>
            </a:r>
            <a:r>
              <a:rPr lang="en-US" sz="2000" dirty="0" err="1" smtClean="0"/>
              <a:t>MiniBooNE</a:t>
            </a:r>
            <a:r>
              <a:rPr lang="en-US" sz="2000" dirty="0" smtClean="0"/>
              <a:t> and MINOS experiments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Performance must be enhanced by another factor of ~ 2 over the next several years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PIP for Linac &amp; Booster produces ~ 90 kW @ 8 GeV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Complete by 2016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NOvA for MI / RR produces ~ 700 kW @ 120 GeV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Consuming 50 kW of the 8 GeV beam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Complete by 2013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Both projects are underway, but present significant demands on lab resources for the next few years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Present experiments account for all proton availability through the next decade (LBNE for another decade)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PIP (Proton Improvement Plan)</a:t>
            </a:r>
          </a:p>
          <a:p>
            <a:pPr lvl="1"/>
            <a:r>
              <a:rPr lang="en-US" sz="1600" dirty="0" smtClean="0"/>
              <a:t>A Plan for Delivery of 8-GeV Protons through 2025, Beams-doc-3781, </a:t>
            </a:r>
            <a:r>
              <a:rPr lang="en-US" sz="1600" dirty="0" smtClean="0">
                <a:hlinkClick r:id="rId2"/>
              </a:rPr>
              <a:t>http://beamdocs.fnal.gov/ADpublic/DocDB/ShowDocument?docid=3781</a:t>
            </a:r>
            <a:endParaRPr lang="en-US" sz="1600" dirty="0" smtClean="0"/>
          </a:p>
          <a:p>
            <a:pPr lvl="1"/>
            <a:r>
              <a:rPr lang="en-US" sz="1600" dirty="0" smtClean="0"/>
              <a:t>Proton Source Task Force Report, Beams-doc-3660, </a:t>
            </a:r>
            <a:r>
              <a:rPr lang="en-US" sz="1600" dirty="0" smtClean="0">
                <a:hlinkClick r:id="rId3"/>
              </a:rPr>
              <a:t>http://beamdocs.fnal.gov/ADpublic/DocDB/ShowDocument?docid=3660</a:t>
            </a:r>
            <a:endParaRPr lang="en-US" sz="1600" dirty="0" smtClean="0"/>
          </a:p>
          <a:p>
            <a:pPr lvl="1"/>
            <a:r>
              <a:rPr lang="en-US" sz="1600" dirty="0" smtClean="0"/>
              <a:t>Proton Source December 2010 Workshop, </a:t>
            </a:r>
            <a:r>
              <a:rPr lang="en-US" sz="1600" dirty="0" smtClean="0">
                <a:hlinkClick r:id="rId4"/>
              </a:rPr>
              <a:t>http://beamdocs.fnal.gov/ADpublic/DocDB/DisplayMeeting?conferenceid=114</a:t>
            </a:r>
            <a:endParaRPr lang="en-US" sz="1600" dirty="0" smtClean="0"/>
          </a:p>
          <a:p>
            <a:r>
              <a:rPr lang="en-US" sz="1800" dirty="0" smtClean="0"/>
              <a:t>NOvA Accelerator Upgrades</a:t>
            </a:r>
          </a:p>
          <a:p>
            <a:pPr lvl="1"/>
            <a:r>
              <a:rPr lang="en-US" sz="1600" dirty="0" smtClean="0"/>
              <a:t>NOvA Technical Design Report, Chapter 8, </a:t>
            </a:r>
            <a:r>
              <a:rPr lang="en-US" sz="1600" dirty="0" smtClean="0">
                <a:hlinkClick r:id="rId5"/>
              </a:rPr>
              <a:t>http://www-nova.fnal.gov/nova_cd2_review/tdr_oct_23/tdr.htm</a:t>
            </a:r>
            <a:endParaRPr lang="en-US" sz="1600" dirty="0" smtClean="0"/>
          </a:p>
          <a:p>
            <a:pPr lvl="1"/>
            <a:endParaRPr lang="en-US" sz="1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waska\My Documents\collect\artwork\accels\accels_snumi_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91" y="562817"/>
            <a:ext cx="6216488" cy="555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488" y="1238250"/>
            <a:ext cx="7173912" cy="2057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Accelerator Complex in the Near Term: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PIP and NOvA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" y="2971800"/>
            <a:ext cx="8191500" cy="27432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Bob Zwaska</a:t>
            </a: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Fermilab AAC Meeting </a:t>
            </a:r>
          </a:p>
          <a:p>
            <a:pPr marL="0" indent="0" algn="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November 7, 2011</a:t>
            </a:r>
          </a:p>
          <a:p>
            <a:pPr marL="0" indent="0" algn="r" eaLnBrk="1" hangingPunct="1">
              <a:buFontTx/>
              <a:buNone/>
            </a:pPr>
            <a:endParaRPr lang="en-US" i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823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Current Proton Source PIP Work Underway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609599"/>
          </a:xfrm>
        </p:spPr>
        <p:txBody>
          <a:bodyPr/>
          <a:lstStyle/>
          <a:p>
            <a:r>
              <a:rPr lang="en-US" dirty="0" smtClean="0"/>
              <a:t>Pre-Acc and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24000"/>
            <a:ext cx="4495800" cy="4602163"/>
          </a:xfrm>
        </p:spPr>
        <p:txBody>
          <a:bodyPr/>
          <a:lstStyle/>
          <a:p>
            <a:r>
              <a:rPr lang="en-US" sz="2000" dirty="0" smtClean="0"/>
              <a:t>Cockcroft Walton Replacement</a:t>
            </a:r>
          </a:p>
          <a:p>
            <a:pPr lvl="1"/>
            <a:r>
              <a:rPr lang="en-US" sz="1700" dirty="0" smtClean="0"/>
              <a:t>Started FY09 using operating funds</a:t>
            </a:r>
          </a:p>
          <a:p>
            <a:pPr lvl="1"/>
            <a:r>
              <a:rPr lang="en-US" sz="1700" dirty="0" smtClean="0"/>
              <a:t>Completion set date June FY12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err="1" smtClean="0"/>
              <a:t>Linac</a:t>
            </a:r>
            <a:r>
              <a:rPr lang="en-US" sz="2000" dirty="0" smtClean="0"/>
              <a:t> Dump Repair</a:t>
            </a:r>
          </a:p>
          <a:p>
            <a:r>
              <a:rPr lang="en-US" sz="2000" dirty="0" smtClean="0"/>
              <a:t>Linac Optics </a:t>
            </a:r>
          </a:p>
          <a:p>
            <a:r>
              <a:rPr lang="en-US" sz="2000" dirty="0" smtClean="0"/>
              <a:t>High Power RF 201.25 MHz Drive System</a:t>
            </a:r>
          </a:p>
          <a:p>
            <a:r>
              <a:rPr lang="en-US" sz="1800" dirty="0" smtClean="0"/>
              <a:t>Buildup of 7835 Power Tube Inventory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533400"/>
          </a:xfrm>
        </p:spPr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343400" cy="4602163"/>
          </a:xfrm>
        </p:spPr>
        <p:txBody>
          <a:bodyPr/>
          <a:lstStyle/>
          <a:p>
            <a:r>
              <a:rPr lang="en-US" sz="2000" dirty="0" smtClean="0"/>
              <a:t>Solid State RF Power Drivers</a:t>
            </a:r>
          </a:p>
          <a:p>
            <a:pPr lvl="1"/>
            <a:r>
              <a:rPr lang="en-US" sz="1700" dirty="0" smtClean="0"/>
              <a:t>First solid state system installed FY04</a:t>
            </a:r>
          </a:p>
          <a:p>
            <a:pPr lvl="1"/>
            <a:r>
              <a:rPr lang="en-US" sz="1700" dirty="0" smtClean="0"/>
              <a:t>Solid state project  tasks started FY06</a:t>
            </a:r>
          </a:p>
          <a:p>
            <a:pPr lvl="1"/>
            <a:r>
              <a:rPr lang="en-US" sz="1700" dirty="0" smtClean="0"/>
              <a:t>4 of 19 solid state stations now installed</a:t>
            </a:r>
          </a:p>
          <a:p>
            <a:r>
              <a:rPr lang="en-US" sz="2100" dirty="0" smtClean="0"/>
              <a:t>Collimator System Review</a:t>
            </a:r>
          </a:p>
          <a:p>
            <a:r>
              <a:rPr lang="en-US" sz="2100" dirty="0" smtClean="0"/>
              <a:t>Cogging System Upgrade</a:t>
            </a:r>
          </a:p>
          <a:p>
            <a:r>
              <a:rPr lang="en-US" sz="2100" dirty="0" smtClean="0"/>
              <a:t>Booster Orbit/Aperture Work</a:t>
            </a:r>
          </a:p>
          <a:p>
            <a:r>
              <a:rPr lang="en-US" sz="2100" dirty="0" smtClean="0"/>
              <a:t>Fast Kicker (Built – Testing)</a:t>
            </a:r>
          </a:p>
          <a:p>
            <a:r>
              <a:rPr lang="en-US" sz="2100" dirty="0" smtClean="0"/>
              <a:t>Booster Gradient Magnet </a:t>
            </a:r>
          </a:p>
          <a:p>
            <a:pPr lvl="1"/>
            <a:r>
              <a:rPr lang="en-US" sz="1700" dirty="0" smtClean="0"/>
              <a:t>Build Spare Inventory</a:t>
            </a:r>
          </a:p>
          <a:p>
            <a:pPr lvl="1"/>
            <a:r>
              <a:rPr lang="en-US" sz="1700" dirty="0" smtClean="0"/>
              <a:t>Prepare Required Hardware</a:t>
            </a:r>
          </a:p>
        </p:txBody>
      </p:sp>
      <p:pic>
        <p:nvPicPr>
          <p:cNvPr id="1026" name="Picture 2" descr="\\Beamssrv1\booster.bd\public\RFQ Project\to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47804" y="1371599"/>
            <a:ext cx="1904998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Proton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2672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Linac produces 400 MeV 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Bunched at 200 MHz</a:t>
            </a:r>
          </a:p>
          <a:p>
            <a:pPr lvl="1"/>
            <a:r>
              <a:rPr lang="en-US" sz="2000" dirty="0" smtClean="0"/>
              <a:t>35 </a:t>
            </a:r>
            <a:r>
              <a:rPr lang="en-US" sz="2000" dirty="0" err="1" smtClean="0"/>
              <a:t>mA</a:t>
            </a:r>
            <a:r>
              <a:rPr lang="en-US" sz="2000" dirty="0" smtClean="0"/>
              <a:t> for up to 40 us at up to 15 Hz</a:t>
            </a:r>
          </a:p>
          <a:p>
            <a:r>
              <a:rPr lang="en-US" sz="2400" dirty="0" smtClean="0"/>
              <a:t>Booster produces 8 GeV protons (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, etc.) </a:t>
            </a:r>
          </a:p>
          <a:p>
            <a:pPr lvl="1"/>
            <a:r>
              <a:rPr lang="en-US" sz="2000" dirty="0" smtClean="0"/>
              <a:t>Bunched at 53 MHz</a:t>
            </a:r>
          </a:p>
          <a:p>
            <a:pPr lvl="1"/>
            <a:r>
              <a:rPr lang="en-US" sz="2000" dirty="0" smtClean="0"/>
              <a:t>Up to 5e12 (typically 4.3e12) in 1.5 us</a:t>
            </a:r>
          </a:p>
          <a:p>
            <a:pPr lvl="1"/>
            <a:r>
              <a:rPr lang="en-US" sz="2000" dirty="0" smtClean="0"/>
              <a:t>Operates up to ~ 7 Hz (40 kW)</a:t>
            </a:r>
          </a:p>
          <a:p>
            <a:r>
              <a:rPr lang="en-US" sz="2400" dirty="0" smtClean="0"/>
              <a:t>Main Injector produces 120 GeV protons (NuMI) </a:t>
            </a:r>
          </a:p>
          <a:p>
            <a:pPr lvl="1"/>
            <a:r>
              <a:rPr lang="en-US" sz="2000" dirty="0" smtClean="0"/>
              <a:t>Bunched at 53 MHz</a:t>
            </a:r>
          </a:p>
          <a:p>
            <a:pPr lvl="1"/>
            <a:r>
              <a:rPr lang="en-US" sz="2000" dirty="0" smtClean="0"/>
              <a:t>Up to 4e13 (typically 3.7e13) in 9.7 us</a:t>
            </a:r>
          </a:p>
          <a:p>
            <a:pPr lvl="1"/>
            <a:r>
              <a:rPr lang="en-US" sz="2000" dirty="0" smtClean="0"/>
              <a:t>Operates as quickly as 2.07 s (350 kW)</a:t>
            </a:r>
          </a:p>
          <a:p>
            <a:pPr lvl="1"/>
            <a:r>
              <a:rPr lang="en-US" sz="2000" dirty="0" smtClean="0"/>
              <a:t>Almost all is for neutrino production, but ~ 20% was for antiprotons until recently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5867400" y="3505200"/>
            <a:ext cx="2133600" cy="91440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3559" r="11787"/>
          <a:stretch>
            <a:fillRect/>
          </a:stretch>
        </p:blipFill>
        <p:spPr bwMode="auto">
          <a:xfrm>
            <a:off x="4572000" y="1143000"/>
            <a:ext cx="4343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4914900" y="3162300"/>
            <a:ext cx="1066800" cy="8382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5791200" y="3581400"/>
            <a:ext cx="2286000" cy="838200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2895600"/>
            <a:ext cx="228600" cy="1524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324600" y="4343400"/>
            <a:ext cx="2362200" cy="457200"/>
          </a:xfrm>
          <a:prstGeom prst="line">
            <a:avLst/>
          </a:prstGeom>
          <a:ln w="762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Proton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Linac/Booster (Proton Source)</a:t>
            </a:r>
          </a:p>
          <a:p>
            <a:pPr lvl="1"/>
            <a:r>
              <a:rPr lang="en-US" sz="2400" dirty="0" smtClean="0"/>
              <a:t>Losses in the Booster accelerator limit power</a:t>
            </a:r>
          </a:p>
          <a:p>
            <a:pPr lvl="1"/>
            <a:r>
              <a:rPr lang="en-US" sz="2400" dirty="0" smtClean="0"/>
              <a:t>Not initially intended as high duty factor machines</a:t>
            </a:r>
          </a:p>
          <a:p>
            <a:pPr lvl="1"/>
            <a:r>
              <a:rPr lang="en-US" sz="2400" dirty="0" smtClean="0"/>
              <a:t>Proton Improvement plan is to more than double throughput (goal of </a:t>
            </a:r>
            <a:r>
              <a:rPr lang="en-US" sz="2400" dirty="0" smtClean="0"/>
              <a:t>2.25e17/hr</a:t>
            </a:r>
            <a:r>
              <a:rPr lang="en-US" sz="2400" dirty="0" smtClean="0"/>
              <a:t>, or 90 KW)</a:t>
            </a:r>
          </a:p>
          <a:p>
            <a:r>
              <a:rPr lang="en-US" sz="2800" dirty="0" smtClean="0"/>
              <a:t>Main Injector</a:t>
            </a:r>
          </a:p>
          <a:p>
            <a:pPr lvl="1"/>
            <a:r>
              <a:rPr lang="en-US" sz="2400" dirty="0" smtClean="0"/>
              <a:t>Losses and cycle time limit power</a:t>
            </a:r>
          </a:p>
          <a:p>
            <a:pPr lvl="1"/>
            <a:r>
              <a:rPr lang="en-US" sz="2400" dirty="0" smtClean="0"/>
              <a:t>More modern machine – designed for high duty factor</a:t>
            </a:r>
          </a:p>
          <a:p>
            <a:pPr lvl="1"/>
            <a:r>
              <a:rPr lang="en-US" sz="2400" dirty="0" smtClean="0"/>
              <a:t>NOvA accelerator upgrades will reduce the cycle time, pushing MI power to near 700 kW</a:t>
            </a:r>
          </a:p>
          <a:p>
            <a:r>
              <a:rPr lang="en-US" sz="2800" dirty="0" smtClean="0"/>
              <a:t>Target Stations</a:t>
            </a:r>
          </a:p>
          <a:p>
            <a:pPr lvl="1"/>
            <a:r>
              <a:rPr lang="en-US" sz="2400" dirty="0" smtClean="0"/>
              <a:t>Generally, the target stations to produce beams can limit how many protons can be delivered to them</a:t>
            </a:r>
          </a:p>
          <a:p>
            <a:pPr lvl="1"/>
            <a:r>
              <a:rPr lang="en-US" sz="2400" dirty="0" smtClean="0"/>
              <a:t>Issues become significant in the 10s of kW and severe in the 100s of kW – MW will be above and beyond</a:t>
            </a:r>
          </a:p>
          <a:p>
            <a:pPr lvl="1"/>
            <a:r>
              <a:rPr lang="en-US" sz="2400" dirty="0" smtClean="0"/>
              <a:t>Power delivered to NuMI is presently limited by the state of the target and target spares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sz="4000" dirty="0" smtClean="0"/>
              <a:t>Booster - Historical Performance 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2057400"/>
            <a:ext cx="4038600" cy="21175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C00000"/>
                </a:solidFill>
              </a:rPr>
              <a:t>Proton Improvement Examples</a:t>
            </a:r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Booster Collimators </a:t>
            </a:r>
            <a:r>
              <a:rPr lang="en-US" sz="1400" dirty="0" smtClean="0">
                <a:solidFill>
                  <a:srgbClr val="009900"/>
                </a:solidFill>
              </a:rPr>
              <a:t>FY04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Booster Low Level/Damping </a:t>
            </a:r>
            <a:r>
              <a:rPr lang="en-US" sz="1400" dirty="0" smtClean="0">
                <a:solidFill>
                  <a:srgbClr val="009900"/>
                </a:solidFill>
              </a:rPr>
              <a:t>FY04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New Booster Injection Line FY </a:t>
            </a:r>
            <a:r>
              <a:rPr lang="en-US" sz="1400" dirty="0" smtClean="0">
                <a:solidFill>
                  <a:srgbClr val="009900"/>
                </a:solidFill>
              </a:rPr>
              <a:t>FY06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Removal of L13 Extraction Region </a:t>
            </a:r>
            <a:r>
              <a:rPr lang="en-US" sz="1400" dirty="0" smtClean="0">
                <a:solidFill>
                  <a:srgbClr val="009900"/>
                </a:solidFill>
              </a:rPr>
              <a:t>FY07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Linac Quad PS </a:t>
            </a:r>
            <a:r>
              <a:rPr lang="en-US" sz="1400" dirty="0" smtClean="0">
                <a:solidFill>
                  <a:srgbClr val="009900"/>
                </a:solidFill>
              </a:rPr>
              <a:t>FY07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Linac Low Energy Low Level </a:t>
            </a:r>
            <a:r>
              <a:rPr lang="en-US" sz="1400" dirty="0" smtClean="0">
                <a:solidFill>
                  <a:srgbClr val="009900"/>
                </a:solidFill>
              </a:rPr>
              <a:t>FY08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New Ramped Correctors  </a:t>
            </a:r>
            <a:r>
              <a:rPr lang="en-US" sz="1400" dirty="0" smtClean="0">
                <a:solidFill>
                  <a:srgbClr val="009900"/>
                </a:solidFill>
              </a:rPr>
              <a:t>FY09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7374523" y="34883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Annual E19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– Proton Improvement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A recognition that, until Project-X is operational, the entire domestic accelerator-based high-energy physics program is powered by the 40+ year old Proton Source</a:t>
            </a:r>
          </a:p>
          <a:p>
            <a:r>
              <a:rPr lang="en-US" sz="2800" dirty="0" smtClean="0"/>
              <a:t>The Proton Source suffers age-related issues of reliability and availability of spare components, yet proton demands continue to increase</a:t>
            </a:r>
          </a:p>
          <a:p>
            <a:r>
              <a:rPr lang="en-US" sz="2800" dirty="0" smtClean="0"/>
              <a:t>Experiments that have received Fermilab PAC approval or are in the DOE CD-process expect a factor of two increase of the current proton delivery rate within the coming decade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914400"/>
            <a:ext cx="866830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762000"/>
          </a:xfrm>
        </p:spPr>
        <p:txBody>
          <a:bodyPr/>
          <a:lstStyle/>
          <a:p>
            <a:r>
              <a:rPr lang="en-US" sz="3200" b="1" dirty="0" smtClean="0"/>
              <a:t>Proton Source Throughput Goals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034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g-2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9831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Mu2e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338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8 </a:t>
            </a:r>
            <a:r>
              <a:rPr lang="en-US" sz="2400" dirty="0" err="1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GeV</a:t>
            </a: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  <a:sym typeface="Symbol"/>
              </a:rPr>
              <a:t>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814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120 </a:t>
            </a:r>
            <a:r>
              <a:rPr lang="en-US" sz="2400" dirty="0" err="1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GeV</a:t>
            </a: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  <a:sym typeface="Symbol"/>
              </a:rPr>
              <a:t>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7504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NOvA</a:t>
            </a: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 Shutdown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857500" y="3581400"/>
            <a:ext cx="266700" cy="1219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7500" y="279165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7A">
                    <a:lumMod val="60000"/>
                    <a:lumOff val="40000"/>
                  </a:srgbClr>
                </a:solidFill>
                <a:latin typeface="Arial" pitchFamily="34" charset="0"/>
              </a:rPr>
              <a:t>LBNE</a:t>
            </a:r>
            <a:endParaRPr lang="en-US" sz="2400" dirty="0">
              <a:solidFill>
                <a:srgbClr val="00007A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05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Proton Improvement Plan</a:t>
            </a:r>
            <a:r>
              <a:rPr lang="en-US" dirty="0"/>
              <a:t> </a:t>
            </a:r>
            <a:r>
              <a:rPr lang="en-US" dirty="0" smtClean="0"/>
              <a:t>should enable </a:t>
            </a:r>
            <a:r>
              <a:rPr lang="en-US" dirty="0" err="1" smtClean="0"/>
              <a:t>Linac</a:t>
            </a:r>
            <a:r>
              <a:rPr lang="en-US" dirty="0" smtClean="0"/>
              <a:t>/Booster operation capable of </a:t>
            </a:r>
          </a:p>
          <a:p>
            <a:pPr lvl="1"/>
            <a:r>
              <a:rPr lang="en-US" dirty="0" smtClean="0"/>
              <a:t>Delivering 2.25E17 protons/hour (at 15 Hz) in 2016</a:t>
            </a:r>
          </a:p>
          <a:p>
            <a:pPr>
              <a:buFontTx/>
              <a:buNone/>
            </a:pPr>
            <a:r>
              <a:rPr lang="en-US" dirty="0" smtClean="0"/>
              <a:t>	while</a:t>
            </a:r>
          </a:p>
          <a:p>
            <a:pPr lvl="1"/>
            <a:r>
              <a:rPr lang="en-US" dirty="0" smtClean="0"/>
              <a:t>Maintaining Linac/Booster availability &gt; 85%, and</a:t>
            </a:r>
          </a:p>
          <a:p>
            <a:pPr lvl="1"/>
            <a:r>
              <a:rPr lang="en-US" dirty="0" smtClean="0"/>
              <a:t>Maintaining residual activation at acceptable levels</a:t>
            </a:r>
          </a:p>
          <a:p>
            <a:pPr>
              <a:buNone/>
            </a:pPr>
            <a:r>
              <a:rPr lang="en-US" dirty="0" smtClean="0"/>
              <a:t>	and also ensuring a useful operating life of the proton source through 2025.</a:t>
            </a:r>
          </a:p>
          <a:p>
            <a:r>
              <a:rPr lang="en-US" dirty="0"/>
              <a:t>The scope of the </a:t>
            </a:r>
            <a:r>
              <a:rPr lang="en-US" b="1" i="1" dirty="0"/>
              <a:t>Proton Improvement Plan </a:t>
            </a:r>
            <a:r>
              <a:rPr lang="en-US" dirty="0"/>
              <a:t>includes </a:t>
            </a:r>
          </a:p>
          <a:p>
            <a:pPr lvl="1"/>
            <a:r>
              <a:rPr lang="en-US" dirty="0"/>
              <a:t>Upgrading (or replacing) components to increase the Booster repetition rate </a:t>
            </a:r>
          </a:p>
          <a:p>
            <a:pPr lvl="1"/>
            <a:r>
              <a:rPr lang="en-US" dirty="0"/>
              <a:t>Replacing components that have (or will have) poor reliability</a:t>
            </a:r>
          </a:p>
          <a:p>
            <a:pPr lvl="1"/>
            <a:r>
              <a:rPr lang="en-US" dirty="0"/>
              <a:t>Replacing components that are (or will soon become) obsolete</a:t>
            </a:r>
          </a:p>
          <a:p>
            <a:pPr lvl="1"/>
            <a:r>
              <a:rPr lang="en-US" dirty="0"/>
              <a:t>Studying beam dynamics to diagnose performance limitations</a:t>
            </a:r>
          </a:p>
          <a:p>
            <a:pPr lvl="1"/>
            <a:r>
              <a:rPr lang="en-US" dirty="0"/>
              <a:t>Implementing operational changes to reduce beam loss </a:t>
            </a:r>
            <a:endParaRPr lang="en-US" dirty="0" smtClean="0"/>
          </a:p>
          <a:p>
            <a:r>
              <a:rPr lang="en-US" dirty="0" smtClean="0"/>
              <a:t>Several important activities are well underway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762000"/>
          </a:xfrm>
        </p:spPr>
        <p:txBody>
          <a:bodyPr/>
          <a:lstStyle/>
          <a:p>
            <a:r>
              <a:rPr lang="en-US" sz="3200" b="1" dirty="0" smtClean="0"/>
              <a:t>Goals for the Proton Improvement Plan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659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25764</TotalTime>
  <Words>2037</Words>
  <Application>Microsoft Office PowerPoint</Application>
  <PresentationFormat>On-screen Show (4:3)</PresentationFormat>
  <Paragraphs>450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Factory</vt:lpstr>
      <vt:lpstr>Accelerator Complex in the Near Term:  PIP and NOvA  </vt:lpstr>
      <vt:lpstr>Introduction</vt:lpstr>
      <vt:lpstr>Slide 3</vt:lpstr>
      <vt:lpstr>Present Proton Production</vt:lpstr>
      <vt:lpstr>Limits to Proton Throughput</vt:lpstr>
      <vt:lpstr>Booster - Historical Performance  </vt:lpstr>
      <vt:lpstr>PIP – Proton Improvement Plan</vt:lpstr>
      <vt:lpstr>Proton Source Throughput Goals</vt:lpstr>
      <vt:lpstr>Goals for the Proton Improvement Plan</vt:lpstr>
      <vt:lpstr>Proton Improvement Plan Major  Items</vt:lpstr>
      <vt:lpstr>Slide 11</vt:lpstr>
      <vt:lpstr>PIP</vt:lpstr>
      <vt:lpstr>Booster Losses</vt:lpstr>
      <vt:lpstr>Path to Higher Proton Throughput</vt:lpstr>
      <vt:lpstr>PIP Status &amp; concerns</vt:lpstr>
      <vt:lpstr>NOvA History</vt:lpstr>
      <vt:lpstr>ANU: Recycler as an 8 GeV Proton Pre-injector</vt:lpstr>
      <vt:lpstr>Near Term Plan</vt:lpstr>
      <vt:lpstr>FY12-13: Installation Shutdown</vt:lpstr>
      <vt:lpstr>Map of Work</vt:lpstr>
      <vt:lpstr>Magnets</vt:lpstr>
      <vt:lpstr>NuMI Upgrades</vt:lpstr>
      <vt:lpstr>MINOS / NOVA / LBNE Targets</vt:lpstr>
      <vt:lpstr>MINOS &amp; NOvA Target Comparisons</vt:lpstr>
      <vt:lpstr>NOVA Target</vt:lpstr>
      <vt:lpstr>Experience with MINOS targets</vt:lpstr>
      <vt:lpstr>Target Planning</vt:lpstr>
      <vt:lpstr>Summary</vt:lpstr>
      <vt:lpstr>References</vt:lpstr>
      <vt:lpstr>Accelerator Complex in the Near Term:  PIP and NOvA  </vt:lpstr>
      <vt:lpstr>Current Proton Source PIP Work Underway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zwaska</cp:lastModifiedBy>
  <cp:revision>457</cp:revision>
  <cp:lastPrinted>1601-01-01T00:00:00Z</cp:lastPrinted>
  <dcterms:created xsi:type="dcterms:W3CDTF">2008-08-01T20:03:26Z</dcterms:created>
  <dcterms:modified xsi:type="dcterms:W3CDTF">2011-11-04T04:57:14Z</dcterms:modified>
</cp:coreProperties>
</file>