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2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3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6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8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9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9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8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9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1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A47E-B520-4440-81DA-95B4FE850FED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A4946-DAE9-8F4E-8FCE-F22DBE222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5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8737" y="160558"/>
            <a:ext cx="5272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Precision Measurements working group</a:t>
            </a:r>
            <a:endParaRPr lang="en-US" sz="24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19354" y="4254839"/>
            <a:ext cx="36215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</a:t>
            </a:r>
          </a:p>
          <a:p>
            <a:endParaRPr lang="en-US" u="sng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Change in nuclear structure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Nuclear abundance patterns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Beyond Standard Model searches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40235" y="4276006"/>
            <a:ext cx="15311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Quantities</a:t>
            </a:r>
          </a:p>
          <a:p>
            <a:endParaRPr lang="en-US" u="sng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Spin, parity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Masses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Pn</a:t>
            </a:r>
            <a:r>
              <a:rPr lang="en-US" dirty="0" smtClean="0"/>
              <a:t>-values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Half-lives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nEDM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0</a:t>
            </a:r>
            <a:r>
              <a:rPr lang="en-US" dirty="0" smtClean="0">
                <a:latin typeface="Symbol" charset="2"/>
                <a:cs typeface="Symbol" charset="2"/>
              </a:rPr>
              <a:t>nbb</a:t>
            </a:r>
          </a:p>
          <a:p>
            <a:pPr marL="285750" indent="-285750">
              <a:buFont typeface="Arial"/>
              <a:buChar char="•"/>
            </a:pPr>
            <a:r>
              <a:rPr lang="mr-IN" dirty="0" smtClean="0">
                <a:cs typeface="Symbol" charset="2"/>
              </a:rPr>
              <a:t>…</a:t>
            </a:r>
            <a:endParaRPr lang="en-US" dirty="0" smtClean="0">
              <a:cs typeface="Symbol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9964" y="4267230"/>
            <a:ext cx="17620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Equipment</a:t>
            </a:r>
          </a:p>
          <a:p>
            <a:endParaRPr lang="en-US" u="sng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Laser spec.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Penning traps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Paul trap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Beta-counter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Radon EDM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EXO</a:t>
            </a:r>
          </a:p>
          <a:p>
            <a:pPr marL="285750" indent="-285750">
              <a:buFont typeface="Arial"/>
              <a:buChar char="•"/>
            </a:pPr>
            <a:r>
              <a:rPr lang="mr-IN" dirty="0" smtClean="0">
                <a:cs typeface="Symbol" charset="2"/>
              </a:rPr>
              <a:t>…</a:t>
            </a:r>
            <a:endParaRPr lang="en-US" dirty="0" smtClean="0">
              <a:cs typeface="Symbol" charset="2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446140" y="5592289"/>
            <a:ext cx="124866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446140" y="5367920"/>
            <a:ext cx="1316363" cy="2032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975891" y="6122846"/>
            <a:ext cx="91674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940858" y="5896698"/>
            <a:ext cx="951777" cy="2261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940858" y="5367920"/>
            <a:ext cx="1104177" cy="7549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940858" y="5592289"/>
            <a:ext cx="1104177" cy="5305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448138" y="5022491"/>
            <a:ext cx="1292097" cy="26922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388871" y="5020789"/>
            <a:ext cx="1351364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980122" y="6148244"/>
            <a:ext cx="916744" cy="2579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294254" y="5020789"/>
            <a:ext cx="855710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934131" y="5321356"/>
            <a:ext cx="1215833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6171199" y="5571122"/>
            <a:ext cx="978765" cy="846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6133096" y="5829357"/>
            <a:ext cx="978765" cy="846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61613" y="794833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Very diverse and engaged community (standing room only!):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61613" y="1235433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Combination of on/off-line measurements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6010325" y="6108759"/>
            <a:ext cx="978765" cy="846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866387" y="6388161"/>
            <a:ext cx="978765" cy="846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8555" y="2173970"/>
            <a:ext cx="84818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Best served by combination of small and large facilities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FRIB </a:t>
            </a:r>
            <a:r>
              <a:rPr lang="en-US" dirty="0" smtClean="0"/>
              <a:t>isotope harvesting (e.g. Ra-225)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cs typeface="Symbol" charset="2"/>
              </a:rPr>
              <a:t>Next generation beam stoppers for better efficiency and purity at FRIB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FRIB &amp; ANL multi-user capabilities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New low-background space for </a:t>
            </a:r>
            <a:r>
              <a:rPr lang="en-US" dirty="0" err="1" smtClean="0"/>
              <a:t>Pn</a:t>
            </a:r>
            <a:r>
              <a:rPr lang="en-US" dirty="0" smtClean="0"/>
              <a:t>-value measurements using CARIBU beams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cs typeface="Symbol" charset="2"/>
              </a:rPr>
              <a:t>RIB also needed for testing, e.g. CARIBU beams to study Ba ion transport for EXO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ARUNA labs for developments and long-term measurements</a:t>
            </a:r>
          </a:p>
        </p:txBody>
      </p:sp>
      <p:sp>
        <p:nvSpPr>
          <p:cNvPr id="55" name="Down Arrow 54"/>
          <p:cNvSpPr/>
          <p:nvPr/>
        </p:nvSpPr>
        <p:spPr>
          <a:xfrm>
            <a:off x="1871111" y="1752934"/>
            <a:ext cx="1622468" cy="31910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4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141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Notre Dame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Maxime J-B Brodeur</dc:creator>
  <cp:lastModifiedBy>Maxime J-B Brodeur</cp:lastModifiedBy>
  <cp:revision>13</cp:revision>
  <dcterms:created xsi:type="dcterms:W3CDTF">2017-08-04T00:23:12Z</dcterms:created>
  <dcterms:modified xsi:type="dcterms:W3CDTF">2017-08-04T02:14:29Z</dcterms:modified>
</cp:coreProperties>
</file>