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12" y="-3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5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6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4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5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3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8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1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C1D2-A5FB-47AF-9DCE-96CAB509252F}" type="datetimeFigureOut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CBC2-6AA2-4B89-ACF6-DD8BB0262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1751"/>
            <a:ext cx="10982325" cy="111270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High-resolution </a:t>
            </a:r>
            <a:r>
              <a:rPr lang="en-US" sz="3200" dirty="0" smtClean="0">
                <a:sym typeface="Symbol" panose="05050102010706020507" pitchFamily="18" charset="2"/>
              </a:rPr>
              <a:t>-ray spectroscopy</a:t>
            </a:r>
            <a:br>
              <a:rPr lang="en-US" sz="3200" dirty="0" smtClean="0">
                <a:sym typeface="Symbol" panose="05050102010706020507" pitchFamily="18" charset="2"/>
              </a:rPr>
            </a:br>
            <a:r>
              <a:rPr lang="en-US" sz="2800" dirty="0" smtClean="0">
                <a:sym typeface="Symbol" panose="05050102010706020507" pitchFamily="18" charset="2"/>
              </a:rPr>
              <a:t>M. </a:t>
            </a:r>
            <a:r>
              <a:rPr lang="en-US" sz="2800" dirty="0" err="1" smtClean="0">
                <a:sym typeface="Symbol" panose="05050102010706020507" pitchFamily="18" charset="2"/>
              </a:rPr>
              <a:t>Allmond</a:t>
            </a:r>
            <a:r>
              <a:rPr lang="en-US" sz="2800" dirty="0" smtClean="0">
                <a:sym typeface="Symbol" panose="05050102010706020507" pitchFamily="18" charset="2"/>
              </a:rPr>
              <a:t>, M. Carpenter, P. Fallon, A. </a:t>
            </a:r>
            <a:r>
              <a:rPr lang="en-US" sz="2800" dirty="0" err="1" smtClean="0">
                <a:sym typeface="Symbol" panose="05050102010706020507" pitchFamily="18" charset="2"/>
              </a:rPr>
              <a:t>Gade</a:t>
            </a:r>
            <a:r>
              <a:rPr lang="en-US" sz="2800" dirty="0" smtClean="0">
                <a:sym typeface="Symbol" panose="05050102010706020507" pitchFamily="18" charset="2"/>
              </a:rPr>
              <a:t>, M. Riley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6726" y="1149350"/>
            <a:ext cx="11134724" cy="5549892"/>
          </a:xfrm>
        </p:spPr>
        <p:txBody>
          <a:bodyPr>
            <a:noAutofit/>
          </a:bodyPr>
          <a:lstStyle/>
          <a:p>
            <a:r>
              <a:rPr lang="en-US" dirty="0" smtClean="0"/>
              <a:t>The second GRETINA campaign at NSCL was successfully completed with many results prepared for publication – publications from the first NSCL campaign continue to appear (&gt;30)</a:t>
            </a:r>
          </a:p>
          <a:p>
            <a:r>
              <a:rPr lang="en-US" dirty="0" smtClean="0"/>
              <a:t>GRETINA is </a:t>
            </a:r>
            <a:r>
              <a:rPr lang="en-US" smtClean="0"/>
              <a:t>in the </a:t>
            </a:r>
            <a:r>
              <a:rPr lang="en-US" dirty="0" smtClean="0"/>
              <a:t>process of moving to ATLAS-ANL and new opportunities with GRETINA for the first time coupled to the FMA are highly anticipated after the very successful first ANL campaign </a:t>
            </a:r>
          </a:p>
          <a:p>
            <a:r>
              <a:rPr lang="en-US" dirty="0" err="1" smtClean="0"/>
              <a:t>Gammasphere</a:t>
            </a:r>
            <a:r>
              <a:rPr lang="en-US" dirty="0" smtClean="0"/>
              <a:t>, including the LN</a:t>
            </a:r>
            <a:r>
              <a:rPr lang="en-US" baseline="-25000" dirty="0" smtClean="0"/>
              <a:t>2</a:t>
            </a:r>
            <a:r>
              <a:rPr lang="en-US" dirty="0" smtClean="0"/>
              <a:t> system, has been refurbished after 25 years of running and Digital </a:t>
            </a:r>
            <a:r>
              <a:rPr lang="en-US" dirty="0" err="1" smtClean="0"/>
              <a:t>Gammasphere</a:t>
            </a:r>
            <a:r>
              <a:rPr lang="en-US" dirty="0" smtClean="0"/>
              <a:t> is ready for pioneering experiments at AGFA</a:t>
            </a:r>
          </a:p>
          <a:p>
            <a:r>
              <a:rPr lang="en-US" dirty="0" err="1" smtClean="0"/>
              <a:t>Clovershare</a:t>
            </a:r>
            <a:r>
              <a:rPr lang="en-US" dirty="0" smtClean="0"/>
              <a:t> has completed five campaigns, and campaigns at TAMU (2017) and RCNP (2018) are scheduled </a:t>
            </a:r>
          </a:p>
          <a:p>
            <a:endParaRPr lang="en-US" sz="15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future is bright with the GRETA CD-1 decision anticipated soon!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7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129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High-resolution -ray spectroscopy M. Allmond, M. Carpenter, P. Fallon, A. Gade, M. Riley</vt:lpstr>
    </vt:vector>
  </TitlesOfParts>
  <Company>NSCL/FRIB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High-resolution -ray spectroscopy</dc:title>
  <dc:creator>Alex Gade</dc:creator>
  <cp:lastModifiedBy>Paul Fallon</cp:lastModifiedBy>
  <cp:revision>8</cp:revision>
  <dcterms:created xsi:type="dcterms:W3CDTF">2017-08-04T00:21:00Z</dcterms:created>
  <dcterms:modified xsi:type="dcterms:W3CDTF">2017-08-04T01:41:34Z</dcterms:modified>
</cp:coreProperties>
</file>