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026D-501A-4694-BEA2-DD0A4E76F9A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B35-6858-48A5-8A06-019F54B0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8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026D-501A-4694-BEA2-DD0A4E76F9A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B35-6858-48A5-8A06-019F54B0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026D-501A-4694-BEA2-DD0A4E76F9A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B35-6858-48A5-8A06-019F54B0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5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026D-501A-4694-BEA2-DD0A4E76F9A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B35-6858-48A5-8A06-019F54B0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026D-501A-4694-BEA2-DD0A4E76F9A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B35-6858-48A5-8A06-019F54B0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026D-501A-4694-BEA2-DD0A4E76F9A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B35-6858-48A5-8A06-019F54B0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2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026D-501A-4694-BEA2-DD0A4E76F9A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B35-6858-48A5-8A06-019F54B0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026D-501A-4694-BEA2-DD0A4E76F9A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B35-6858-48A5-8A06-019F54B0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026D-501A-4694-BEA2-DD0A4E76F9A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B35-6858-48A5-8A06-019F54B0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3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026D-501A-4694-BEA2-DD0A4E76F9A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B35-6858-48A5-8A06-019F54B0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026D-501A-4694-BEA2-DD0A4E76F9A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B35-6858-48A5-8A06-019F54B0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4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B026D-501A-4694-BEA2-DD0A4E76F9A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EB35-6858-48A5-8A06-019F54B0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8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 &amp; IB Lunches &amp; Reception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419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Wednesday: 3</a:t>
            </a:r>
            <a:r>
              <a:rPr lang="en-US" baseline="30000" dirty="0" smtClean="0"/>
              <a:t>rd</a:t>
            </a:r>
            <a:r>
              <a:rPr lang="en-US" dirty="0" smtClean="0"/>
              <a:t> floor, this building (</a:t>
            </a:r>
            <a:r>
              <a:rPr lang="en-US" dirty="0" err="1" smtClean="0"/>
              <a:t>Kavli</a:t>
            </a:r>
            <a:r>
              <a:rPr lang="en-US" dirty="0" smtClean="0"/>
              <a:t>, #51)</a:t>
            </a:r>
          </a:p>
          <a:p>
            <a:r>
              <a:rPr lang="en-US" dirty="0" smtClean="0"/>
              <a:t>Thursday: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floor, this </a:t>
            </a:r>
            <a:r>
              <a:rPr lang="en-US" dirty="0" smtClean="0"/>
              <a:t>building</a:t>
            </a:r>
          </a:p>
          <a:p>
            <a:r>
              <a:rPr lang="en-US" dirty="0" smtClean="0"/>
              <a:t>Friday: ROB (Bldg.48), A/B Conference Room</a:t>
            </a:r>
          </a:p>
          <a:p>
            <a:r>
              <a:rPr lang="en-US" dirty="0" smtClean="0"/>
              <a:t>Saturday</a:t>
            </a:r>
            <a:r>
              <a:rPr lang="en-US" dirty="0"/>
              <a:t>: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floor, this </a:t>
            </a:r>
            <a:r>
              <a:rPr lang="en-US" dirty="0" smtClean="0"/>
              <a:t>building</a:t>
            </a:r>
          </a:p>
          <a:p>
            <a:r>
              <a:rPr lang="en-US" dirty="0" smtClean="0"/>
              <a:t>Sunday (Institutional Board):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floor, this </a:t>
            </a:r>
            <a:r>
              <a:rPr lang="en-US" dirty="0" smtClean="0"/>
              <a:t>building</a:t>
            </a:r>
          </a:p>
          <a:p>
            <a:endParaRPr lang="en-US" dirty="0"/>
          </a:p>
          <a:p>
            <a:r>
              <a:rPr lang="en-US" dirty="0" smtClean="0"/>
              <a:t>Pre-Ordered Lunches: Pick up in lobby</a:t>
            </a:r>
          </a:p>
          <a:p>
            <a:endParaRPr lang="en-US" dirty="0"/>
          </a:p>
          <a:p>
            <a:r>
              <a:rPr lang="en-US" dirty="0" smtClean="0"/>
              <a:t>Reception: Bldg. 52 Lobby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36518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/>
          <p:nvPr/>
        </p:nvCxnSpPr>
        <p:spPr>
          <a:xfrm flipV="1">
            <a:off x="4114800" y="4929188"/>
            <a:ext cx="2209800" cy="1014412"/>
          </a:xfrm>
          <a:prstGeom prst="bentConnector3">
            <a:avLst>
              <a:gd name="adj1" fmla="val 99929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4038600" y="1828800"/>
            <a:ext cx="762000" cy="609600"/>
          </a:xfrm>
          <a:prstGeom prst="bentConnector3">
            <a:avLst>
              <a:gd name="adj1" fmla="val 10157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053177" y="1715445"/>
            <a:ext cx="634801" cy="2780985"/>
          </a:xfrm>
          <a:custGeom>
            <a:avLst/>
            <a:gdLst>
              <a:gd name="connsiteX0" fmla="*/ 0 w 634801"/>
              <a:gd name="connsiteY0" fmla="*/ 0 h 2780985"/>
              <a:gd name="connsiteX1" fmla="*/ 264496 w 634801"/>
              <a:gd name="connsiteY1" fmla="*/ 68013 h 2780985"/>
              <a:gd name="connsiteX2" fmla="*/ 83127 w 634801"/>
              <a:gd name="connsiteY2" fmla="*/ 408079 h 2780985"/>
              <a:gd name="connsiteX3" fmla="*/ 37785 w 634801"/>
              <a:gd name="connsiteY3" fmla="*/ 680132 h 2780985"/>
              <a:gd name="connsiteX4" fmla="*/ 196483 w 634801"/>
              <a:gd name="connsiteY4" fmla="*/ 853943 h 2780985"/>
              <a:gd name="connsiteX5" fmla="*/ 241825 w 634801"/>
              <a:gd name="connsiteY5" fmla="*/ 1080654 h 2780985"/>
              <a:gd name="connsiteX6" fmla="*/ 241825 w 634801"/>
              <a:gd name="connsiteY6" fmla="*/ 1269580 h 2780985"/>
              <a:gd name="connsiteX7" fmla="*/ 234268 w 634801"/>
              <a:gd name="connsiteY7" fmla="*/ 1443391 h 2780985"/>
              <a:gd name="connsiteX8" fmla="*/ 241825 w 634801"/>
              <a:gd name="connsiteY8" fmla="*/ 2115967 h 2780985"/>
              <a:gd name="connsiteX9" fmla="*/ 506321 w 634801"/>
              <a:gd name="connsiteY9" fmla="*/ 2236879 h 2780985"/>
              <a:gd name="connsiteX10" fmla="*/ 634790 w 634801"/>
              <a:gd name="connsiteY10" fmla="*/ 2244436 h 2780985"/>
              <a:gd name="connsiteX11" fmla="*/ 513878 w 634801"/>
              <a:gd name="connsiteY11" fmla="*/ 2705415 h 2780985"/>
              <a:gd name="connsiteX12" fmla="*/ 513878 w 634801"/>
              <a:gd name="connsiteY12" fmla="*/ 2758314 h 2780985"/>
              <a:gd name="connsiteX13" fmla="*/ 498763 w 634801"/>
              <a:gd name="connsiteY13" fmla="*/ 2780985 h 278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4801" h="2780985">
                <a:moveTo>
                  <a:pt x="0" y="0"/>
                </a:moveTo>
                <a:cubicBezTo>
                  <a:pt x="125321" y="0"/>
                  <a:pt x="250642" y="0"/>
                  <a:pt x="264496" y="68013"/>
                </a:cubicBezTo>
                <a:cubicBezTo>
                  <a:pt x="278351" y="136026"/>
                  <a:pt x="120912" y="306059"/>
                  <a:pt x="83127" y="408079"/>
                </a:cubicBezTo>
                <a:cubicBezTo>
                  <a:pt x="45342" y="510099"/>
                  <a:pt x="18892" y="605821"/>
                  <a:pt x="37785" y="680132"/>
                </a:cubicBezTo>
                <a:cubicBezTo>
                  <a:pt x="56678" y="754443"/>
                  <a:pt x="162476" y="787189"/>
                  <a:pt x="196483" y="853943"/>
                </a:cubicBezTo>
                <a:cubicBezTo>
                  <a:pt x="230490" y="920697"/>
                  <a:pt x="234268" y="1011381"/>
                  <a:pt x="241825" y="1080654"/>
                </a:cubicBezTo>
                <a:cubicBezTo>
                  <a:pt x="249382" y="1149927"/>
                  <a:pt x="243084" y="1209124"/>
                  <a:pt x="241825" y="1269580"/>
                </a:cubicBezTo>
                <a:cubicBezTo>
                  <a:pt x="240566" y="1330036"/>
                  <a:pt x="234268" y="1302327"/>
                  <a:pt x="234268" y="1443391"/>
                </a:cubicBezTo>
                <a:cubicBezTo>
                  <a:pt x="234268" y="1584455"/>
                  <a:pt x="196483" y="1983719"/>
                  <a:pt x="241825" y="2115967"/>
                </a:cubicBezTo>
                <a:cubicBezTo>
                  <a:pt x="287167" y="2248215"/>
                  <a:pt x="440827" y="2215468"/>
                  <a:pt x="506321" y="2236879"/>
                </a:cubicBezTo>
                <a:cubicBezTo>
                  <a:pt x="571815" y="2258290"/>
                  <a:pt x="633531" y="2166347"/>
                  <a:pt x="634790" y="2244436"/>
                </a:cubicBezTo>
                <a:cubicBezTo>
                  <a:pt x="636049" y="2322525"/>
                  <a:pt x="534030" y="2619769"/>
                  <a:pt x="513878" y="2705415"/>
                </a:cubicBezTo>
                <a:cubicBezTo>
                  <a:pt x="493726" y="2791061"/>
                  <a:pt x="516397" y="2745719"/>
                  <a:pt x="513878" y="2758314"/>
                </a:cubicBezTo>
                <a:cubicBezTo>
                  <a:pt x="511359" y="2770909"/>
                  <a:pt x="505061" y="2775947"/>
                  <a:pt x="498763" y="27809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32824">
            <a:off x="8123752" y="1810027"/>
            <a:ext cx="239806" cy="24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83405" y="1436121"/>
            <a:ext cx="2032840" cy="543819"/>
          </a:xfrm>
          <a:custGeom>
            <a:avLst/>
            <a:gdLst>
              <a:gd name="connsiteX0" fmla="*/ 0 w 2032840"/>
              <a:gd name="connsiteY0" fmla="*/ 279324 h 543819"/>
              <a:gd name="connsiteX1" fmla="*/ 181369 w 2032840"/>
              <a:gd name="connsiteY1" fmla="*/ 271767 h 543819"/>
              <a:gd name="connsiteX2" fmla="*/ 302281 w 2032840"/>
              <a:gd name="connsiteY2" fmla="*/ 181082 h 543819"/>
              <a:gd name="connsiteX3" fmla="*/ 415636 w 2032840"/>
              <a:gd name="connsiteY3" fmla="*/ 128183 h 543819"/>
              <a:gd name="connsiteX4" fmla="*/ 513878 w 2032840"/>
              <a:gd name="connsiteY4" fmla="*/ 105512 h 543819"/>
              <a:gd name="connsiteX5" fmla="*/ 627233 w 2032840"/>
              <a:gd name="connsiteY5" fmla="*/ 97955 h 543819"/>
              <a:gd name="connsiteX6" fmla="*/ 831273 w 2032840"/>
              <a:gd name="connsiteY6" fmla="*/ 97955 h 543819"/>
              <a:gd name="connsiteX7" fmla="*/ 1005084 w 2032840"/>
              <a:gd name="connsiteY7" fmla="*/ 75284 h 543819"/>
              <a:gd name="connsiteX8" fmla="*/ 1186453 w 2032840"/>
              <a:gd name="connsiteY8" fmla="*/ 45056 h 543819"/>
              <a:gd name="connsiteX9" fmla="*/ 1314922 w 2032840"/>
              <a:gd name="connsiteY9" fmla="*/ 7271 h 543819"/>
              <a:gd name="connsiteX10" fmla="*/ 1473620 w 2032840"/>
              <a:gd name="connsiteY10" fmla="*/ 7271 h 543819"/>
              <a:gd name="connsiteX11" fmla="*/ 1715445 w 2032840"/>
              <a:gd name="connsiteY11" fmla="*/ 82841 h 543819"/>
              <a:gd name="connsiteX12" fmla="*/ 1806129 w 2032840"/>
              <a:gd name="connsiteY12" fmla="*/ 196196 h 543819"/>
              <a:gd name="connsiteX13" fmla="*/ 1949712 w 2032840"/>
              <a:gd name="connsiteY13" fmla="*/ 332223 h 543819"/>
              <a:gd name="connsiteX14" fmla="*/ 2010169 w 2032840"/>
              <a:gd name="connsiteY14" fmla="*/ 415350 h 543819"/>
              <a:gd name="connsiteX15" fmla="*/ 2032840 w 2032840"/>
              <a:gd name="connsiteY15" fmla="*/ 543819 h 543819"/>
              <a:gd name="connsiteX16" fmla="*/ 2032840 w 2032840"/>
              <a:gd name="connsiteY16" fmla="*/ 543819 h 54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2840" h="543819">
                <a:moveTo>
                  <a:pt x="0" y="279324"/>
                </a:moveTo>
                <a:cubicBezTo>
                  <a:pt x="65494" y="283732"/>
                  <a:pt x="130989" y="288141"/>
                  <a:pt x="181369" y="271767"/>
                </a:cubicBezTo>
                <a:cubicBezTo>
                  <a:pt x="231749" y="255393"/>
                  <a:pt x="263236" y="205013"/>
                  <a:pt x="302281" y="181082"/>
                </a:cubicBezTo>
                <a:cubicBezTo>
                  <a:pt x="341326" y="157151"/>
                  <a:pt x="380370" y="140778"/>
                  <a:pt x="415636" y="128183"/>
                </a:cubicBezTo>
                <a:cubicBezTo>
                  <a:pt x="450902" y="115588"/>
                  <a:pt x="478612" y="110550"/>
                  <a:pt x="513878" y="105512"/>
                </a:cubicBezTo>
                <a:cubicBezTo>
                  <a:pt x="549144" y="100474"/>
                  <a:pt x="574334" y="99214"/>
                  <a:pt x="627233" y="97955"/>
                </a:cubicBezTo>
                <a:cubicBezTo>
                  <a:pt x="680132" y="96696"/>
                  <a:pt x="768298" y="101733"/>
                  <a:pt x="831273" y="97955"/>
                </a:cubicBezTo>
                <a:cubicBezTo>
                  <a:pt x="894248" y="94177"/>
                  <a:pt x="945887" y="84100"/>
                  <a:pt x="1005084" y="75284"/>
                </a:cubicBezTo>
                <a:cubicBezTo>
                  <a:pt x="1064281" y="66468"/>
                  <a:pt x="1134813" y="56391"/>
                  <a:pt x="1186453" y="45056"/>
                </a:cubicBezTo>
                <a:cubicBezTo>
                  <a:pt x="1238093" y="33721"/>
                  <a:pt x="1267061" y="13568"/>
                  <a:pt x="1314922" y="7271"/>
                </a:cubicBezTo>
                <a:cubicBezTo>
                  <a:pt x="1362783" y="974"/>
                  <a:pt x="1406866" y="-5324"/>
                  <a:pt x="1473620" y="7271"/>
                </a:cubicBezTo>
                <a:cubicBezTo>
                  <a:pt x="1540374" y="19866"/>
                  <a:pt x="1660027" y="51354"/>
                  <a:pt x="1715445" y="82841"/>
                </a:cubicBezTo>
                <a:cubicBezTo>
                  <a:pt x="1770863" y="114328"/>
                  <a:pt x="1767085" y="154632"/>
                  <a:pt x="1806129" y="196196"/>
                </a:cubicBezTo>
                <a:cubicBezTo>
                  <a:pt x="1845173" y="237760"/>
                  <a:pt x="1915705" y="295697"/>
                  <a:pt x="1949712" y="332223"/>
                </a:cubicBezTo>
                <a:cubicBezTo>
                  <a:pt x="1983719" y="368749"/>
                  <a:pt x="1996314" y="380084"/>
                  <a:pt x="2010169" y="415350"/>
                </a:cubicBezTo>
                <a:cubicBezTo>
                  <a:pt x="2024024" y="450616"/>
                  <a:pt x="2032840" y="543819"/>
                  <a:pt x="2032840" y="543819"/>
                </a:cubicBezTo>
                <a:lnTo>
                  <a:pt x="2032840" y="54381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77200" y="1978223"/>
            <a:ext cx="92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Starbucks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6" name="Elbow Connector 15"/>
          <p:cNvCxnSpPr/>
          <p:nvPr/>
        </p:nvCxnSpPr>
        <p:spPr>
          <a:xfrm>
            <a:off x="4038600" y="990600"/>
            <a:ext cx="2014577" cy="717430"/>
          </a:xfrm>
          <a:prstGeom prst="bentConnector3">
            <a:avLst>
              <a:gd name="adj1" fmla="val 105892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51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Nearby Lunch Options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2584"/>
            <a:ext cx="6629400" cy="617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981200" y="5029200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3400" y="4876800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9400" y="1600200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304800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6172200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62800" y="6330434"/>
            <a:ext cx="12192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Starbucks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4800600"/>
            <a:ext cx="2286000" cy="10926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Eric’s Gourmet</a:t>
            </a:r>
          </a:p>
          <a:p>
            <a:r>
              <a:rPr lang="en-US" sz="1100" dirty="0" smtClean="0"/>
              <a:t>(Deli Sandwiches)</a:t>
            </a:r>
            <a:endParaRPr lang="en-US" dirty="0" smtClean="0"/>
          </a:p>
          <a:p>
            <a:pPr lvl="0"/>
            <a:r>
              <a:rPr lang="en-US" dirty="0" smtClean="0"/>
              <a:t>Safeway</a:t>
            </a:r>
            <a:r>
              <a:rPr lang="en-US" sz="1100" dirty="0" smtClean="0">
                <a:solidFill>
                  <a:prstClr val="black"/>
                </a:solidFill>
              </a:rPr>
              <a:t>(</a:t>
            </a:r>
            <a:r>
              <a:rPr lang="en-US" sz="1100" dirty="0" err="1" smtClean="0">
                <a:solidFill>
                  <a:prstClr val="black"/>
                </a:solidFill>
              </a:rPr>
              <a:t>PreparedSandwiches</a:t>
            </a:r>
            <a:r>
              <a:rPr lang="en-US" sz="1100" dirty="0" smtClean="0">
                <a:solidFill>
                  <a:prstClr val="black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Starbucks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1676400"/>
            <a:ext cx="2286000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Dutch Goose </a:t>
            </a:r>
            <a:r>
              <a:rPr lang="en-US" sz="1100" dirty="0"/>
              <a:t>(</a:t>
            </a:r>
            <a:r>
              <a:rPr lang="en-US" sz="1100" dirty="0" smtClean="0"/>
              <a:t>beer, burgers)</a:t>
            </a:r>
            <a:endParaRPr lang="en-US" sz="1100" dirty="0"/>
          </a:p>
          <a:p>
            <a:r>
              <a:rPr lang="en-US" dirty="0" err="1" smtClean="0"/>
              <a:t>Luttiken’s</a:t>
            </a:r>
            <a:r>
              <a:rPr lang="en-US" dirty="0" smtClean="0"/>
              <a:t> </a:t>
            </a:r>
            <a:r>
              <a:rPr lang="en-US" sz="1100" dirty="0" smtClean="0"/>
              <a:t>(Deli Sandwiches)</a:t>
            </a:r>
          </a:p>
          <a:p>
            <a:r>
              <a:rPr lang="en-US" dirty="0" smtClean="0"/>
              <a:t>Lulu’s (Mexican)</a:t>
            </a:r>
          </a:p>
          <a:p>
            <a:r>
              <a:rPr lang="en-US" dirty="0" smtClean="0"/>
              <a:t>Avanti (Pizza)</a:t>
            </a:r>
          </a:p>
          <a:p>
            <a:r>
              <a:rPr lang="en-US" dirty="0" smtClean="0"/>
              <a:t>Starbucks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93750" y="3581400"/>
            <a:ext cx="207405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Quadrus</a:t>
            </a:r>
            <a:r>
              <a:rPr lang="en-US" dirty="0" smtClean="0"/>
              <a:t> (sit down)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381000"/>
            <a:ext cx="1676400" cy="53091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Country Corner</a:t>
            </a:r>
          </a:p>
          <a:p>
            <a:r>
              <a:rPr lang="en-US" sz="1050" dirty="0" smtClean="0"/>
              <a:t>(Deli Sandwiches)</a:t>
            </a:r>
          </a:p>
        </p:txBody>
      </p:sp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>
            <a:off x="3200400" y="6515100"/>
            <a:ext cx="39624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2362202" y="3766066"/>
            <a:ext cx="4631548" cy="1606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1"/>
          </p:cNvCxnSpPr>
          <p:nvPr/>
        </p:nvCxnSpPr>
        <p:spPr>
          <a:xfrm flipH="1" flipV="1">
            <a:off x="4724400" y="5219706"/>
            <a:ext cx="2133600" cy="127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</p:cNvCxnSpPr>
          <p:nvPr/>
        </p:nvCxnSpPr>
        <p:spPr>
          <a:xfrm flipH="1" flipV="1">
            <a:off x="3200400" y="1981207"/>
            <a:ext cx="3657600" cy="433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1"/>
          </p:cNvCxnSpPr>
          <p:nvPr/>
        </p:nvCxnSpPr>
        <p:spPr>
          <a:xfrm flipH="1">
            <a:off x="1295400" y="646458"/>
            <a:ext cx="5638800" cy="5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n 29"/>
          <p:cNvSpPr/>
          <p:nvPr/>
        </p:nvSpPr>
        <p:spPr>
          <a:xfrm>
            <a:off x="2408625" y="6096000"/>
            <a:ext cx="182175" cy="152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/>
          <p:cNvSpPr/>
          <p:nvPr/>
        </p:nvSpPr>
        <p:spPr>
          <a:xfrm>
            <a:off x="4137533" y="5743780"/>
            <a:ext cx="182175" cy="152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un 32"/>
          <p:cNvSpPr/>
          <p:nvPr/>
        </p:nvSpPr>
        <p:spPr>
          <a:xfrm>
            <a:off x="5117726" y="5122520"/>
            <a:ext cx="182175" cy="152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un 33"/>
          <p:cNvSpPr/>
          <p:nvPr/>
        </p:nvSpPr>
        <p:spPr>
          <a:xfrm>
            <a:off x="6096000" y="4343400"/>
            <a:ext cx="182175" cy="152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un 34"/>
          <p:cNvSpPr/>
          <p:nvPr/>
        </p:nvSpPr>
        <p:spPr>
          <a:xfrm>
            <a:off x="3195277" y="1981201"/>
            <a:ext cx="182175" cy="152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n 35"/>
          <p:cNvSpPr/>
          <p:nvPr/>
        </p:nvSpPr>
        <p:spPr>
          <a:xfrm>
            <a:off x="3955358" y="2514600"/>
            <a:ext cx="182175" cy="152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un 36"/>
          <p:cNvSpPr/>
          <p:nvPr/>
        </p:nvSpPr>
        <p:spPr>
          <a:xfrm>
            <a:off x="4927386" y="3077528"/>
            <a:ext cx="182175" cy="152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/>
        </p:nvSpPr>
        <p:spPr>
          <a:xfrm>
            <a:off x="1890112" y="1143000"/>
            <a:ext cx="182175" cy="152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Dinner </a:t>
            </a:r>
            <a:r>
              <a:rPr lang="en-US" dirty="0" smtClean="0"/>
              <a:t>Options: Menlo Park &amp; SSC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5227"/>
            <a:ext cx="439582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44726"/>
            <a:ext cx="3218371" cy="46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2043977">
            <a:off x="5228058" y="2525556"/>
            <a:ext cx="3218371" cy="3356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7304948">
            <a:off x="5171485" y="4319072"/>
            <a:ext cx="3218371" cy="3356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932824">
            <a:off x="6887633" y="4595699"/>
            <a:ext cx="239806" cy="487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32824">
            <a:off x="7502961" y="3836374"/>
            <a:ext cx="239806" cy="487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32824">
            <a:off x="7192433" y="4210228"/>
            <a:ext cx="239806" cy="487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7278782">
            <a:off x="8030633" y="2914828"/>
            <a:ext cx="239806" cy="487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7278782">
            <a:off x="5637186" y="1661697"/>
            <a:ext cx="239806" cy="48779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762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Menlo </a:t>
            </a:r>
            <a:r>
              <a:rPr lang="en-US" dirty="0" smtClean="0"/>
              <a:t>Park</a:t>
            </a:r>
          </a:p>
          <a:p>
            <a:r>
              <a:rPr lang="en-US" dirty="0" smtClean="0"/>
              <a:t> </a:t>
            </a:r>
            <a:r>
              <a:rPr lang="en-US" dirty="0"/>
              <a:t>Santa </a:t>
            </a:r>
            <a:r>
              <a:rPr lang="en-US" dirty="0" smtClean="0"/>
              <a:t>Cruz from University Avenue to </a:t>
            </a:r>
            <a:br>
              <a:rPr lang="en-US" dirty="0" smtClean="0"/>
            </a:br>
            <a:r>
              <a:rPr lang="en-US" dirty="0" smtClean="0"/>
              <a:t>El Camino &amp; along El Camino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419999"/>
            <a:ext cx="3862420" cy="307777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Saturday Banquet: Fey Restaurant, 1368 El Camino</a:t>
            </a:r>
            <a:endParaRPr lang="en-US" sz="900" dirty="0" smtClean="0"/>
          </a:p>
        </p:txBody>
      </p:sp>
      <p:cxnSp>
        <p:nvCxnSpPr>
          <p:cNvPr id="5" name="Straight Arrow Connector 4"/>
          <p:cNvCxnSpPr>
            <a:stCxn id="13" idx="3"/>
            <a:endCxn id="11" idx="4"/>
          </p:cNvCxnSpPr>
          <p:nvPr/>
        </p:nvCxnSpPr>
        <p:spPr>
          <a:xfrm>
            <a:off x="4624420" y="1573888"/>
            <a:ext cx="924296" cy="20495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7304948">
            <a:off x="3325644" y="3396150"/>
            <a:ext cx="647412" cy="3356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09800" y="6400800"/>
            <a:ext cx="271942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Stanford Shopping Center</a:t>
            </a:r>
            <a:endParaRPr lang="en-US" sz="1050" dirty="0" smtClean="0"/>
          </a:p>
        </p:txBody>
      </p:sp>
      <p:cxnSp>
        <p:nvCxnSpPr>
          <p:cNvPr id="19" name="Straight Arrow Connector 18"/>
          <p:cNvCxnSpPr>
            <a:stCxn id="21" idx="0"/>
          </p:cNvCxnSpPr>
          <p:nvPr/>
        </p:nvCxnSpPr>
        <p:spPr>
          <a:xfrm flipV="1">
            <a:off x="3569510" y="3563978"/>
            <a:ext cx="79840" cy="28368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9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Dinner Options: Palo Alto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5908855" cy="456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10" y="2209800"/>
            <a:ext cx="2780746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 rot="7671551">
            <a:off x="6742991" y="3484554"/>
            <a:ext cx="1649877" cy="3228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3009647">
            <a:off x="6703168" y="3831168"/>
            <a:ext cx="1230337" cy="195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3009647">
            <a:off x="7139573" y="3265095"/>
            <a:ext cx="1230337" cy="195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3009647">
            <a:off x="6946290" y="3549611"/>
            <a:ext cx="1230337" cy="195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7278782">
            <a:off x="8156435" y="3845233"/>
            <a:ext cx="239806" cy="279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0800" y="1143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University Avenue &amp; Cross streets between Hamilton &amp; Lytton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8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153</Words>
  <Application>Microsoft Office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EC &amp; IB Lunches &amp; Reception</vt:lpstr>
      <vt:lpstr>Nearby Lunch Options</vt:lpstr>
      <vt:lpstr>Dinner Options: Menlo Park &amp; SSC</vt:lpstr>
      <vt:lpstr>Dinner Options: Palo Alto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Sharon Heights Shopping Center</dc:title>
  <dc:creator>Thomas W. Markiewicz</dc:creator>
  <cp:lastModifiedBy>Thomas W. Markiewicz</cp:lastModifiedBy>
  <cp:revision>12</cp:revision>
  <dcterms:created xsi:type="dcterms:W3CDTF">2014-12-02T18:50:20Z</dcterms:created>
  <dcterms:modified xsi:type="dcterms:W3CDTF">2014-12-03T00:02:09Z</dcterms:modified>
</cp:coreProperties>
</file>