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4308"/>
    <a:srgbClr val="184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9CDB6-72A2-4D16-81DE-A6BB8D5ABEF3}" type="datetimeFigureOut">
              <a:rPr lang="en-US" smtClean="0"/>
              <a:t>8/4/2017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82454-9843-476F-8501-91639247BB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10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0981C-B7ED-4D47-B863-CF50B321128E}" type="datetimeFigureOut">
              <a:rPr lang="en-US" smtClean="0"/>
              <a:t>8/4/2017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15396-DC8C-42C2-939C-3ADA18B1F4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390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6430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6430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4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90650" y="1965226"/>
            <a:ext cx="6096000" cy="1143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4308"/>
                </a:solidFill>
              </a:defRPr>
            </a:lvl1pPr>
            <a:lvl2pPr marL="431926" indent="0" algn="ctr">
              <a:buNone/>
              <a:defRPr/>
            </a:lvl2pPr>
            <a:lvl3pPr marL="863853" indent="0" algn="ctr">
              <a:buNone/>
              <a:defRPr/>
            </a:lvl3pPr>
            <a:lvl4pPr marL="1295777" indent="0" algn="ctr">
              <a:buNone/>
              <a:defRPr/>
            </a:lvl4pPr>
            <a:lvl5pPr marL="1727706" indent="0" algn="ctr">
              <a:buNone/>
              <a:defRPr/>
            </a:lvl5pPr>
            <a:lvl6pPr marL="2159633" indent="0" algn="ctr">
              <a:buNone/>
              <a:defRPr/>
            </a:lvl6pPr>
            <a:lvl7pPr marL="2591557" indent="0" algn="ctr">
              <a:buNone/>
              <a:defRPr/>
            </a:lvl7pPr>
            <a:lvl8pPr marL="3023483" indent="0" algn="ctr">
              <a:buNone/>
              <a:defRPr/>
            </a:lvl8pPr>
            <a:lvl9pPr marL="345541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7" descr="FRIB_ppt_top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258217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21" tIns="22409" rIns="56021" bIns="22409"/>
          <a:lstStyle>
            <a:lvl1pPr algn="ctr">
              <a:defRPr>
                <a:solidFill>
                  <a:srgbClr val="064308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52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2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8453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8453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269" y="96873"/>
            <a:ext cx="9001124" cy="48666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ReA energy upgrade WG session</a:t>
            </a:r>
            <a:endParaRPr lang="en-US" sz="3200" b="1" dirty="0"/>
          </a:p>
        </p:txBody>
      </p:sp>
      <p:sp>
        <p:nvSpPr>
          <p:cNvPr id="9" name="Subtitle 1"/>
          <p:cNvSpPr txBox="1">
            <a:spLocks/>
          </p:cNvSpPr>
          <p:nvPr/>
        </p:nvSpPr>
        <p:spPr>
          <a:xfrm>
            <a:off x="213212" y="1039467"/>
            <a:ext cx="8001873" cy="5482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6430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3192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6385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9577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2770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5963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15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234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5541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/>
              <a:t>The ReA energy upgrade will provide a wide-range   of unique beams to </a:t>
            </a:r>
            <a:r>
              <a:rPr lang="en-US" sz="2400" dirty="0" smtClean="0">
                <a:solidFill>
                  <a:schemeClr val="tx1"/>
                </a:solidFill>
              </a:rPr>
              <a:t>facilitate reaction studies with well-established probes, mapping out the evolution of structural phenomena, and enhancing the arsenal of tools for nuclear astrophysics.</a:t>
            </a:r>
          </a:p>
        </p:txBody>
      </p:sp>
      <p:sp>
        <p:nvSpPr>
          <p:cNvPr id="10" name="Subtitle 1"/>
          <p:cNvSpPr txBox="1">
            <a:spLocks/>
          </p:cNvSpPr>
          <p:nvPr/>
        </p:nvSpPr>
        <p:spPr bwMode="auto">
          <a:xfrm>
            <a:off x="139541" y="4905762"/>
            <a:ext cx="8815773" cy="548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180975" indent="-180975" algn="l" defTabSz="854075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64308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82600" indent="-180975" algn="l" defTabSz="854075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64308"/>
                </a:solidFill>
                <a:latin typeface="+mn-lt"/>
                <a:ea typeface="ＭＳ Ｐゴシック" charset="-128"/>
                <a:cs typeface="+mn-cs"/>
              </a:defRPr>
            </a:lvl2pPr>
            <a:lvl3pPr marL="784225" indent="-180975" algn="l" defTabSz="854075" rtl="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064308"/>
                </a:solidFill>
                <a:latin typeface="+mn-lt"/>
                <a:ea typeface="ヒラギノ角ゴ Pro W3" pitchFamily="-111" charset="-128"/>
                <a:cs typeface="ヒラギノ角ゴ Pro W3" pitchFamily="-111" charset="-128"/>
              </a:defRPr>
            </a:lvl3pPr>
            <a:lvl4pPr marL="1328738" indent="-241300" algn="l" defTabSz="854075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64308"/>
                </a:solidFill>
                <a:latin typeface="+mn-lt"/>
                <a:ea typeface="ヒラギノ角ゴ Pro W3" pitchFamily="-111" charset="-128"/>
                <a:cs typeface="+mn-cs"/>
              </a:defRPr>
            </a:lvl4pPr>
            <a:lvl5pPr marL="1866900" indent="-158750" algn="l" defTabSz="854075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64308"/>
                </a:solidFill>
                <a:latin typeface="+mn-lt"/>
                <a:ea typeface="ヒラギノ角ゴ Pro W3" pitchFamily="-111" charset="-128"/>
                <a:cs typeface="+mn-cs"/>
              </a:defRPr>
            </a:lvl5pPr>
            <a:lvl6pPr marL="2351083" indent="-159424" algn="l" defTabSz="854177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4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834390" indent="-159424" algn="l" defTabSz="854177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4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317696" indent="-159424" algn="l" defTabSz="854177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4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801002" indent="-159424" algn="l" defTabSz="854177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4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 best exploit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ReA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beams, it is important to have ReA6 before FRIB begins operation.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a tremendous opportunity for forefront science at NSCL, including measurements with existing and planned equipment such as SOLARIS.</a:t>
            </a:r>
          </a:p>
        </p:txBody>
      </p:sp>
      <p:sp>
        <p:nvSpPr>
          <p:cNvPr id="11" name="Shape 360"/>
          <p:cNvSpPr txBox="1">
            <a:spLocks/>
          </p:cNvSpPr>
          <p:nvPr/>
        </p:nvSpPr>
        <p:spPr>
          <a:xfrm>
            <a:off x="227977" y="2816338"/>
            <a:ext cx="8903687" cy="23334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6430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3192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6385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9577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2770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5963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15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234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5541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ReA3 is working well, is reliable and gives overall satisfaction for users’ experimental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The efficiency of the system is compatible with the present technology but further developments of advanced equipment are ongoing first to improve the overall efficiency of the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We are working on a plan for NSF to consider for implementation of ReA6. NSF recognizes ReA6 is a priority.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90674" y="454908"/>
            <a:ext cx="90368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Conveners: </a:t>
            </a:r>
          </a:p>
          <a:p>
            <a:r>
              <a:rPr lang="en-US" sz="1600" b="1" dirty="0" smtClean="0"/>
              <a:t>H.Iwasaki</a:t>
            </a:r>
            <a:r>
              <a:rPr lang="en-US" sz="1600" b="1" dirty="0" smtClean="0"/>
              <a:t> (NSCL/MSU), </a:t>
            </a:r>
            <a:r>
              <a:rPr lang="en-US" sz="1600" b="1" dirty="0" smtClean="0"/>
              <a:t>B.Kay</a:t>
            </a:r>
            <a:r>
              <a:rPr lang="en-US" sz="1600" b="1" dirty="0" smtClean="0"/>
              <a:t> (ANL), </a:t>
            </a:r>
            <a:r>
              <a:rPr lang="en-US" sz="1600" b="1" dirty="0" smtClean="0"/>
              <a:t>G.Rogachev</a:t>
            </a:r>
            <a:r>
              <a:rPr lang="en-US" sz="1600" b="1" dirty="0" smtClean="0"/>
              <a:t> </a:t>
            </a:r>
            <a:r>
              <a:rPr lang="en-US" sz="1600" b="1" dirty="0"/>
              <a:t>(Texas </a:t>
            </a:r>
            <a:r>
              <a:rPr lang="en-US" sz="1600" b="1" dirty="0" smtClean="0"/>
              <a:t>A&amp;M), </a:t>
            </a:r>
            <a:r>
              <a:rPr lang="en-US" sz="1600" b="1" dirty="0" smtClean="0"/>
              <a:t>A.Wuosmaa</a:t>
            </a:r>
            <a:r>
              <a:rPr lang="en-US" sz="1600" b="1" dirty="0" smtClean="0"/>
              <a:t> </a:t>
            </a:r>
            <a:r>
              <a:rPr lang="en-US" sz="1600" b="1" dirty="0"/>
              <a:t>(</a:t>
            </a:r>
            <a:r>
              <a:rPr lang="en-US" sz="1600" b="1" dirty="0"/>
              <a:t>U.Conn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914" y="13868"/>
            <a:ext cx="1238193" cy="15960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67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18453B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3578</TotalTime>
  <Words>166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Theme</vt:lpstr>
      <vt:lpstr>ReA energy upgrade WG session</vt:lpstr>
    </vt:vector>
  </TitlesOfParts>
  <Company>NSCL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Iwasaki, Hironori</dc:creator>
  <cp:lastModifiedBy>Iwasaki, Hironori</cp:lastModifiedBy>
  <cp:revision>164</cp:revision>
  <cp:lastPrinted>2016-08-07T14:39:50Z</cp:lastPrinted>
  <dcterms:created xsi:type="dcterms:W3CDTF">2016-08-05T15:52:06Z</dcterms:created>
  <dcterms:modified xsi:type="dcterms:W3CDTF">2017-08-04T09:39:25Z</dcterms:modified>
</cp:coreProperties>
</file>