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60" r:id="rId4"/>
  </p:sldMasterIdLst>
  <p:notesMasterIdLst>
    <p:notesMasterId r:id="rId27"/>
  </p:notesMasterIdLst>
  <p:handoutMasterIdLst>
    <p:handoutMasterId r:id="rId28"/>
  </p:handoutMasterIdLst>
  <p:sldIdLst>
    <p:sldId id="421" r:id="rId5"/>
    <p:sldId id="307" r:id="rId6"/>
    <p:sldId id="387" r:id="rId7"/>
    <p:sldId id="422" r:id="rId8"/>
    <p:sldId id="426" r:id="rId9"/>
    <p:sldId id="427" r:id="rId10"/>
    <p:sldId id="428" r:id="rId11"/>
    <p:sldId id="439" r:id="rId12"/>
    <p:sldId id="429" r:id="rId13"/>
    <p:sldId id="430" r:id="rId14"/>
    <p:sldId id="431" r:id="rId15"/>
    <p:sldId id="432" r:id="rId16"/>
    <p:sldId id="440" r:id="rId17"/>
    <p:sldId id="433" r:id="rId18"/>
    <p:sldId id="434" r:id="rId19"/>
    <p:sldId id="441" r:id="rId20"/>
    <p:sldId id="436" r:id="rId21"/>
    <p:sldId id="437" r:id="rId22"/>
    <p:sldId id="442" r:id="rId23"/>
    <p:sldId id="443" r:id="rId24"/>
    <p:sldId id="423" r:id="rId25"/>
    <p:sldId id="425" r:id="rId26"/>
  </p:sldIdLst>
  <p:sldSz cx="12801600" cy="7772400"/>
  <p:notesSz cx="7010400" cy="119792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charset="0"/>
        <a:ea typeface="+mn-ea"/>
        <a:cs typeface="+mn-cs"/>
      </a:defRPr>
    </a:lvl1pPr>
    <a:lvl2pPr marL="457171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charset="0"/>
        <a:ea typeface="+mn-ea"/>
        <a:cs typeface="+mn-cs"/>
      </a:defRPr>
    </a:lvl2pPr>
    <a:lvl3pPr marL="914341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charset="0"/>
        <a:ea typeface="+mn-ea"/>
        <a:cs typeface="+mn-cs"/>
      </a:defRPr>
    </a:lvl3pPr>
    <a:lvl4pPr marL="1371512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charset="0"/>
        <a:ea typeface="+mn-ea"/>
        <a:cs typeface="+mn-cs"/>
      </a:defRPr>
    </a:lvl4pPr>
    <a:lvl5pPr marL="1828683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charset="0"/>
        <a:ea typeface="+mn-ea"/>
        <a:cs typeface="+mn-cs"/>
      </a:defRPr>
    </a:lvl5pPr>
    <a:lvl6pPr marL="2285853" algn="l" defTabSz="914341" rtl="0" eaLnBrk="1" latinLnBrk="0" hangingPunct="1">
      <a:defRPr sz="1400" kern="1200">
        <a:solidFill>
          <a:schemeClr val="tx2"/>
        </a:solidFill>
        <a:latin typeface="Arial" charset="0"/>
        <a:ea typeface="+mn-ea"/>
        <a:cs typeface="+mn-cs"/>
      </a:defRPr>
    </a:lvl6pPr>
    <a:lvl7pPr marL="2743024" algn="l" defTabSz="914341" rtl="0" eaLnBrk="1" latinLnBrk="0" hangingPunct="1">
      <a:defRPr sz="1400" kern="1200">
        <a:solidFill>
          <a:schemeClr val="tx2"/>
        </a:solidFill>
        <a:latin typeface="Arial" charset="0"/>
        <a:ea typeface="+mn-ea"/>
        <a:cs typeface="+mn-cs"/>
      </a:defRPr>
    </a:lvl7pPr>
    <a:lvl8pPr marL="3200196" algn="l" defTabSz="914341" rtl="0" eaLnBrk="1" latinLnBrk="0" hangingPunct="1">
      <a:defRPr sz="1400" kern="1200">
        <a:solidFill>
          <a:schemeClr val="tx2"/>
        </a:solidFill>
        <a:latin typeface="Arial" charset="0"/>
        <a:ea typeface="+mn-ea"/>
        <a:cs typeface="+mn-cs"/>
      </a:defRPr>
    </a:lvl8pPr>
    <a:lvl9pPr marL="3657365" algn="l" defTabSz="914341" rtl="0" eaLnBrk="1" latinLnBrk="0" hangingPunct="1">
      <a:defRPr sz="14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7500"/>
    <a:srgbClr val="666182"/>
    <a:srgbClr val="B4453F"/>
    <a:srgbClr val="4298B8"/>
    <a:srgbClr val="008000"/>
    <a:srgbClr val="660066"/>
    <a:srgbClr val="FF0066"/>
    <a:srgbClr val="CC3399"/>
    <a:srgbClr val="FF33CC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14" autoAdjust="0"/>
    <p:restoredTop sz="97487" autoAdjust="0"/>
  </p:normalViewPr>
  <p:slideViewPr>
    <p:cSldViewPr>
      <p:cViewPr varScale="1">
        <p:scale>
          <a:sx n="63" d="100"/>
          <a:sy n="63" d="100"/>
        </p:scale>
        <p:origin x="-1128" y="-114"/>
      </p:cViewPr>
      <p:guideLst>
        <p:guide orient="horz" pos="4894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3972" y="-90"/>
      </p:cViewPr>
      <p:guideLst>
        <p:guide orient="horz" pos="3773"/>
        <p:guide pos="2208"/>
      </p:guideLst>
    </p:cSldViewPr>
  </p:notesViewPr>
  <p:gridSpacing cx="45720" cy="4572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1046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3038145" cy="59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58" tIns="0" rIns="19358" bIns="0" numCol="1" anchor="t" anchorCtr="0" compatLnSpc="1">
            <a:prstTxWarp prst="textNoShape">
              <a:avLst/>
            </a:prstTxWarp>
          </a:bodyPr>
          <a:lstStyle>
            <a:lvl1pPr defTabSz="930030">
              <a:defRPr sz="1100" i="1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58" y="2"/>
            <a:ext cx="3038144" cy="59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58" tIns="0" rIns="19358" bIns="0" numCol="1" anchor="t" anchorCtr="0" compatLnSpc="1">
            <a:prstTxWarp prst="textNoShape">
              <a:avLst/>
            </a:prstTxWarp>
          </a:bodyPr>
          <a:lstStyle>
            <a:lvl1pPr algn="r" defTabSz="930030">
              <a:defRPr sz="1100" i="1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177800" y="908050"/>
            <a:ext cx="7366000" cy="4473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635" y="5690775"/>
            <a:ext cx="5139134" cy="539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72" tIns="46787" rIns="93572" bIns="467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11380006"/>
            <a:ext cx="3038145" cy="59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58" tIns="0" rIns="19358" bIns="0" numCol="1" anchor="b" anchorCtr="0" compatLnSpc="1">
            <a:prstTxWarp prst="textNoShape">
              <a:avLst/>
            </a:prstTxWarp>
          </a:bodyPr>
          <a:lstStyle>
            <a:lvl1pPr defTabSz="930030">
              <a:defRPr sz="1100" i="1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58" y="11380006"/>
            <a:ext cx="3038144" cy="59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58" tIns="0" rIns="19358" bIns="0" numCol="1" anchor="b" anchorCtr="0" compatLnSpc="1">
            <a:prstTxWarp prst="textNoShape">
              <a:avLst/>
            </a:prstTxWarp>
          </a:bodyPr>
          <a:lstStyle>
            <a:lvl1pPr algn="r" defTabSz="930030">
              <a:defRPr sz="11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7B016FB-6C47-4180-B997-F04F00FD77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0201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7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34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51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68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853" algn="l" defTabSz="9143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9143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6" algn="l" defTabSz="9143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5" algn="l" defTabSz="9143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854057"/>
            <a:ext cx="12801600" cy="2064288"/>
          </a:xfrm>
          <a:noFill/>
          <a:ln w="25400">
            <a:noFill/>
          </a:ln>
          <a:effectLst/>
        </p:spPr>
        <p:txBody>
          <a:bodyPr lIns="587822" tIns="587822" rIns="587822" bIns="587822" anchor="ctr">
            <a:spAutoFit/>
          </a:bodyPr>
          <a:lstStyle>
            <a:lvl1pPr algn="l">
              <a:defRPr sz="57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0080" y="5440680"/>
            <a:ext cx="11521440" cy="518160"/>
          </a:xfrm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FFFFFF"/>
                </a:solidFill>
              </a:defRPr>
            </a:lvl1pPr>
            <a:lvl2pPr marL="58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Presenter </a:t>
            </a:r>
            <a:r>
              <a:rPr lang="en-US" dirty="0" err="1" smtClean="0"/>
              <a:t>Name(S</a:t>
            </a:r>
            <a:r>
              <a:rPr lang="en-US" dirty="0" smtClean="0"/>
              <a:t>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203864"/>
            <a:ext cx="2987040" cy="413808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72722D68-B255-A94C-A3CB-3E687CBC89EF}" type="datetime4">
              <a:rPr lang="en-US" smtClean="0"/>
              <a:pPr/>
              <a:t>February 26, 2014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203864"/>
            <a:ext cx="4053840" cy="413808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203864"/>
            <a:ext cx="2987040" cy="413808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37858" y="5958840"/>
            <a:ext cx="11521440" cy="2590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presenter organization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6279207"/>
            <a:ext cx="11521440" cy="2590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presentation event or location</a:t>
            </a:r>
          </a:p>
        </p:txBody>
      </p:sp>
    </p:spTree>
    <p:extLst>
      <p:ext uri="{BB962C8B-B14F-4D97-AF65-F5344CB8AC3E}">
        <p14:creationId xmlns:p14="http://schemas.microsoft.com/office/powerpoint/2010/main" val="435750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404163"/>
            <a:ext cx="9281160" cy="492443"/>
          </a:xfrm>
        </p:spPr>
        <p:txBody>
          <a:bodyPr lIns="0" tIns="0" rIns="0" bIns="0" anchor="t" anchorCtr="0">
            <a:spAutoFit/>
          </a:bodyPr>
          <a:lstStyle>
            <a:lvl1pPr algn="l">
              <a:defRPr sz="32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>
          <a:xfrm>
            <a:off x="640080" y="7203864"/>
            <a:ext cx="2987040" cy="413808"/>
          </a:xfrm>
        </p:spPr>
        <p:txBody>
          <a:bodyPr lIns="0" tIns="0" rIns="0" bIns="0"/>
          <a:lstStyle>
            <a:lvl1pPr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96B83080-A0DC-A846-88CA-CAA893C02D37}" type="datetime4">
              <a:rPr lang="en-US" smtClean="0"/>
              <a:pPr/>
              <a:t>February 26, 2014</a:t>
            </a:fld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9174480" y="7203864"/>
            <a:ext cx="2987040" cy="413808"/>
          </a:xfrm>
        </p:spPr>
        <p:txBody>
          <a:bodyPr lIns="0" tIns="0" rIns="0" bIns="0"/>
          <a:lstStyle>
            <a:lvl1pPr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373880" y="7203864"/>
            <a:ext cx="4053840" cy="413808"/>
          </a:xfrm>
        </p:spPr>
        <p:txBody>
          <a:bodyPr lIns="0" tIns="0" rIns="0" bIns="0"/>
          <a:lstStyle>
            <a:lvl1pPr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0080" y="2072637"/>
            <a:ext cx="11521440" cy="1877437"/>
          </a:xfrm>
        </p:spPr>
        <p:txBody>
          <a:bodyPr lIns="0" tIns="0" rIns="0" bIns="0">
            <a:spAutoFit/>
          </a:bodyPr>
          <a:lstStyle>
            <a:lvl1pPr marL="440867" indent="-440867">
              <a:buSzPct val="100000"/>
              <a:buFontTx/>
              <a:buBlip>
                <a:blip r:embed="rId2"/>
              </a:buBlip>
              <a:defRPr sz="2600">
                <a:solidFill>
                  <a:srgbClr val="FFFFFF"/>
                </a:solidFill>
                <a:latin typeface="Arial"/>
                <a:cs typeface="Arial"/>
              </a:defRPr>
            </a:lvl1pPr>
            <a:lvl2pPr marL="955211" indent="-367389">
              <a:buSzPct val="100000"/>
              <a:buFontTx/>
              <a:buBlip>
                <a:blip r:embed="rId3"/>
              </a:buBlip>
              <a:defRPr sz="2300">
                <a:solidFill>
                  <a:srgbClr val="FFFFFF"/>
                </a:solidFill>
                <a:latin typeface="Arial"/>
                <a:cs typeface="Arial"/>
              </a:defRPr>
            </a:lvl2pPr>
            <a:lvl3pPr marL="1469555" indent="-293911">
              <a:buSzPct val="100000"/>
              <a:buFontTx/>
              <a:buBlip>
                <a:blip r:embed="rId4"/>
              </a:buBlip>
              <a:defRPr sz="2100">
                <a:solidFill>
                  <a:srgbClr val="FFFFFF"/>
                </a:solidFill>
                <a:latin typeface="Arial"/>
                <a:cs typeface="Arial"/>
              </a:defRPr>
            </a:lvl3pPr>
            <a:lvl4pPr marL="2057377" indent="-293911">
              <a:buSzPct val="100000"/>
              <a:buFontTx/>
              <a:buBlip>
                <a:blip r:embed="rId5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4pPr>
            <a:lvl5pPr marL="2645199" indent="-293911">
              <a:buSzPct val="100000"/>
              <a:buFontTx/>
              <a:buBlip>
                <a:blip r:embed="rId2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026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404163"/>
            <a:ext cx="9281160" cy="492443"/>
          </a:xfrm>
        </p:spPr>
        <p:txBody>
          <a:bodyPr lIns="0" tIns="0" rIns="0" bIns="0" anchor="t">
            <a:spAutoFit/>
          </a:bodyPr>
          <a:lstStyle>
            <a:lvl1pPr algn="l">
              <a:defRPr sz="32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203864"/>
            <a:ext cx="2987040" cy="413808"/>
          </a:xfrm>
        </p:spPr>
        <p:txBody>
          <a:bodyPr lIns="0" tIns="0" rIns="0" bIns="0"/>
          <a:lstStyle>
            <a:lvl1pPr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ECCEC056-3BC1-D941-A53E-3A2C2BC72558}" type="datetime4">
              <a:rPr lang="en-US" smtClean="0"/>
              <a:pPr/>
              <a:t>February 26,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203864"/>
            <a:ext cx="4053840" cy="413808"/>
          </a:xfrm>
        </p:spPr>
        <p:txBody>
          <a:bodyPr lIns="0" tIns="0" rIns="0" bIns="0"/>
          <a:lstStyle>
            <a:lvl1pPr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203864"/>
            <a:ext cx="2987040" cy="413808"/>
          </a:xfrm>
        </p:spPr>
        <p:txBody>
          <a:bodyPr lIns="0" tIns="0" rIns="0" bIns="0"/>
          <a:lstStyle>
            <a:lvl1pPr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40080" y="2072637"/>
            <a:ext cx="5440680" cy="1877437"/>
          </a:xfrm>
        </p:spPr>
        <p:txBody>
          <a:bodyPr lIns="0" tIns="0" rIns="0" bIns="0">
            <a:spAutoFit/>
          </a:bodyPr>
          <a:lstStyle>
            <a:lvl1pPr marL="440867" indent="-440867">
              <a:buSzPct val="100000"/>
              <a:buFontTx/>
              <a:buBlip>
                <a:blip r:embed="rId2"/>
              </a:buBlip>
              <a:defRPr sz="2600">
                <a:solidFill>
                  <a:srgbClr val="FFFFFF"/>
                </a:solidFill>
                <a:latin typeface="Arial"/>
                <a:cs typeface="Arial"/>
              </a:defRPr>
            </a:lvl1pPr>
            <a:lvl2pPr marL="955211" indent="-367389">
              <a:buSzPct val="100000"/>
              <a:buFontTx/>
              <a:buBlip>
                <a:blip r:embed="rId3"/>
              </a:buBlip>
              <a:defRPr sz="2300">
                <a:solidFill>
                  <a:srgbClr val="FFFFFF"/>
                </a:solidFill>
                <a:latin typeface="Arial"/>
                <a:cs typeface="Arial"/>
              </a:defRPr>
            </a:lvl2pPr>
            <a:lvl3pPr marL="1469555" indent="-293911">
              <a:buSzPct val="100000"/>
              <a:buFontTx/>
              <a:buBlip>
                <a:blip r:embed="rId4"/>
              </a:buBlip>
              <a:defRPr sz="2100">
                <a:solidFill>
                  <a:srgbClr val="FFFFFF"/>
                </a:solidFill>
                <a:latin typeface="Arial"/>
                <a:cs typeface="Arial"/>
              </a:defRPr>
            </a:lvl3pPr>
            <a:lvl4pPr marL="2057377" indent="-293911">
              <a:buSzPct val="100000"/>
              <a:buFontTx/>
              <a:buBlip>
                <a:blip r:embed="rId5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4pPr>
            <a:lvl5pPr marL="2645199" indent="-293911">
              <a:buSzPct val="100000"/>
              <a:buFontTx/>
              <a:buBlip>
                <a:blip r:embed="rId2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720840" y="2072640"/>
            <a:ext cx="5440680" cy="1877437"/>
          </a:xfrm>
        </p:spPr>
        <p:txBody>
          <a:bodyPr lIns="0" tIns="0" rIns="0" bIns="0">
            <a:spAutoFit/>
          </a:bodyPr>
          <a:lstStyle>
            <a:lvl1pPr marL="440867" indent="-440867">
              <a:buSzPct val="100000"/>
              <a:buFontTx/>
              <a:buBlip>
                <a:blip r:embed="rId2"/>
              </a:buBlip>
              <a:defRPr sz="2600">
                <a:solidFill>
                  <a:srgbClr val="FFFFFF"/>
                </a:solidFill>
                <a:latin typeface="Arial"/>
                <a:cs typeface="Arial"/>
              </a:defRPr>
            </a:lvl1pPr>
            <a:lvl2pPr marL="955211" indent="-367389">
              <a:buSzPct val="100000"/>
              <a:buFontTx/>
              <a:buBlip>
                <a:blip r:embed="rId3"/>
              </a:buBlip>
              <a:defRPr sz="2300">
                <a:solidFill>
                  <a:srgbClr val="FFFFFF"/>
                </a:solidFill>
                <a:latin typeface="Arial"/>
                <a:cs typeface="Arial"/>
              </a:defRPr>
            </a:lvl2pPr>
            <a:lvl3pPr marL="1469555" indent="-293911">
              <a:buSzPct val="100000"/>
              <a:buFontTx/>
              <a:buBlip>
                <a:blip r:embed="rId4"/>
              </a:buBlip>
              <a:defRPr sz="2100">
                <a:solidFill>
                  <a:srgbClr val="FFFFFF"/>
                </a:solidFill>
                <a:latin typeface="Arial"/>
                <a:cs typeface="Arial"/>
              </a:defRPr>
            </a:lvl3pPr>
            <a:lvl4pPr marL="2057377" indent="-293911">
              <a:buSzPct val="100000"/>
              <a:buFontTx/>
              <a:buBlip>
                <a:blip r:embed="rId5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4pPr>
            <a:lvl5pPr marL="2645199" indent="-293911">
              <a:buSzPct val="100000"/>
              <a:buFontTx/>
              <a:buBlip>
                <a:blip r:embed="rId2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082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404163"/>
            <a:ext cx="9281160" cy="492443"/>
          </a:xfrm>
        </p:spPr>
        <p:txBody>
          <a:bodyPr lIns="0" tIns="0" rIns="0" bIns="0" anchor="t">
            <a:spAutoFit/>
          </a:bodyPr>
          <a:lstStyle>
            <a:lvl1pPr algn="l">
              <a:defRPr sz="32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072639"/>
            <a:ext cx="5440680" cy="40011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6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20840" y="2072638"/>
            <a:ext cx="5440680" cy="40011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6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7203864"/>
            <a:ext cx="2987040" cy="413808"/>
          </a:xfrm>
        </p:spPr>
        <p:txBody>
          <a:bodyPr lIns="0" tIns="0" rIns="0" bIns="0"/>
          <a:lstStyle>
            <a:lvl1pPr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0CB5865-558E-8649-88A9-CBCFE3470DB8}" type="datetime4">
              <a:rPr lang="en-US" smtClean="0"/>
              <a:pPr/>
              <a:t>February 26, 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3880" y="7203864"/>
            <a:ext cx="4053840" cy="413808"/>
          </a:xfrm>
        </p:spPr>
        <p:txBody>
          <a:bodyPr lIns="0" tIns="0" rIns="0" bIns="0"/>
          <a:lstStyle>
            <a:lvl1pPr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74480" y="7203864"/>
            <a:ext cx="2987040" cy="413808"/>
          </a:xfrm>
        </p:spPr>
        <p:txBody>
          <a:bodyPr lIns="0" tIns="0" rIns="0" bIns="0"/>
          <a:lstStyle>
            <a:lvl1pPr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40080" y="2851978"/>
            <a:ext cx="5440680" cy="1877437"/>
          </a:xfrm>
        </p:spPr>
        <p:txBody>
          <a:bodyPr lIns="0" tIns="0" rIns="0" bIns="0">
            <a:spAutoFit/>
          </a:bodyPr>
          <a:lstStyle>
            <a:lvl1pPr marL="440867" indent="-440867">
              <a:buSzPct val="100000"/>
              <a:buFontTx/>
              <a:buBlip>
                <a:blip r:embed="rId2"/>
              </a:buBlip>
              <a:defRPr sz="2600">
                <a:solidFill>
                  <a:srgbClr val="FFFFFF"/>
                </a:solidFill>
                <a:latin typeface="Arial"/>
                <a:cs typeface="Arial"/>
              </a:defRPr>
            </a:lvl1pPr>
            <a:lvl2pPr marL="955211" indent="-367389">
              <a:buSzPct val="100000"/>
              <a:buFontTx/>
              <a:buBlip>
                <a:blip r:embed="rId3"/>
              </a:buBlip>
              <a:defRPr sz="2300">
                <a:solidFill>
                  <a:srgbClr val="FFFFFF"/>
                </a:solidFill>
                <a:latin typeface="Arial"/>
                <a:cs typeface="Arial"/>
              </a:defRPr>
            </a:lvl2pPr>
            <a:lvl3pPr marL="1469555" indent="-293911">
              <a:buSzPct val="100000"/>
              <a:buFontTx/>
              <a:buBlip>
                <a:blip r:embed="rId4"/>
              </a:buBlip>
              <a:defRPr sz="2100">
                <a:solidFill>
                  <a:srgbClr val="FFFFFF"/>
                </a:solidFill>
                <a:latin typeface="Arial"/>
                <a:cs typeface="Arial"/>
              </a:defRPr>
            </a:lvl3pPr>
            <a:lvl4pPr marL="2057377" indent="-293911">
              <a:buSzPct val="100000"/>
              <a:buFontTx/>
              <a:buBlip>
                <a:blip r:embed="rId5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4pPr>
            <a:lvl5pPr marL="2645199" indent="-293911">
              <a:buSzPct val="100000"/>
              <a:buFontTx/>
              <a:buBlip>
                <a:blip r:embed="rId2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6720840" y="2851981"/>
            <a:ext cx="5440680" cy="1877437"/>
          </a:xfrm>
        </p:spPr>
        <p:txBody>
          <a:bodyPr lIns="0" tIns="0" rIns="0" bIns="0">
            <a:spAutoFit/>
          </a:bodyPr>
          <a:lstStyle>
            <a:lvl1pPr marL="440867" indent="-440867">
              <a:buSzPct val="100000"/>
              <a:buFontTx/>
              <a:buBlip>
                <a:blip r:embed="rId2"/>
              </a:buBlip>
              <a:defRPr sz="2600">
                <a:solidFill>
                  <a:srgbClr val="FFFFFF"/>
                </a:solidFill>
                <a:latin typeface="Arial"/>
                <a:cs typeface="Arial"/>
              </a:defRPr>
            </a:lvl1pPr>
            <a:lvl2pPr marL="955211" indent="-367389">
              <a:buSzPct val="100000"/>
              <a:buFontTx/>
              <a:buBlip>
                <a:blip r:embed="rId3"/>
              </a:buBlip>
              <a:defRPr sz="2300">
                <a:solidFill>
                  <a:srgbClr val="FFFFFF"/>
                </a:solidFill>
                <a:latin typeface="Arial"/>
                <a:cs typeface="Arial"/>
              </a:defRPr>
            </a:lvl2pPr>
            <a:lvl3pPr marL="1469555" indent="-293911">
              <a:buSzPct val="100000"/>
              <a:buFontTx/>
              <a:buBlip>
                <a:blip r:embed="rId4"/>
              </a:buBlip>
              <a:defRPr sz="2100">
                <a:solidFill>
                  <a:srgbClr val="FFFFFF"/>
                </a:solidFill>
                <a:latin typeface="Arial"/>
                <a:cs typeface="Arial"/>
              </a:defRPr>
            </a:lvl3pPr>
            <a:lvl4pPr marL="2057377" indent="-293911">
              <a:buSzPct val="100000"/>
              <a:buFontTx/>
              <a:buBlip>
                <a:blip r:embed="rId5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4pPr>
            <a:lvl5pPr marL="2645199" indent="-293911">
              <a:buSzPct val="100000"/>
              <a:buFontTx/>
              <a:buBlip>
                <a:blip r:embed="rId2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795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404163"/>
            <a:ext cx="9281160" cy="492443"/>
          </a:xfrm>
        </p:spPr>
        <p:txBody>
          <a:bodyPr lIns="0" tIns="0" rIns="0" bIns="0" anchor="t" anchorCtr="0">
            <a:spAutoFit/>
          </a:bodyPr>
          <a:lstStyle>
            <a:lvl1pPr algn="l">
              <a:defRPr sz="32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0080" y="3838768"/>
            <a:ext cx="11521440" cy="353943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2300" i="1">
                <a:solidFill>
                  <a:srgbClr val="FFFFFF"/>
                </a:solidFill>
                <a:latin typeface="Arial"/>
                <a:cs typeface="Arial"/>
              </a:defRPr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0" y="6217920"/>
            <a:ext cx="11521440" cy="2769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Arial"/>
                <a:cs typeface="Arial"/>
              </a:defRPr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203864"/>
            <a:ext cx="2987040" cy="413808"/>
          </a:xfrm>
        </p:spPr>
        <p:txBody>
          <a:bodyPr lIns="0" tIns="0" rIns="0" bIns="0"/>
          <a:lstStyle>
            <a:lvl1pPr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208459BF-80C7-FA41-AED7-562070351A38}" type="datetime4">
              <a:rPr lang="en-US" smtClean="0"/>
              <a:pPr/>
              <a:t>February 26,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203864"/>
            <a:ext cx="4053840" cy="413808"/>
          </a:xfrm>
        </p:spPr>
        <p:txBody>
          <a:bodyPr lIns="0" tIns="0" rIns="0" bIns="0"/>
          <a:lstStyle>
            <a:lvl1pPr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203864"/>
            <a:ext cx="2987040" cy="413808"/>
          </a:xfrm>
        </p:spPr>
        <p:txBody>
          <a:bodyPr lIns="0" tIns="0" rIns="0" bIns="0"/>
          <a:lstStyle>
            <a:lvl1pPr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40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404163"/>
            <a:ext cx="9281160" cy="492443"/>
          </a:xfrm>
        </p:spPr>
        <p:txBody>
          <a:bodyPr lIns="0" tIns="0" rIns="0" bIns="0" anchor="t">
            <a:spAutoFit/>
          </a:bodyPr>
          <a:lstStyle>
            <a:lvl1pPr algn="l">
              <a:defRPr sz="32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" y="7203864"/>
            <a:ext cx="2987040" cy="413808"/>
          </a:xfrm>
        </p:spPr>
        <p:txBody>
          <a:bodyPr lIns="0" tIns="0" rIns="0" bIns="0"/>
          <a:lstStyle>
            <a:lvl1pPr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C9B1E557-D2DE-C740-9A28-CB1872EDE0F8}" type="datetime4">
              <a:rPr lang="en-US" smtClean="0"/>
              <a:pPr/>
              <a:t>February 26,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3880" y="7203864"/>
            <a:ext cx="4053840" cy="413808"/>
          </a:xfrm>
        </p:spPr>
        <p:txBody>
          <a:bodyPr lIns="0" tIns="0" rIns="0" bIns="0"/>
          <a:lstStyle>
            <a:lvl1pPr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4480" y="7203864"/>
            <a:ext cx="2987040" cy="413808"/>
          </a:xfrm>
        </p:spPr>
        <p:txBody>
          <a:bodyPr lIns="0" tIns="0" rIns="0" bIns="0"/>
          <a:lstStyle>
            <a:lvl1pPr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02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8921" y="146050"/>
            <a:ext cx="9812656" cy="1088389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76" y="1455738"/>
            <a:ext cx="12150724" cy="56765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738360" y="7269480"/>
            <a:ext cx="2987675" cy="4143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 b="1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10B2F-753A-4356-AB8B-79D29A81E0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Effo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416552" y="1813080"/>
            <a:ext cx="3968496" cy="278271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/>
            </a:lvl1pPr>
            <a:lvl2pPr marL="501618" indent="0">
              <a:buNone/>
              <a:defRPr sz="1400"/>
            </a:lvl2pPr>
            <a:lvl3pPr marL="1003235" indent="0">
              <a:buNone/>
              <a:defRPr sz="1300"/>
            </a:lvl3pPr>
            <a:lvl4pPr marL="1504853" indent="0">
              <a:buNone/>
              <a:defRPr sz="1500"/>
            </a:lvl4pPr>
            <a:lvl5pPr marL="2006472" indent="0">
              <a:buNone/>
              <a:defRPr sz="1500"/>
            </a:lvl5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8513064" y="1812599"/>
            <a:ext cx="3968496" cy="278271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/>
            </a:lvl1pPr>
            <a:lvl2pPr marL="501618" indent="0">
              <a:buNone/>
              <a:defRPr sz="1400"/>
            </a:lvl2pPr>
            <a:lvl3pPr marL="1003235" indent="0">
              <a:buNone/>
              <a:defRPr sz="1300"/>
            </a:lvl3pPr>
            <a:lvl4pPr marL="1504853" indent="0">
              <a:buNone/>
              <a:defRPr sz="1500"/>
            </a:lvl4pPr>
            <a:lvl5pPr marL="2006472" indent="0">
              <a:buNone/>
              <a:defRPr sz="1500"/>
            </a:lvl5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416551" y="1191769"/>
            <a:ext cx="3968496" cy="5318336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None/>
              <a:defRPr sz="2900">
                <a:latin typeface="Impact" pitchFamily="34" charset="0"/>
              </a:defRPr>
            </a:lvl1pPr>
            <a:lvl2pPr marL="501618" indent="0">
              <a:buNone/>
              <a:defRPr>
                <a:latin typeface="Impact" pitchFamily="34" charset="0"/>
              </a:defRPr>
            </a:lvl2pPr>
            <a:lvl3pPr marL="1003235" indent="0">
              <a:buNone/>
              <a:defRPr>
                <a:latin typeface="Impact" pitchFamily="34" charset="0"/>
              </a:defRPr>
            </a:lvl3pPr>
            <a:lvl4pPr marL="1504853" indent="0">
              <a:buNone/>
              <a:defRPr>
                <a:latin typeface="Impact" pitchFamily="34" charset="0"/>
              </a:defRPr>
            </a:lvl4pPr>
            <a:lvl5pPr marL="2006472" indent="0">
              <a:buNone/>
              <a:defRPr>
                <a:latin typeface="Impact" pitchFamily="34" charset="0"/>
              </a:defRPr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9" hasCustomPrompt="1"/>
          </p:nvPr>
        </p:nvSpPr>
        <p:spPr>
          <a:xfrm>
            <a:off x="8513063" y="1191288"/>
            <a:ext cx="3968496" cy="5318336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None/>
              <a:defRPr sz="2900">
                <a:latin typeface="Impact" pitchFamily="34" charset="0"/>
              </a:defRPr>
            </a:lvl1pPr>
            <a:lvl2pPr marL="501618" indent="0">
              <a:buNone/>
              <a:defRPr>
                <a:latin typeface="Impact" pitchFamily="34" charset="0"/>
              </a:defRPr>
            </a:lvl2pPr>
            <a:lvl3pPr marL="1003235" indent="0">
              <a:buNone/>
              <a:defRPr>
                <a:latin typeface="Impact" pitchFamily="34" charset="0"/>
              </a:defRPr>
            </a:lvl3pPr>
            <a:lvl4pPr marL="1504853" indent="0">
              <a:buNone/>
              <a:defRPr>
                <a:latin typeface="Impact" pitchFamily="34" charset="0"/>
              </a:defRPr>
            </a:lvl4pPr>
            <a:lvl5pPr marL="2006472" indent="0">
              <a:buNone/>
              <a:defRPr>
                <a:latin typeface="Impact" pitchFamily="34" charset="0"/>
              </a:defRPr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8921" y="146050"/>
            <a:ext cx="9812656" cy="996949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1" hasCustomPrompt="1"/>
          </p:nvPr>
        </p:nvSpPr>
        <p:spPr>
          <a:xfrm>
            <a:off x="704088" y="6649720"/>
            <a:ext cx="3968496" cy="782997"/>
          </a:xfrm>
        </p:spPr>
        <p:txBody>
          <a:bodyPr anchor="ctr" anchorCtr="0"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864"/>
              </a:spcAft>
              <a:buNone/>
              <a:defRPr sz="1700">
                <a:latin typeface="+mn-lt"/>
              </a:defRPr>
            </a:lvl1pPr>
          </a:lstStyle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smtClean="0"/>
              <a:t>Name</a:t>
            </a:r>
            <a:endParaRPr lang="en-US" sz="20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320041" y="1813560"/>
            <a:ext cx="3968496" cy="278271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/>
            </a:lvl1pPr>
            <a:lvl2pPr marL="501618" indent="0">
              <a:buNone/>
              <a:defRPr sz="1400"/>
            </a:lvl2pPr>
            <a:lvl3pPr marL="1003235" indent="0">
              <a:buNone/>
              <a:defRPr sz="1300"/>
            </a:lvl3pPr>
            <a:lvl4pPr marL="1504853" indent="0">
              <a:buNone/>
              <a:defRPr sz="1500"/>
            </a:lvl4pPr>
            <a:lvl5pPr marL="2006472" indent="0">
              <a:buNone/>
              <a:defRPr sz="1500"/>
            </a:lvl5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20040" y="1192249"/>
            <a:ext cx="3968496" cy="5318336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None/>
              <a:defRPr sz="2900">
                <a:latin typeface="Impact" pitchFamily="34" charset="0"/>
              </a:defRPr>
            </a:lvl1pPr>
            <a:lvl2pPr marL="501618" indent="0">
              <a:buNone/>
              <a:defRPr>
                <a:latin typeface="Impact" pitchFamily="34" charset="0"/>
              </a:defRPr>
            </a:lvl2pPr>
            <a:lvl3pPr marL="1003235" indent="0">
              <a:buNone/>
              <a:defRPr>
                <a:latin typeface="Impact" pitchFamily="34" charset="0"/>
              </a:defRPr>
            </a:lvl3pPr>
            <a:lvl4pPr marL="1504853" indent="0">
              <a:buNone/>
              <a:defRPr>
                <a:latin typeface="Impact" pitchFamily="34" charset="0"/>
              </a:defRPr>
            </a:lvl4pPr>
            <a:lvl5pPr marL="2006472" indent="0">
              <a:buNone/>
              <a:defRPr>
                <a:latin typeface="Impact" pitchFamily="34" charset="0"/>
              </a:defRPr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320041" y="2089433"/>
            <a:ext cx="3968496" cy="4421151"/>
          </a:xfrm>
        </p:spPr>
        <p:txBody>
          <a:bodyPr/>
          <a:lstStyle>
            <a:lvl1pPr marL="0" indent="0">
              <a:buNone/>
              <a:defRPr sz="2000"/>
            </a:lvl1pPr>
            <a:lvl2pPr marL="501618" indent="0">
              <a:buNone/>
              <a:defRPr/>
            </a:lvl2pPr>
            <a:lvl3pPr marL="1003235" indent="0">
              <a:buNone/>
              <a:defRPr/>
            </a:lvl3pPr>
            <a:lvl4pPr marL="1504853" indent="0">
              <a:buNone/>
              <a:defRPr/>
            </a:lvl4pPr>
            <a:lvl5pPr marL="2006472" indent="0">
              <a:buNone/>
              <a:defRPr/>
            </a:lvl5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4416552" y="2089912"/>
            <a:ext cx="3968496" cy="4421151"/>
          </a:xfrm>
        </p:spPr>
        <p:txBody>
          <a:bodyPr/>
          <a:lstStyle>
            <a:lvl1pPr marL="0" indent="0">
              <a:buNone/>
              <a:defRPr sz="2000"/>
            </a:lvl1pPr>
            <a:lvl2pPr marL="501618" indent="0">
              <a:buNone/>
              <a:defRPr/>
            </a:lvl2pPr>
            <a:lvl3pPr marL="1003235" indent="0">
              <a:buNone/>
              <a:defRPr/>
            </a:lvl3pPr>
            <a:lvl4pPr marL="1504853" indent="0">
              <a:buNone/>
              <a:defRPr/>
            </a:lvl4pPr>
            <a:lvl5pPr marL="2006472" indent="0">
              <a:buNone/>
              <a:defRPr/>
            </a:lvl5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8513063" y="2090391"/>
            <a:ext cx="3968496" cy="4421151"/>
          </a:xfrm>
        </p:spPr>
        <p:txBody>
          <a:bodyPr/>
          <a:lstStyle>
            <a:lvl1pPr marL="0" indent="0">
              <a:buNone/>
              <a:defRPr sz="2000"/>
            </a:lvl1pPr>
            <a:lvl2pPr marL="501618" indent="0">
              <a:buNone/>
              <a:defRPr/>
            </a:lvl2pPr>
            <a:lvl3pPr marL="1003235" indent="0">
              <a:buNone/>
              <a:defRPr/>
            </a:lvl3pPr>
            <a:lvl4pPr marL="1504853" indent="0">
              <a:buNone/>
              <a:defRPr/>
            </a:lvl4pPr>
            <a:lvl5pPr marL="2006472" indent="0">
              <a:buNone/>
              <a:defRPr/>
            </a:lvl5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738360" y="7269480"/>
            <a:ext cx="2987675" cy="4143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 b="1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10B2F-753A-4356-AB8B-79D29A81E0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06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764" y="1739901"/>
            <a:ext cx="5656262" cy="7254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1" indent="0">
              <a:buNone/>
              <a:defRPr sz="1700" b="1"/>
            </a:lvl3pPr>
            <a:lvl4pPr marL="1371512" indent="0">
              <a:buNone/>
              <a:defRPr sz="1600" b="1"/>
            </a:lvl4pPr>
            <a:lvl5pPr marL="1828683" indent="0">
              <a:buNone/>
              <a:defRPr sz="1600" b="1"/>
            </a:lvl5pPr>
            <a:lvl6pPr marL="2285853" indent="0">
              <a:buNone/>
              <a:defRPr sz="1600" b="1"/>
            </a:lvl6pPr>
            <a:lvl7pPr marL="2743024" indent="0">
              <a:buNone/>
              <a:defRPr sz="1600" b="1"/>
            </a:lvl7pPr>
            <a:lvl8pPr marL="3200196" indent="0">
              <a:buNone/>
              <a:defRPr sz="1600" b="1"/>
            </a:lvl8pPr>
            <a:lvl9pPr marL="36573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764" y="2465388"/>
            <a:ext cx="5656262" cy="46212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2400" y="1739901"/>
            <a:ext cx="5659438" cy="7254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1" indent="0">
              <a:buNone/>
              <a:defRPr sz="1700" b="1"/>
            </a:lvl3pPr>
            <a:lvl4pPr marL="1371512" indent="0">
              <a:buNone/>
              <a:defRPr sz="1600" b="1"/>
            </a:lvl4pPr>
            <a:lvl5pPr marL="1828683" indent="0">
              <a:buNone/>
              <a:defRPr sz="1600" b="1"/>
            </a:lvl5pPr>
            <a:lvl6pPr marL="2285853" indent="0">
              <a:buNone/>
              <a:defRPr sz="1600" b="1"/>
            </a:lvl6pPr>
            <a:lvl7pPr marL="2743024" indent="0">
              <a:buNone/>
              <a:defRPr sz="1600" b="1"/>
            </a:lvl7pPr>
            <a:lvl8pPr marL="3200196" indent="0">
              <a:buNone/>
              <a:defRPr sz="1600" b="1"/>
            </a:lvl8pPr>
            <a:lvl9pPr marL="36573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2400" y="2465388"/>
            <a:ext cx="5659438" cy="46212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788921" y="146050"/>
            <a:ext cx="9812656" cy="996949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738360" y="7269480"/>
            <a:ext cx="2987675" cy="4143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 b="1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10B2F-753A-4356-AB8B-79D29A81E0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119226"/>
            <a:ext cx="12801600" cy="66531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 defTabSz="58782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0080" y="404162"/>
            <a:ext cx="9281160" cy="492443"/>
          </a:xfrm>
        </p:spPr>
        <p:txBody>
          <a:bodyPr lIns="0" tIns="0" rIns="0" bIns="0" anchor="t" anchorCtr="0">
            <a:spAutoFit/>
          </a:bodyPr>
          <a:lstStyle>
            <a:lvl1pPr algn="l">
              <a:defRPr sz="32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40080" y="1554475"/>
            <a:ext cx="11521440" cy="1877437"/>
          </a:xfrm>
        </p:spPr>
        <p:txBody>
          <a:bodyPr lIns="0" tIns="0" rIns="0" bIns="0">
            <a:spAutoFit/>
          </a:bodyPr>
          <a:lstStyle>
            <a:lvl1pPr marL="440867" indent="-440867">
              <a:buSzPct val="100000"/>
              <a:buFontTx/>
              <a:buBlip>
                <a:blip r:embed="rId2"/>
              </a:buBlip>
              <a:defRPr sz="2600">
                <a:latin typeface="Arial"/>
                <a:cs typeface="Arial"/>
              </a:defRPr>
            </a:lvl1pPr>
            <a:lvl2pPr marL="955211" indent="-367389">
              <a:buSzPct val="100000"/>
              <a:buFontTx/>
              <a:buBlip>
                <a:blip r:embed="rId3"/>
              </a:buBlip>
              <a:defRPr sz="2300">
                <a:latin typeface="Arial"/>
                <a:cs typeface="Arial"/>
              </a:defRPr>
            </a:lvl2pPr>
            <a:lvl3pPr marL="1469555" indent="-293911">
              <a:buSzPct val="100000"/>
              <a:buFontTx/>
              <a:buBlip>
                <a:blip r:embed="rId4"/>
              </a:buBlip>
              <a:defRPr sz="2100">
                <a:latin typeface="Arial"/>
                <a:cs typeface="Arial"/>
              </a:defRPr>
            </a:lvl3pPr>
            <a:lvl4pPr marL="2057377" indent="-293911">
              <a:buSzPct val="100000"/>
              <a:buFontTx/>
              <a:buBlip>
                <a:blip r:embed="rId5"/>
              </a:buBlip>
              <a:defRPr sz="1800">
                <a:latin typeface="Arial"/>
                <a:cs typeface="Arial"/>
              </a:defRPr>
            </a:lvl4pPr>
            <a:lvl5pPr marL="2645199" indent="-293911">
              <a:buSzPct val="100000"/>
              <a:buFontTx/>
              <a:buBlip>
                <a:blip r:embed="rId2"/>
              </a:buBlip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40080" y="7203864"/>
            <a:ext cx="2987040" cy="413808"/>
          </a:xfrm>
        </p:spPr>
        <p:txBody>
          <a:bodyPr lIns="0" tIns="0" rIns="0" bIns="0"/>
          <a:lstStyle>
            <a:lvl1pPr>
              <a:defRPr sz="1200">
                <a:latin typeface="Arial"/>
                <a:cs typeface="Arial"/>
              </a:defRPr>
            </a:lvl1pPr>
          </a:lstStyle>
          <a:p>
            <a:fld id="{D11E647B-2526-554A-8D8B-54D170A77B52}" type="datetime4">
              <a:rPr lang="en-US" smtClean="0"/>
              <a:pPr/>
              <a:t>February 26, 2014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9174480" y="7203864"/>
            <a:ext cx="2987040" cy="413808"/>
          </a:xfrm>
        </p:spPr>
        <p:txBody>
          <a:bodyPr lIns="0" tIns="0" rIns="0" bIns="0"/>
          <a:lstStyle>
            <a:lvl1pPr>
              <a:defRPr sz="12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373880" y="7203864"/>
            <a:ext cx="4053840" cy="413808"/>
          </a:xfrm>
        </p:spPr>
        <p:txBody>
          <a:bodyPr lIns="0" tIns="0" rIns="0" bIns="0"/>
          <a:lstStyle>
            <a:lvl1pPr>
              <a:defRPr sz="1200">
                <a:latin typeface="Arial"/>
                <a:cs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14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119226"/>
            <a:ext cx="12801600" cy="66531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 defTabSz="58782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0080" y="404162"/>
            <a:ext cx="9281160" cy="492443"/>
          </a:xfrm>
        </p:spPr>
        <p:txBody>
          <a:bodyPr lIns="0" tIns="0" rIns="0" bIns="0" anchor="t">
            <a:spAutoFit/>
          </a:bodyPr>
          <a:lstStyle>
            <a:lvl1pPr algn="l">
              <a:defRPr sz="32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203864"/>
            <a:ext cx="2987040" cy="413808"/>
          </a:xfrm>
        </p:spPr>
        <p:txBody>
          <a:bodyPr lIns="0" tIns="0" rIns="0" bIns="0"/>
          <a:lstStyle>
            <a:lvl1pPr>
              <a:defRPr sz="1200">
                <a:latin typeface="Arial"/>
                <a:cs typeface="Arial"/>
              </a:defRPr>
            </a:lvl1pPr>
          </a:lstStyle>
          <a:p>
            <a:fld id="{5516A233-C441-7B49-8728-983BDB24CC5F}" type="datetime4">
              <a:rPr lang="en-US" smtClean="0"/>
              <a:pPr/>
              <a:t>February 26, 2014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203864"/>
            <a:ext cx="4053840" cy="413808"/>
          </a:xfrm>
        </p:spPr>
        <p:txBody>
          <a:bodyPr lIns="0" tIns="0" rIns="0" bIns="0"/>
          <a:lstStyle>
            <a:lvl1pPr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203864"/>
            <a:ext cx="2987040" cy="413808"/>
          </a:xfrm>
        </p:spPr>
        <p:txBody>
          <a:bodyPr lIns="0" tIns="0" rIns="0" bIns="0"/>
          <a:lstStyle>
            <a:lvl1pPr>
              <a:defRPr sz="12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40080" y="1554475"/>
            <a:ext cx="5440680" cy="1877437"/>
          </a:xfrm>
        </p:spPr>
        <p:txBody>
          <a:bodyPr lIns="0" tIns="0" rIns="0" bIns="0">
            <a:spAutoFit/>
          </a:bodyPr>
          <a:lstStyle>
            <a:lvl1pPr marL="440867" indent="-440867">
              <a:buSzPct val="100000"/>
              <a:buFontTx/>
              <a:buBlip>
                <a:blip r:embed="rId2"/>
              </a:buBlip>
              <a:defRPr sz="2600">
                <a:latin typeface="Arial"/>
                <a:cs typeface="Arial"/>
              </a:defRPr>
            </a:lvl1pPr>
            <a:lvl2pPr marL="955211" indent="-367389">
              <a:buSzPct val="100000"/>
              <a:buFontTx/>
              <a:buBlip>
                <a:blip r:embed="rId3"/>
              </a:buBlip>
              <a:defRPr sz="2300">
                <a:latin typeface="Arial"/>
                <a:cs typeface="Arial"/>
              </a:defRPr>
            </a:lvl2pPr>
            <a:lvl3pPr marL="1469555" indent="-293911">
              <a:buSzPct val="100000"/>
              <a:buFontTx/>
              <a:buBlip>
                <a:blip r:embed="rId4"/>
              </a:buBlip>
              <a:defRPr sz="2100">
                <a:latin typeface="Arial"/>
                <a:cs typeface="Arial"/>
              </a:defRPr>
            </a:lvl3pPr>
            <a:lvl4pPr marL="2057377" indent="-293911">
              <a:buSzPct val="100000"/>
              <a:buFontTx/>
              <a:buBlip>
                <a:blip r:embed="rId5"/>
              </a:buBlip>
              <a:defRPr sz="1800">
                <a:latin typeface="Arial"/>
                <a:cs typeface="Arial"/>
              </a:defRPr>
            </a:lvl4pPr>
            <a:lvl5pPr marL="2645199" indent="-293911">
              <a:buSzPct val="100000"/>
              <a:buFontTx/>
              <a:buBlip>
                <a:blip r:embed="rId2"/>
              </a:buBlip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6720840" y="1551667"/>
            <a:ext cx="5440680" cy="1877437"/>
          </a:xfrm>
        </p:spPr>
        <p:txBody>
          <a:bodyPr lIns="0" tIns="0" rIns="0" bIns="0">
            <a:spAutoFit/>
          </a:bodyPr>
          <a:lstStyle>
            <a:lvl1pPr marL="440867" indent="-440867">
              <a:buSzPct val="100000"/>
              <a:buFontTx/>
              <a:buBlip>
                <a:blip r:embed="rId2"/>
              </a:buBlip>
              <a:defRPr sz="2600">
                <a:latin typeface="Arial"/>
                <a:cs typeface="Arial"/>
              </a:defRPr>
            </a:lvl1pPr>
            <a:lvl2pPr marL="955211" indent="-367389">
              <a:buSzPct val="100000"/>
              <a:buFontTx/>
              <a:buBlip>
                <a:blip r:embed="rId3"/>
              </a:buBlip>
              <a:defRPr sz="2300">
                <a:latin typeface="Arial"/>
                <a:cs typeface="Arial"/>
              </a:defRPr>
            </a:lvl2pPr>
            <a:lvl3pPr marL="1469555" indent="-293911">
              <a:buSzPct val="100000"/>
              <a:buFontTx/>
              <a:buBlip>
                <a:blip r:embed="rId4"/>
              </a:buBlip>
              <a:defRPr sz="2100">
                <a:latin typeface="Arial"/>
                <a:cs typeface="Arial"/>
              </a:defRPr>
            </a:lvl3pPr>
            <a:lvl4pPr marL="2057377" indent="-293911">
              <a:buSzPct val="100000"/>
              <a:buFontTx/>
              <a:buBlip>
                <a:blip r:embed="rId5"/>
              </a:buBlip>
              <a:defRPr sz="1800">
                <a:latin typeface="Arial"/>
                <a:cs typeface="Arial"/>
              </a:defRPr>
            </a:lvl4pPr>
            <a:lvl5pPr marL="2645199" indent="-293911">
              <a:buSzPct val="100000"/>
              <a:buFontTx/>
              <a:buBlip>
                <a:blip r:embed="rId2"/>
              </a:buBlip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889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119226"/>
            <a:ext cx="12801600" cy="66531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 defTabSz="58782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0080" y="404162"/>
            <a:ext cx="9281160" cy="492443"/>
          </a:xfrm>
        </p:spPr>
        <p:txBody>
          <a:bodyPr lIns="0" tIns="0" rIns="0" bIns="0" anchor="t">
            <a:spAutoFit/>
          </a:bodyPr>
          <a:lstStyle>
            <a:lvl1pPr algn="l">
              <a:defRPr sz="32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40080" y="1554480"/>
            <a:ext cx="5440680" cy="40011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600" b="1">
                <a:latin typeface="Arial"/>
                <a:cs typeface="Arial"/>
              </a:defRPr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20840" y="1554479"/>
            <a:ext cx="5440680" cy="40011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600" b="1">
                <a:latin typeface="Arial"/>
                <a:cs typeface="Arial"/>
              </a:defRPr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7203864"/>
            <a:ext cx="2987040" cy="413808"/>
          </a:xfrm>
        </p:spPr>
        <p:txBody>
          <a:bodyPr lIns="0" tIns="0" rIns="0" bIns="0"/>
          <a:lstStyle>
            <a:lvl1pPr>
              <a:defRPr sz="1200">
                <a:latin typeface="Arial"/>
                <a:cs typeface="Arial"/>
              </a:defRPr>
            </a:lvl1pPr>
          </a:lstStyle>
          <a:p>
            <a:fld id="{9ADF8008-A3A8-D94F-BA03-3F18FE570F74}" type="datetime4">
              <a:rPr lang="en-US" smtClean="0"/>
              <a:pPr/>
              <a:t>February 26, 2014</a:t>
            </a:fld>
            <a:endParaRPr lang="en-US" dirty="0"/>
          </a:p>
        </p:txBody>
      </p:sp>
      <p:sp>
        <p:nvSpPr>
          <p:cNvPr id="2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3880" y="7203864"/>
            <a:ext cx="4053840" cy="413808"/>
          </a:xfrm>
        </p:spPr>
        <p:txBody>
          <a:bodyPr lIns="0" tIns="0" rIns="0" bIns="0"/>
          <a:lstStyle>
            <a:lvl1pPr>
              <a:defRPr sz="120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2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74480" y="7203864"/>
            <a:ext cx="2987040" cy="413808"/>
          </a:xfrm>
        </p:spPr>
        <p:txBody>
          <a:bodyPr lIns="0" tIns="0" rIns="0" bIns="0"/>
          <a:lstStyle>
            <a:lvl1pPr>
              <a:defRPr sz="12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640080" y="2333806"/>
            <a:ext cx="5440680" cy="1877437"/>
          </a:xfrm>
        </p:spPr>
        <p:txBody>
          <a:bodyPr lIns="0" tIns="0" rIns="0" bIns="0">
            <a:spAutoFit/>
          </a:bodyPr>
          <a:lstStyle>
            <a:lvl1pPr marL="440867" indent="-440867">
              <a:buSzPct val="100000"/>
              <a:buFontTx/>
              <a:buBlip>
                <a:blip r:embed="rId2"/>
              </a:buBlip>
              <a:defRPr sz="2600">
                <a:latin typeface="Arial"/>
                <a:cs typeface="Arial"/>
              </a:defRPr>
            </a:lvl1pPr>
            <a:lvl2pPr marL="955211" indent="-367389">
              <a:buSzPct val="100000"/>
              <a:buFontTx/>
              <a:buBlip>
                <a:blip r:embed="rId3"/>
              </a:buBlip>
              <a:defRPr sz="2300">
                <a:latin typeface="Arial"/>
                <a:cs typeface="Arial"/>
              </a:defRPr>
            </a:lvl2pPr>
            <a:lvl3pPr marL="1469555" indent="-293911">
              <a:buSzPct val="100000"/>
              <a:buFontTx/>
              <a:buBlip>
                <a:blip r:embed="rId4"/>
              </a:buBlip>
              <a:defRPr sz="2100">
                <a:latin typeface="Arial"/>
                <a:cs typeface="Arial"/>
              </a:defRPr>
            </a:lvl3pPr>
            <a:lvl4pPr marL="2057377" indent="-293911">
              <a:buSzPct val="100000"/>
              <a:buFontTx/>
              <a:buBlip>
                <a:blip r:embed="rId5"/>
              </a:buBlip>
              <a:defRPr sz="1800">
                <a:latin typeface="Arial"/>
                <a:cs typeface="Arial"/>
              </a:defRPr>
            </a:lvl4pPr>
            <a:lvl5pPr marL="2645199" indent="-293911">
              <a:buSzPct val="100000"/>
              <a:buFontTx/>
              <a:buBlip>
                <a:blip r:embed="rId2"/>
              </a:buBlip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6720840" y="2330998"/>
            <a:ext cx="5440680" cy="1877437"/>
          </a:xfrm>
        </p:spPr>
        <p:txBody>
          <a:bodyPr lIns="0" tIns="0" rIns="0" bIns="0">
            <a:spAutoFit/>
          </a:bodyPr>
          <a:lstStyle>
            <a:lvl1pPr marL="440867" indent="-440867">
              <a:buSzPct val="100000"/>
              <a:buFontTx/>
              <a:buBlip>
                <a:blip r:embed="rId2"/>
              </a:buBlip>
              <a:defRPr sz="2600">
                <a:latin typeface="Arial"/>
                <a:cs typeface="Arial"/>
              </a:defRPr>
            </a:lvl1pPr>
            <a:lvl2pPr marL="955211" indent="-367389">
              <a:buSzPct val="100000"/>
              <a:buFontTx/>
              <a:buBlip>
                <a:blip r:embed="rId3"/>
              </a:buBlip>
              <a:defRPr sz="2300">
                <a:latin typeface="Arial"/>
                <a:cs typeface="Arial"/>
              </a:defRPr>
            </a:lvl2pPr>
            <a:lvl3pPr marL="1469555" indent="-293911">
              <a:buSzPct val="100000"/>
              <a:buFontTx/>
              <a:buBlip>
                <a:blip r:embed="rId4"/>
              </a:buBlip>
              <a:defRPr sz="2100">
                <a:latin typeface="Arial"/>
                <a:cs typeface="Arial"/>
              </a:defRPr>
            </a:lvl3pPr>
            <a:lvl4pPr marL="2057377" indent="-293911">
              <a:buSzPct val="100000"/>
              <a:buFontTx/>
              <a:buBlip>
                <a:blip r:embed="rId5"/>
              </a:buBlip>
              <a:defRPr sz="1800">
                <a:latin typeface="Arial"/>
                <a:cs typeface="Arial"/>
              </a:defRPr>
            </a:lvl4pPr>
            <a:lvl5pPr marL="2645199" indent="-293911">
              <a:buSzPct val="100000"/>
              <a:buFontTx/>
              <a:buBlip>
                <a:blip r:embed="rId2"/>
              </a:buBlip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435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119226"/>
            <a:ext cx="12801600" cy="66531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 defTabSz="58782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0080" y="404162"/>
            <a:ext cx="9281160" cy="492443"/>
          </a:xfrm>
        </p:spPr>
        <p:txBody>
          <a:bodyPr lIns="0" tIns="0" rIns="0" bIns="0" anchor="t" anchorCtr="0">
            <a:spAutoFit/>
          </a:bodyPr>
          <a:lstStyle>
            <a:lvl1pPr algn="l">
              <a:defRPr sz="32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"/>
          </p:nvPr>
        </p:nvSpPr>
        <p:spPr>
          <a:xfrm>
            <a:off x="640080" y="3579688"/>
            <a:ext cx="11521440" cy="353943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2300" i="1">
                <a:latin typeface="Arial"/>
                <a:cs typeface="Arial"/>
              </a:defRPr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0" y="6217920"/>
            <a:ext cx="11521440" cy="2769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203864"/>
            <a:ext cx="2987040" cy="413808"/>
          </a:xfrm>
        </p:spPr>
        <p:txBody>
          <a:bodyPr lIns="0" tIns="0" rIns="0" bIns="0"/>
          <a:lstStyle>
            <a:lvl1pPr>
              <a:defRPr sz="1200">
                <a:latin typeface="Arial"/>
                <a:cs typeface="Arial"/>
              </a:defRPr>
            </a:lvl1pPr>
          </a:lstStyle>
          <a:p>
            <a:fld id="{AB913CE7-CFD7-D244-9CF5-91B28CB73AAE}" type="datetime4">
              <a:rPr lang="en-US" smtClean="0"/>
              <a:pPr/>
              <a:t>February 26, 2014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203864"/>
            <a:ext cx="4053840" cy="413808"/>
          </a:xfrm>
        </p:spPr>
        <p:txBody>
          <a:bodyPr lIns="0" tIns="0" rIns="0" bIns="0"/>
          <a:lstStyle>
            <a:lvl1pPr>
              <a:defRPr sz="120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203864"/>
            <a:ext cx="2987040" cy="413808"/>
          </a:xfrm>
        </p:spPr>
        <p:txBody>
          <a:bodyPr lIns="0" tIns="0" rIns="0" bIns="0"/>
          <a:lstStyle>
            <a:lvl1pPr>
              <a:defRPr sz="12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31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19226"/>
            <a:ext cx="12801600" cy="66531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 defTabSz="58782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0080" y="404162"/>
            <a:ext cx="9281160" cy="492443"/>
          </a:xfrm>
        </p:spPr>
        <p:txBody>
          <a:bodyPr lIns="0" tIns="0" rIns="0" bIns="0" anchor="t">
            <a:spAutoFit/>
          </a:bodyPr>
          <a:lstStyle>
            <a:lvl1pPr algn="l">
              <a:defRPr sz="32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" y="7203864"/>
            <a:ext cx="2987040" cy="413808"/>
          </a:xfrm>
        </p:spPr>
        <p:txBody>
          <a:bodyPr lIns="0" tIns="0" rIns="0" bIns="0"/>
          <a:lstStyle>
            <a:lvl1pPr>
              <a:defRPr sz="1200">
                <a:latin typeface="Arial"/>
                <a:cs typeface="Arial"/>
              </a:defRPr>
            </a:lvl1pPr>
          </a:lstStyle>
          <a:p>
            <a:fld id="{3613C8CB-43D8-CE4B-9FBA-0A4A4D7DDC27}" type="datetime4">
              <a:rPr lang="en-US" smtClean="0"/>
              <a:pPr/>
              <a:t>February 26, 2014</a:t>
            </a:fld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3880" y="7203864"/>
            <a:ext cx="4053840" cy="413808"/>
          </a:xfrm>
        </p:spPr>
        <p:txBody>
          <a:bodyPr lIns="0" tIns="0" rIns="0" bIns="0"/>
          <a:lstStyle>
            <a:lvl1pPr>
              <a:defRPr sz="120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4480" y="7203864"/>
            <a:ext cx="2987040" cy="413808"/>
          </a:xfrm>
        </p:spPr>
        <p:txBody>
          <a:bodyPr lIns="0" tIns="0" rIns="0" bIns="0"/>
          <a:lstStyle>
            <a:lvl1pPr>
              <a:defRPr sz="12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24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554480"/>
            <a:ext cx="12801600" cy="62179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 defTabSz="58782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0080" y="404163"/>
            <a:ext cx="9281160" cy="492443"/>
          </a:xfrm>
        </p:spPr>
        <p:txBody>
          <a:bodyPr lIns="0" tIns="0" rIns="0" bIns="0" anchor="t" anchorCtr="0">
            <a:spAutoFit/>
          </a:bodyPr>
          <a:lstStyle>
            <a:lvl1pPr algn="l">
              <a:defRPr sz="32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Date Placeholder 8"/>
          <p:cNvSpPr>
            <a:spLocks noGrp="1"/>
          </p:cNvSpPr>
          <p:nvPr>
            <p:ph type="dt" sz="half" idx="10"/>
          </p:nvPr>
        </p:nvSpPr>
        <p:spPr>
          <a:xfrm>
            <a:off x="640080" y="7203864"/>
            <a:ext cx="2987040" cy="413808"/>
          </a:xfrm>
        </p:spPr>
        <p:txBody>
          <a:bodyPr lIns="0" tIns="0" rIns="0" bIns="0"/>
          <a:lstStyle>
            <a:lvl1pPr>
              <a:defRPr sz="1200">
                <a:latin typeface="Arial"/>
                <a:cs typeface="Arial"/>
              </a:defRPr>
            </a:lvl1pPr>
          </a:lstStyle>
          <a:p>
            <a:fld id="{295A8C86-62E8-7241-8327-8973F14C6094}" type="datetime4">
              <a:rPr lang="en-US" smtClean="0"/>
              <a:pPr/>
              <a:t>February 26, 2014</a:t>
            </a:fld>
            <a:endParaRPr lang="en-US" dirty="0"/>
          </a:p>
        </p:txBody>
      </p:sp>
      <p:sp>
        <p:nvSpPr>
          <p:cNvPr id="15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9174480" y="7203864"/>
            <a:ext cx="2987040" cy="413808"/>
          </a:xfrm>
        </p:spPr>
        <p:txBody>
          <a:bodyPr lIns="0" tIns="0" rIns="0" bIns="0"/>
          <a:lstStyle>
            <a:lvl1pPr>
              <a:defRPr sz="12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373880" y="7203864"/>
            <a:ext cx="4053840" cy="413808"/>
          </a:xfrm>
        </p:spPr>
        <p:txBody>
          <a:bodyPr lIns="0" tIns="0" rIns="0" bIns="0"/>
          <a:lstStyle>
            <a:lvl1pPr>
              <a:defRPr sz="120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40080" y="2072640"/>
            <a:ext cx="11521440" cy="1877437"/>
          </a:xfrm>
        </p:spPr>
        <p:txBody>
          <a:bodyPr lIns="0" tIns="0" rIns="0" bIns="0">
            <a:spAutoFit/>
          </a:bodyPr>
          <a:lstStyle>
            <a:lvl1pPr marL="440867" indent="-440867">
              <a:buSzPct val="100000"/>
              <a:buFontTx/>
              <a:buBlip>
                <a:blip r:embed="rId2"/>
              </a:buBlip>
              <a:defRPr sz="2600">
                <a:latin typeface="Arial"/>
                <a:cs typeface="Arial"/>
              </a:defRPr>
            </a:lvl1pPr>
            <a:lvl2pPr marL="955211" indent="-367389">
              <a:buSzPct val="100000"/>
              <a:buFontTx/>
              <a:buBlip>
                <a:blip r:embed="rId3"/>
              </a:buBlip>
              <a:defRPr sz="2300">
                <a:latin typeface="Arial"/>
                <a:cs typeface="Arial"/>
              </a:defRPr>
            </a:lvl2pPr>
            <a:lvl3pPr marL="1469555" indent="-293911">
              <a:buSzPct val="100000"/>
              <a:buFontTx/>
              <a:buBlip>
                <a:blip r:embed="rId4"/>
              </a:buBlip>
              <a:defRPr sz="2100">
                <a:latin typeface="Arial"/>
                <a:cs typeface="Arial"/>
              </a:defRPr>
            </a:lvl3pPr>
            <a:lvl4pPr marL="2057377" indent="-293911">
              <a:buSzPct val="100000"/>
              <a:buFontTx/>
              <a:buBlip>
                <a:blip r:embed="rId5"/>
              </a:buBlip>
              <a:defRPr sz="1800">
                <a:latin typeface="Arial"/>
                <a:cs typeface="Arial"/>
              </a:defRPr>
            </a:lvl4pPr>
            <a:lvl5pPr marL="2645199" indent="-293911">
              <a:buSzPct val="100000"/>
              <a:buFontTx/>
              <a:buBlip>
                <a:blip r:embed="rId2"/>
              </a:buBlip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2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554480"/>
            <a:ext cx="12801600" cy="62179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 defTabSz="58782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0080" y="404163"/>
            <a:ext cx="9281160" cy="492443"/>
          </a:xfrm>
        </p:spPr>
        <p:txBody>
          <a:bodyPr lIns="0" tIns="0" rIns="0" bIns="0" anchor="t">
            <a:spAutoFit/>
          </a:bodyPr>
          <a:lstStyle>
            <a:lvl1pPr algn="l">
              <a:defRPr sz="32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203864"/>
            <a:ext cx="2987040" cy="413808"/>
          </a:xfrm>
        </p:spPr>
        <p:txBody>
          <a:bodyPr lIns="0" tIns="0" rIns="0" bIns="0"/>
          <a:lstStyle>
            <a:lvl1pPr>
              <a:defRPr sz="1200">
                <a:latin typeface="Arial"/>
                <a:cs typeface="Arial"/>
              </a:defRPr>
            </a:lvl1pPr>
          </a:lstStyle>
          <a:p>
            <a:fld id="{A67F5DE3-4E7A-1F49-B8B8-4C0F1552EA37}" type="datetime4">
              <a:rPr lang="en-US" smtClean="0"/>
              <a:pPr/>
              <a:t>February 26, 2014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203864"/>
            <a:ext cx="4053840" cy="413808"/>
          </a:xfrm>
        </p:spPr>
        <p:txBody>
          <a:bodyPr lIns="0" tIns="0" rIns="0" bIns="0"/>
          <a:lstStyle>
            <a:lvl1pPr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203864"/>
            <a:ext cx="2987040" cy="413808"/>
          </a:xfrm>
        </p:spPr>
        <p:txBody>
          <a:bodyPr lIns="0" tIns="0" rIns="0" bIns="0"/>
          <a:lstStyle>
            <a:lvl1pPr>
              <a:defRPr sz="12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40080" y="2072640"/>
            <a:ext cx="5440680" cy="1877437"/>
          </a:xfrm>
        </p:spPr>
        <p:txBody>
          <a:bodyPr lIns="0" tIns="0" rIns="0" bIns="0">
            <a:spAutoFit/>
          </a:bodyPr>
          <a:lstStyle>
            <a:lvl1pPr marL="440867" indent="-440867">
              <a:buSzPct val="100000"/>
              <a:buFontTx/>
              <a:buBlip>
                <a:blip r:embed="rId2"/>
              </a:buBlip>
              <a:defRPr sz="2600">
                <a:latin typeface="Arial"/>
                <a:cs typeface="Arial"/>
              </a:defRPr>
            </a:lvl1pPr>
            <a:lvl2pPr marL="955211" indent="-367389">
              <a:buSzPct val="100000"/>
              <a:buFontTx/>
              <a:buBlip>
                <a:blip r:embed="rId3"/>
              </a:buBlip>
              <a:defRPr sz="2300">
                <a:latin typeface="Arial"/>
                <a:cs typeface="Arial"/>
              </a:defRPr>
            </a:lvl2pPr>
            <a:lvl3pPr marL="1469555" indent="-293911">
              <a:buSzPct val="100000"/>
              <a:buFontTx/>
              <a:buBlip>
                <a:blip r:embed="rId4"/>
              </a:buBlip>
              <a:defRPr sz="2100">
                <a:latin typeface="Arial"/>
                <a:cs typeface="Arial"/>
              </a:defRPr>
            </a:lvl3pPr>
            <a:lvl4pPr marL="2057377" indent="-293911">
              <a:buSzPct val="100000"/>
              <a:buFontTx/>
              <a:buBlip>
                <a:blip r:embed="rId5"/>
              </a:buBlip>
              <a:defRPr sz="1800">
                <a:latin typeface="Arial"/>
                <a:cs typeface="Arial"/>
              </a:defRPr>
            </a:lvl4pPr>
            <a:lvl5pPr marL="2645199" indent="-293911">
              <a:buSzPct val="100000"/>
              <a:buFontTx/>
              <a:buBlip>
                <a:blip r:embed="rId2"/>
              </a:buBlip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6720840" y="2072640"/>
            <a:ext cx="5440680" cy="1877437"/>
          </a:xfrm>
        </p:spPr>
        <p:txBody>
          <a:bodyPr lIns="0" tIns="0" rIns="0" bIns="0">
            <a:spAutoFit/>
          </a:bodyPr>
          <a:lstStyle>
            <a:lvl1pPr marL="440867" indent="-440867">
              <a:buSzPct val="100000"/>
              <a:buFontTx/>
              <a:buBlip>
                <a:blip r:embed="rId2"/>
              </a:buBlip>
              <a:defRPr sz="2600">
                <a:latin typeface="Arial"/>
                <a:cs typeface="Arial"/>
              </a:defRPr>
            </a:lvl1pPr>
            <a:lvl2pPr marL="955211" indent="-367389">
              <a:buSzPct val="100000"/>
              <a:buFontTx/>
              <a:buBlip>
                <a:blip r:embed="rId3"/>
              </a:buBlip>
              <a:defRPr sz="2300">
                <a:latin typeface="Arial"/>
                <a:cs typeface="Arial"/>
              </a:defRPr>
            </a:lvl2pPr>
            <a:lvl3pPr marL="1469555" indent="-293911">
              <a:buSzPct val="100000"/>
              <a:buFontTx/>
              <a:buBlip>
                <a:blip r:embed="rId4"/>
              </a:buBlip>
              <a:defRPr sz="2100">
                <a:latin typeface="Arial"/>
                <a:cs typeface="Arial"/>
              </a:defRPr>
            </a:lvl3pPr>
            <a:lvl4pPr marL="2057377" indent="-293911">
              <a:buSzPct val="100000"/>
              <a:buFontTx/>
              <a:buBlip>
                <a:blip r:embed="rId5"/>
              </a:buBlip>
              <a:defRPr sz="1800">
                <a:latin typeface="Arial"/>
                <a:cs typeface="Arial"/>
              </a:defRPr>
            </a:lvl4pPr>
            <a:lvl5pPr marL="2645199" indent="-293911">
              <a:buSzPct val="100000"/>
              <a:buFontTx/>
              <a:buBlip>
                <a:blip r:embed="rId2"/>
              </a:buBlip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61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554480"/>
            <a:ext cx="12801600" cy="62179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 defTabSz="58782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40080" y="404163"/>
            <a:ext cx="9281160" cy="492443"/>
          </a:xfrm>
        </p:spPr>
        <p:txBody>
          <a:bodyPr lIns="0" tIns="0" rIns="0" bIns="0" anchor="t">
            <a:spAutoFit/>
          </a:bodyPr>
          <a:lstStyle>
            <a:lvl1pPr algn="l">
              <a:defRPr sz="32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640080" y="2072640"/>
            <a:ext cx="5440680" cy="40011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600" b="1">
                <a:latin typeface="Arial"/>
                <a:cs typeface="Arial"/>
              </a:defRPr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20840" y="2072639"/>
            <a:ext cx="5440680" cy="40011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600" b="1">
                <a:latin typeface="Arial"/>
                <a:cs typeface="Arial"/>
              </a:defRPr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7203864"/>
            <a:ext cx="2987040" cy="413808"/>
          </a:xfrm>
        </p:spPr>
        <p:txBody>
          <a:bodyPr lIns="0" tIns="0" rIns="0" bIns="0"/>
          <a:lstStyle>
            <a:lvl1pPr>
              <a:defRPr sz="1200">
                <a:latin typeface="Arial"/>
                <a:cs typeface="Arial"/>
              </a:defRPr>
            </a:lvl1pPr>
          </a:lstStyle>
          <a:p>
            <a:fld id="{BC5D5528-8E4A-A64F-9E68-AD02791E3931}" type="datetime4">
              <a:rPr lang="en-US" smtClean="0"/>
              <a:pPr/>
              <a:t>February 26, 2014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3880" y="7203864"/>
            <a:ext cx="4053840" cy="413808"/>
          </a:xfrm>
        </p:spPr>
        <p:txBody>
          <a:bodyPr lIns="0" tIns="0" rIns="0" bIns="0"/>
          <a:lstStyle>
            <a:lvl1pPr>
              <a:defRPr sz="120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74480" y="7203864"/>
            <a:ext cx="2987040" cy="413808"/>
          </a:xfrm>
        </p:spPr>
        <p:txBody>
          <a:bodyPr lIns="0" tIns="0" rIns="0" bIns="0"/>
          <a:lstStyle>
            <a:lvl1pPr>
              <a:defRPr sz="12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640080" y="2849880"/>
            <a:ext cx="5440680" cy="1877437"/>
          </a:xfrm>
        </p:spPr>
        <p:txBody>
          <a:bodyPr lIns="0" tIns="0" rIns="0" bIns="0">
            <a:spAutoFit/>
          </a:bodyPr>
          <a:lstStyle>
            <a:lvl1pPr marL="440867" indent="-440867">
              <a:buSzPct val="100000"/>
              <a:buFontTx/>
              <a:buBlip>
                <a:blip r:embed="rId2"/>
              </a:buBlip>
              <a:defRPr sz="2600">
                <a:latin typeface="Arial"/>
                <a:cs typeface="Arial"/>
              </a:defRPr>
            </a:lvl1pPr>
            <a:lvl2pPr marL="955211" indent="-367389">
              <a:buSzPct val="100000"/>
              <a:buFontTx/>
              <a:buBlip>
                <a:blip r:embed="rId3"/>
              </a:buBlip>
              <a:defRPr sz="2300">
                <a:latin typeface="Arial"/>
                <a:cs typeface="Arial"/>
              </a:defRPr>
            </a:lvl2pPr>
            <a:lvl3pPr marL="1469555" indent="-293911">
              <a:buSzPct val="100000"/>
              <a:buFontTx/>
              <a:buBlip>
                <a:blip r:embed="rId4"/>
              </a:buBlip>
              <a:defRPr sz="2100">
                <a:latin typeface="Arial"/>
                <a:cs typeface="Arial"/>
              </a:defRPr>
            </a:lvl3pPr>
            <a:lvl4pPr marL="2057377" indent="-293911">
              <a:buSzPct val="100000"/>
              <a:buFontTx/>
              <a:buBlip>
                <a:blip r:embed="rId5"/>
              </a:buBlip>
              <a:defRPr sz="1800">
                <a:latin typeface="Arial"/>
                <a:cs typeface="Arial"/>
              </a:defRPr>
            </a:lvl4pPr>
            <a:lvl5pPr marL="2645199" indent="-293911">
              <a:buSzPct val="100000"/>
              <a:buFontTx/>
              <a:buBlip>
                <a:blip r:embed="rId2"/>
              </a:buBlip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6720840" y="2847072"/>
            <a:ext cx="5440680" cy="1877437"/>
          </a:xfrm>
        </p:spPr>
        <p:txBody>
          <a:bodyPr lIns="0" tIns="0" rIns="0" bIns="0">
            <a:spAutoFit/>
          </a:bodyPr>
          <a:lstStyle>
            <a:lvl1pPr marL="440867" indent="-440867">
              <a:buSzPct val="100000"/>
              <a:buFontTx/>
              <a:buBlip>
                <a:blip r:embed="rId2"/>
              </a:buBlip>
              <a:defRPr sz="2600">
                <a:latin typeface="Arial"/>
                <a:cs typeface="Arial"/>
              </a:defRPr>
            </a:lvl1pPr>
            <a:lvl2pPr marL="955211" indent="-367389">
              <a:buSzPct val="100000"/>
              <a:buFontTx/>
              <a:buBlip>
                <a:blip r:embed="rId3"/>
              </a:buBlip>
              <a:defRPr sz="2300">
                <a:latin typeface="Arial"/>
                <a:cs typeface="Arial"/>
              </a:defRPr>
            </a:lvl2pPr>
            <a:lvl3pPr marL="1469555" indent="-293911">
              <a:buSzPct val="100000"/>
              <a:buFontTx/>
              <a:buBlip>
                <a:blip r:embed="rId4"/>
              </a:buBlip>
              <a:defRPr sz="2100">
                <a:latin typeface="Arial"/>
                <a:cs typeface="Arial"/>
              </a:defRPr>
            </a:lvl3pPr>
            <a:lvl4pPr marL="2057377" indent="-293911">
              <a:buSzPct val="100000"/>
              <a:buFontTx/>
              <a:buBlip>
                <a:blip r:embed="rId5"/>
              </a:buBlip>
              <a:defRPr sz="1800">
                <a:latin typeface="Arial"/>
                <a:cs typeface="Arial"/>
              </a:defRPr>
            </a:lvl4pPr>
            <a:lvl5pPr marL="2645199" indent="-293911">
              <a:buSzPct val="100000"/>
              <a:buFontTx/>
              <a:buBlip>
                <a:blip r:embed="rId2"/>
              </a:buBlip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04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ilver_PowerPoint_Background_08-19-2011.jp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40080" y="404163"/>
            <a:ext cx="9281160" cy="63094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40080" y="2072640"/>
            <a:ext cx="11521440" cy="49225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7203864"/>
            <a:ext cx="2987040" cy="4138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defTabSz="587822" eaLnBrk="1" fontAlgn="auto" hangingPunct="1">
              <a:spcBef>
                <a:spcPts val="0"/>
              </a:spcBef>
              <a:spcAft>
                <a:spcPts val="0"/>
              </a:spcAft>
            </a:pPr>
            <a:fld id="{7618D9BF-6AE6-5E41-A978-E5BD65476E9F}" type="datetime4">
              <a:rPr lang="en-US" smtClean="0"/>
              <a:pPr defTabSz="587822" eaLnBrk="1" fontAlgn="auto" hangingPunct="1">
                <a:spcBef>
                  <a:spcPts val="0"/>
                </a:spcBef>
                <a:spcAft>
                  <a:spcPts val="0"/>
                </a:spcAft>
              </a:pPr>
              <a:t>February 26, 2014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7203864"/>
            <a:ext cx="4053840" cy="4138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defTabSz="58782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7203864"/>
            <a:ext cx="2987040" cy="4138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defTabSz="587822" eaLnBrk="1" fontAlgn="auto" hangingPunct="1">
              <a:spcBef>
                <a:spcPts val="0"/>
              </a:spcBef>
              <a:spcAft>
                <a:spcPts val="0"/>
              </a:spcAft>
            </a:pPr>
            <a:fld id="{03722D57-58D6-9447-A6D5-A97F6C35A8FB}" type="slidenum">
              <a:rPr lang="en-US" smtClean="0"/>
              <a:pPr defTabSz="587822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598675" y="145935"/>
            <a:ext cx="2022653" cy="82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58" r:id="rId16"/>
    <p:sldLayoutId id="2147483750" r:id="rId17"/>
  </p:sldLayoutIdLst>
  <p:hf hdr="0"/>
  <p:txStyles>
    <p:titleStyle>
      <a:lvl1pPr algn="l" defTabSz="587822" rtl="0" eaLnBrk="1" latinLnBrk="0" hangingPunct="1">
        <a:spcBef>
          <a:spcPct val="0"/>
        </a:spcBef>
        <a:buNone/>
        <a:defRPr sz="41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440867" indent="-440867" algn="l" defTabSz="587822" rtl="0" eaLnBrk="1" latinLnBrk="0" hangingPunct="1">
        <a:spcBef>
          <a:spcPct val="20000"/>
        </a:spcBef>
        <a:buSzPct val="100000"/>
        <a:buFontTx/>
        <a:buBlip>
          <a:blip r:embed="rId21"/>
        </a:buBlip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5211" indent="-367389" algn="l" defTabSz="587822" rtl="0" eaLnBrk="1" latinLnBrk="0" hangingPunct="1">
        <a:spcBef>
          <a:spcPct val="20000"/>
        </a:spcBef>
        <a:buSzPct val="100000"/>
        <a:buFontTx/>
        <a:buBlip>
          <a:blip r:embed="rId22"/>
        </a:buBlip>
        <a:defRPr sz="2300" kern="1200">
          <a:solidFill>
            <a:schemeClr val="tx1"/>
          </a:solidFill>
          <a:latin typeface="Arial"/>
          <a:ea typeface="+mn-ea"/>
          <a:cs typeface="Arial"/>
        </a:defRPr>
      </a:lvl2pPr>
      <a:lvl3pPr marL="1469555" indent="-293911" algn="l" defTabSz="587822" rtl="0" eaLnBrk="1" latinLnBrk="0" hangingPunct="1">
        <a:spcBef>
          <a:spcPct val="20000"/>
        </a:spcBef>
        <a:buSzPct val="100000"/>
        <a:buFontTx/>
        <a:buBlip>
          <a:blip r:embed="rId23"/>
        </a:buBlip>
        <a:defRPr sz="2100" kern="1200">
          <a:solidFill>
            <a:schemeClr val="tx1"/>
          </a:solidFill>
          <a:latin typeface="Arial"/>
          <a:ea typeface="+mn-ea"/>
          <a:cs typeface="Arial"/>
        </a:defRPr>
      </a:lvl3pPr>
      <a:lvl4pPr marL="2057377" indent="-293911" algn="l" defTabSz="587822" rtl="0" eaLnBrk="1" latinLnBrk="0" hangingPunct="1">
        <a:spcBef>
          <a:spcPct val="20000"/>
        </a:spcBef>
        <a:buSzPct val="100000"/>
        <a:buFontTx/>
        <a:buBlip>
          <a:blip r:embed="rId24"/>
        </a:buBlip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645199" indent="-293911" algn="l" defTabSz="587822" rtl="0" eaLnBrk="1" latinLnBrk="0" hangingPunct="1">
        <a:spcBef>
          <a:spcPct val="20000"/>
        </a:spcBef>
        <a:buSzPct val="100000"/>
        <a:buFontTx/>
        <a:buBlip>
          <a:blip r:embed="rId21"/>
        </a:buBlip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3233021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843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665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6487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861480"/>
            <a:ext cx="12801600" cy="4049447"/>
          </a:xfrm>
        </p:spPr>
        <p:txBody>
          <a:bodyPr/>
          <a:lstStyle/>
          <a:p>
            <a:r>
              <a:rPr lang="en-US" dirty="0" smtClean="0"/>
              <a:t>Mobility in the Enterprise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0" dirty="0" smtClean="0"/>
              <a:t>SLAC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0" dirty="0" smtClean="0"/>
              <a:t>Spring, 2014</a:t>
            </a:r>
            <a:endParaRPr lang="en-US" sz="3600" b="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40080" y="6995160"/>
            <a:ext cx="2987040" cy="622512"/>
          </a:xfrm>
        </p:spPr>
        <p:txBody>
          <a:bodyPr/>
          <a:lstStyle/>
          <a:p>
            <a:r>
              <a:rPr lang="en-US" dirty="0" smtClean="0"/>
              <a:t>Lewis Allen</a:t>
            </a:r>
          </a:p>
          <a:p>
            <a:fld id="{992D6C1E-151F-9E4C-8B40-3562138882DE}" type="datetime4">
              <a:rPr lang="en-US" smtClean="0"/>
              <a:pPr/>
              <a:t>February 26, 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8921" y="146050"/>
            <a:ext cx="9812656" cy="984885"/>
          </a:xfrm>
        </p:spPr>
        <p:txBody>
          <a:bodyPr/>
          <a:lstStyle/>
          <a:p>
            <a:r>
              <a:rPr lang="en-US" dirty="0"/>
              <a:t>BYOD </a:t>
            </a:r>
            <a:r>
              <a:rPr lang="en-US" dirty="0" smtClean="0"/>
              <a:t>mobile enrollment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C2F336-F43E-674C-B586-7E149297664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 descr="Screen Shot 2014-02-24 at 9.53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685800"/>
            <a:ext cx="10088111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8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8921" y="146050"/>
            <a:ext cx="9812656" cy="984885"/>
          </a:xfrm>
        </p:spPr>
        <p:txBody>
          <a:bodyPr/>
          <a:lstStyle/>
          <a:p>
            <a:r>
              <a:rPr lang="en-US" dirty="0"/>
              <a:t>BYOD </a:t>
            </a:r>
            <a:r>
              <a:rPr lang="en-US" dirty="0" smtClean="0"/>
              <a:t>mobile enrollment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C2F336-F43E-674C-B586-7E149297664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 descr="Screen Shot 2014-02-24 at 9.54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09" y="720630"/>
            <a:ext cx="8749071" cy="705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8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46050"/>
            <a:ext cx="9812656" cy="984885"/>
          </a:xfrm>
        </p:spPr>
        <p:txBody>
          <a:bodyPr/>
          <a:lstStyle/>
          <a:p>
            <a:pPr algn="ctr"/>
            <a:r>
              <a:rPr lang="en-US" dirty="0"/>
              <a:t>BYOD </a:t>
            </a:r>
            <a:r>
              <a:rPr lang="en-US" dirty="0" smtClean="0"/>
              <a:t>mobile enrollment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C2F336-F43E-674C-B586-7E149297664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 descr="Screen Shot 2014-02-24 at 9.54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874520"/>
            <a:ext cx="117221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4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8921" y="146050"/>
            <a:ext cx="9812656" cy="984885"/>
          </a:xfrm>
        </p:spPr>
        <p:txBody>
          <a:bodyPr/>
          <a:lstStyle/>
          <a:p>
            <a:r>
              <a:rPr lang="en-US" dirty="0" smtClean="0"/>
              <a:t>PNNL App Store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C2F336-F43E-674C-B586-7E149297664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 descr="pho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20" y="914400"/>
            <a:ext cx="3863662" cy="68580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02920" y="1828800"/>
            <a:ext cx="5577840" cy="557784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PNNL App Store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Approvals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Connected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ETR (Electronic Time Reporting)</a:t>
            </a:r>
          </a:p>
          <a:p>
            <a:pPr lvl="1"/>
            <a:r>
              <a:rPr lang="en-US" dirty="0" err="1" smtClean="0">
                <a:solidFill>
                  <a:srgbClr val="FFFFFF"/>
                </a:solidFill>
              </a:rPr>
              <a:t>MyOps</a:t>
            </a:r>
            <a:r>
              <a:rPr lang="en-US" dirty="0" smtClean="0">
                <a:solidFill>
                  <a:srgbClr val="FFFFFF"/>
                </a:solidFill>
              </a:rPr>
              <a:t> (</a:t>
            </a:r>
            <a:r>
              <a:rPr lang="en-US" smtClean="0">
                <a:solidFill>
                  <a:srgbClr val="FFFFFF"/>
                </a:solidFill>
              </a:rPr>
              <a:t>location aware)</a:t>
            </a:r>
            <a:endParaRPr lang="en-US" dirty="0" smtClean="0">
              <a:solidFill>
                <a:srgbClr val="FFFFFF"/>
              </a:solidFill>
            </a:endParaRPr>
          </a:p>
          <a:p>
            <a:pPr marL="587822" lvl="1" indent="0">
              <a:buNone/>
            </a:pPr>
            <a:endParaRPr lang="en-US" sz="2000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Other / Self Nominated Apps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Travel apps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Cisco </a:t>
            </a:r>
            <a:r>
              <a:rPr lang="en-US" dirty="0" err="1" smtClean="0">
                <a:solidFill>
                  <a:srgbClr val="FFFFFF"/>
                </a:solidFill>
              </a:rPr>
              <a:t>AnyConnect</a:t>
            </a:r>
            <a:endParaRPr lang="en-US" dirty="0" smtClean="0">
              <a:solidFill>
                <a:srgbClr val="FFFFFF"/>
              </a:solidFill>
            </a:endParaRPr>
          </a:p>
          <a:p>
            <a:pPr lvl="1"/>
            <a:r>
              <a:rPr lang="en-US" dirty="0" err="1" smtClean="0">
                <a:solidFill>
                  <a:srgbClr val="FFFFFF"/>
                </a:solidFill>
              </a:rPr>
              <a:t>Lync</a:t>
            </a:r>
            <a:r>
              <a:rPr lang="en-US" dirty="0" smtClean="0">
                <a:solidFill>
                  <a:srgbClr val="FFFFFF"/>
                </a:solidFill>
              </a:rPr>
              <a:t> 2013</a:t>
            </a:r>
            <a:endParaRPr lang="en-US" dirty="0">
              <a:solidFill>
                <a:srgbClr val="D57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01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6050"/>
            <a:ext cx="9812656" cy="984885"/>
          </a:xfrm>
        </p:spPr>
        <p:txBody>
          <a:bodyPr/>
          <a:lstStyle/>
          <a:p>
            <a:pPr algn="ctr"/>
            <a:r>
              <a:rPr lang="en-US" dirty="0" smtClean="0"/>
              <a:t>Connected App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C2F336-F43E-674C-B586-7E149297664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747" y="714587"/>
            <a:ext cx="3966693" cy="704088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77240" y="1600200"/>
            <a:ext cx="4983480" cy="557784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Connected App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Self Defined Groups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Org Chart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Building maps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Conference rooms locations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Contacts with </a:t>
            </a:r>
            <a:r>
              <a:rPr lang="en-US" dirty="0" err="1" smtClean="0">
                <a:solidFill>
                  <a:srgbClr val="FFFFFF"/>
                </a:solidFill>
              </a:rPr>
              <a:t>Lync</a:t>
            </a:r>
            <a:r>
              <a:rPr lang="en-US" dirty="0" smtClean="0">
                <a:solidFill>
                  <a:srgbClr val="FFFFFF"/>
                </a:solidFill>
              </a:rPr>
              <a:t> presence</a:t>
            </a:r>
          </a:p>
        </p:txBody>
      </p:sp>
    </p:spTree>
    <p:extLst>
      <p:ext uri="{BB962C8B-B14F-4D97-AF65-F5344CB8AC3E}">
        <p14:creationId xmlns:p14="http://schemas.microsoft.com/office/powerpoint/2010/main" val="142035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464" y="146050"/>
            <a:ext cx="9812656" cy="984885"/>
          </a:xfrm>
        </p:spPr>
        <p:txBody>
          <a:bodyPr/>
          <a:lstStyle/>
          <a:p>
            <a:pPr algn="ctr"/>
            <a:r>
              <a:rPr lang="en-US" dirty="0" smtClean="0"/>
              <a:t>Connected App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C2F336-F43E-674C-B586-7E149297664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 descr="image[3]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80" y="868680"/>
            <a:ext cx="3889420" cy="6903720"/>
          </a:xfrm>
          <a:prstGeom prst="rect">
            <a:avLst/>
          </a:prstGeom>
        </p:spPr>
      </p:pic>
      <p:pic>
        <p:nvPicPr>
          <p:cNvPr id="7" name="Picture 6" descr="image[1]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22960"/>
            <a:ext cx="3915178" cy="69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5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8921" y="146050"/>
            <a:ext cx="9812656" cy="984885"/>
          </a:xfrm>
        </p:spPr>
        <p:txBody>
          <a:bodyPr/>
          <a:lstStyle/>
          <a:p>
            <a:r>
              <a:rPr lang="en-US" dirty="0" smtClean="0"/>
              <a:t>Electronic Time Reporting App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C2F336-F43E-674C-B586-7E149297664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 descr="image[5]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0" y="886657"/>
            <a:ext cx="3879293" cy="6885744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77240" y="1600200"/>
            <a:ext cx="4983480" cy="557784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Electronic Time App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Enter time accrual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Certify at the end of week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Chargeable hour reports</a:t>
            </a:r>
          </a:p>
        </p:txBody>
      </p:sp>
    </p:spTree>
    <p:extLst>
      <p:ext uri="{BB962C8B-B14F-4D97-AF65-F5344CB8AC3E}">
        <p14:creationId xmlns:p14="http://schemas.microsoft.com/office/powerpoint/2010/main" val="227185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137160"/>
            <a:ext cx="9812656" cy="984885"/>
          </a:xfrm>
        </p:spPr>
        <p:txBody>
          <a:bodyPr/>
          <a:lstStyle/>
          <a:p>
            <a:pPr algn="ctr"/>
            <a:r>
              <a:rPr lang="en-US" dirty="0" smtClean="0"/>
              <a:t>Approvals App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C2F336-F43E-674C-B586-7E149297664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2" descr="image[6]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542" y="822960"/>
            <a:ext cx="3915178" cy="694944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77240" y="1600200"/>
            <a:ext cx="4983480" cy="557784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Approvals App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Status of approvals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Allow to approve/reject</a:t>
            </a: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8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137160"/>
            <a:ext cx="9812656" cy="492443"/>
          </a:xfrm>
        </p:spPr>
        <p:txBody>
          <a:bodyPr/>
          <a:lstStyle/>
          <a:p>
            <a:pPr algn="ctr"/>
            <a:r>
              <a:rPr lang="en-US" dirty="0" err="1" smtClean="0"/>
              <a:t>Lync</a:t>
            </a:r>
            <a:r>
              <a:rPr lang="en-US" dirty="0" smtClean="0"/>
              <a:t> Mobile App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C2F336-F43E-674C-B586-7E149297664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Picture 2" descr="image[8]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24" y="1051560"/>
            <a:ext cx="3775895" cy="6702213"/>
          </a:xfrm>
          <a:prstGeom prst="rect">
            <a:avLst/>
          </a:prstGeom>
        </p:spPr>
      </p:pic>
      <p:pic>
        <p:nvPicPr>
          <p:cNvPr id="7" name="Picture 6" descr="image[9]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942" y="1051559"/>
            <a:ext cx="3781618" cy="6712373"/>
          </a:xfrm>
          <a:prstGeom prst="rect">
            <a:avLst/>
          </a:prstGeom>
        </p:spPr>
      </p:pic>
      <p:pic>
        <p:nvPicPr>
          <p:cNvPr id="6" name="Picture 5" descr="image[10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30" y="1051560"/>
            <a:ext cx="3760631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8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137160"/>
            <a:ext cx="9812656" cy="492443"/>
          </a:xfrm>
        </p:spPr>
        <p:txBody>
          <a:bodyPr/>
          <a:lstStyle/>
          <a:p>
            <a:pPr algn="ctr"/>
            <a:r>
              <a:rPr lang="en-US" dirty="0" smtClean="0"/>
              <a:t>Scheduling Online Meeting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C2F336-F43E-674C-B586-7E149297664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 descr="Screen Shot 2014-02-25 at 11.24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1043130"/>
            <a:ext cx="9405351" cy="672927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3383280" cy="557784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Online Meeting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Scheduled through outlook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Conference info for joining meeting.</a:t>
            </a:r>
          </a:p>
          <a:p>
            <a:pPr marL="587822" lvl="1" indent="0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Web Client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Installs Plug-in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Audio/Video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Content Sharing</a:t>
            </a:r>
          </a:p>
          <a:p>
            <a:pPr marL="587822" lvl="1" indent="0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5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08760" y="146050"/>
            <a:ext cx="9812656" cy="492443"/>
          </a:xfrm>
        </p:spPr>
        <p:txBody>
          <a:bodyPr/>
          <a:lstStyle/>
          <a:p>
            <a:pPr algn="ctr"/>
            <a:r>
              <a:rPr lang="en-US" dirty="0" smtClean="0"/>
              <a:t>BYOD Mobile Environment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11480" y="1455738"/>
            <a:ext cx="12161520" cy="5676582"/>
          </a:xfrm>
        </p:spPr>
        <p:txBody>
          <a:bodyPr/>
          <a:lstStyle/>
          <a:p>
            <a:r>
              <a:rPr lang="en-US" sz="3200" dirty="0" smtClean="0">
                <a:solidFill>
                  <a:srgbClr val="FFFFFF"/>
                </a:solidFill>
              </a:rPr>
              <a:t>Citrix </a:t>
            </a:r>
            <a:r>
              <a:rPr lang="en-US" sz="3200" dirty="0" err="1" smtClean="0">
                <a:solidFill>
                  <a:srgbClr val="FFFFFF"/>
                </a:solidFill>
              </a:rPr>
              <a:t>XenMobile</a:t>
            </a:r>
            <a:r>
              <a:rPr lang="en-US" sz="3200" dirty="0" smtClean="0">
                <a:solidFill>
                  <a:srgbClr val="FFFFFF"/>
                </a:solidFill>
              </a:rPr>
              <a:t> MDM</a:t>
            </a:r>
            <a:endParaRPr lang="en-US" sz="3200" baseline="30000" dirty="0">
              <a:solidFill>
                <a:srgbClr val="FFFFFF"/>
              </a:solidFill>
            </a:endParaRPr>
          </a:p>
          <a:p>
            <a:r>
              <a:rPr lang="en-US" sz="3200" dirty="0" smtClean="0">
                <a:solidFill>
                  <a:srgbClr val="FFFFFF"/>
                </a:solidFill>
              </a:rPr>
              <a:t>Self-serve enrollment for IOS, Android (limited)</a:t>
            </a:r>
            <a:endParaRPr lang="en-US" sz="3200" dirty="0">
              <a:solidFill>
                <a:srgbClr val="FFFFFF"/>
              </a:solidFill>
            </a:endParaRPr>
          </a:p>
          <a:p>
            <a:r>
              <a:rPr lang="en-US" sz="3200" dirty="0" smtClean="0">
                <a:solidFill>
                  <a:srgbClr val="FFFFFF"/>
                </a:solidFill>
              </a:rPr>
              <a:t>Exchange ActiveSync access for mobile devices</a:t>
            </a:r>
          </a:p>
          <a:p>
            <a:r>
              <a:rPr lang="en-US" sz="3200" dirty="0">
                <a:solidFill>
                  <a:srgbClr val="FFFFFF"/>
                </a:solidFill>
              </a:rPr>
              <a:t>Enterprise app store with PNNL developed apps and user picked</a:t>
            </a:r>
          </a:p>
          <a:p>
            <a:r>
              <a:rPr lang="en-US" sz="3200" dirty="0">
                <a:solidFill>
                  <a:srgbClr val="FFFFFF"/>
                </a:solidFill>
              </a:rPr>
              <a:t>File Sync </a:t>
            </a:r>
            <a:r>
              <a:rPr lang="en-US" sz="3200" dirty="0" err="1">
                <a:solidFill>
                  <a:srgbClr val="FFFFFF"/>
                </a:solidFill>
              </a:rPr>
              <a:t>MobilEcho</a:t>
            </a:r>
            <a:r>
              <a:rPr lang="en-US" sz="3200" dirty="0">
                <a:solidFill>
                  <a:srgbClr val="FFFFFF"/>
                </a:solidFill>
              </a:rPr>
              <a:t>/</a:t>
            </a:r>
            <a:r>
              <a:rPr lang="en-US" sz="3200" dirty="0" err="1">
                <a:solidFill>
                  <a:srgbClr val="FFFFFF"/>
                </a:solidFill>
              </a:rPr>
              <a:t>ActivEcho</a:t>
            </a:r>
            <a:r>
              <a:rPr lang="en-US" sz="3200" dirty="0">
                <a:solidFill>
                  <a:srgbClr val="FFFFFF"/>
                </a:solidFill>
              </a:rPr>
              <a:t> (SharePoint and File Shares)</a:t>
            </a:r>
          </a:p>
          <a:p>
            <a:r>
              <a:rPr lang="en-US" sz="3200" dirty="0">
                <a:solidFill>
                  <a:srgbClr val="FFFFFF"/>
                </a:solidFill>
              </a:rPr>
              <a:t>Provide </a:t>
            </a:r>
            <a:r>
              <a:rPr lang="en-US" sz="3200" dirty="0" err="1" smtClean="0">
                <a:solidFill>
                  <a:srgbClr val="FFFFFF"/>
                </a:solidFill>
              </a:rPr>
              <a:t>WiFi</a:t>
            </a:r>
            <a:r>
              <a:rPr lang="en-US" sz="3200" dirty="0" smtClean="0">
                <a:solidFill>
                  <a:srgbClr val="FFFFFF"/>
                </a:solidFill>
              </a:rPr>
              <a:t> profile </a:t>
            </a:r>
            <a:r>
              <a:rPr lang="en-US" sz="3200" dirty="0">
                <a:solidFill>
                  <a:srgbClr val="FFFFFF"/>
                </a:solidFill>
              </a:rPr>
              <a:t>to mobile network</a:t>
            </a:r>
          </a:p>
          <a:p>
            <a:r>
              <a:rPr lang="en-US" sz="3200" dirty="0">
                <a:solidFill>
                  <a:srgbClr val="FFFFFF"/>
                </a:solidFill>
              </a:rPr>
              <a:t>Provide </a:t>
            </a:r>
            <a:r>
              <a:rPr lang="en-US" sz="3200" dirty="0" smtClean="0">
                <a:solidFill>
                  <a:srgbClr val="FFFFFF"/>
                </a:solidFill>
              </a:rPr>
              <a:t>VPN profile</a:t>
            </a:r>
          </a:p>
          <a:p>
            <a:pPr lvl="1"/>
            <a:endParaRPr lang="en-US" sz="2000" dirty="0" smtClean="0"/>
          </a:p>
          <a:p>
            <a:pPr marL="0" indent="0">
              <a:buNone/>
            </a:pPr>
            <a:endParaRPr lang="en-US" sz="2400" baseline="30000" dirty="0" smtClean="0">
              <a:solidFill>
                <a:srgbClr val="D575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A10B2F-753A-4356-AB8B-79D29A81E03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9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137160"/>
            <a:ext cx="9812656" cy="492443"/>
          </a:xfrm>
        </p:spPr>
        <p:txBody>
          <a:bodyPr/>
          <a:lstStyle/>
          <a:p>
            <a:pPr algn="ctr"/>
            <a:r>
              <a:rPr lang="en-US" dirty="0" smtClean="0"/>
              <a:t>Joining Online Meeting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C2F336-F43E-674C-B586-7E149297664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3566160" cy="557784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Polycom</a:t>
            </a:r>
            <a:r>
              <a:rPr lang="en-US" dirty="0" smtClean="0">
                <a:solidFill>
                  <a:srgbClr val="FFFFFF"/>
                </a:solidFill>
              </a:rPr>
              <a:t> Touch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Calendar lists meeting for day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Tap on link to     join meeting</a:t>
            </a:r>
          </a:p>
          <a:p>
            <a:pPr marL="587822" lvl="1" indent="0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Round Table Room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Plug into </a:t>
            </a:r>
            <a:r>
              <a:rPr lang="en-US" dirty="0" smtClean="0">
                <a:solidFill>
                  <a:srgbClr val="FFFFFF"/>
                </a:solidFill>
              </a:rPr>
              <a:t>laptop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Just a USB camera, </a:t>
            </a:r>
            <a:r>
              <a:rPr lang="en-US" dirty="0" err="1" smtClean="0">
                <a:solidFill>
                  <a:srgbClr val="FFFFFF"/>
                </a:solidFill>
              </a:rPr>
              <a:t>mic</a:t>
            </a:r>
            <a:endParaRPr lang="en-US" dirty="0" smtClean="0">
              <a:solidFill>
                <a:srgbClr val="FFFFFF"/>
              </a:solidFill>
            </a:endParaRP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Join meeting</a:t>
            </a:r>
          </a:p>
          <a:p>
            <a:pPr marL="587822" lvl="1" indent="0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3" name="Picture 2" descr="photo[2]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57601" y="914400"/>
            <a:ext cx="9006840" cy="675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7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46050"/>
            <a:ext cx="9812656" cy="492443"/>
          </a:xfrm>
        </p:spPr>
        <p:txBody>
          <a:bodyPr/>
          <a:lstStyle/>
          <a:p>
            <a:pPr algn="ctr"/>
            <a:r>
              <a:rPr lang="en-US" dirty="0" smtClean="0"/>
              <a:t>Progress Towards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51560"/>
            <a:ext cx="11658600" cy="658368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BYOD mobile enrollment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~1683 devices enrolled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~1283 staff </a:t>
            </a:r>
          </a:p>
          <a:p>
            <a:pPr lvl="0"/>
            <a:r>
              <a:rPr lang="en-US" dirty="0" err="1" smtClean="0">
                <a:solidFill>
                  <a:srgbClr val="FFFFFF"/>
                </a:solidFill>
              </a:rPr>
              <a:t>Lync</a:t>
            </a:r>
            <a:r>
              <a:rPr lang="en-US" dirty="0" smtClean="0">
                <a:solidFill>
                  <a:srgbClr val="FFFFFF"/>
                </a:solidFill>
              </a:rPr>
              <a:t> 2013 upgrade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Completed February</a:t>
            </a:r>
          </a:p>
          <a:p>
            <a:r>
              <a:rPr lang="en-US" dirty="0" err="1" smtClean="0">
                <a:solidFill>
                  <a:srgbClr val="FFFFFF"/>
                </a:solidFill>
              </a:rPr>
              <a:t>Lync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E</a:t>
            </a:r>
            <a:r>
              <a:rPr lang="en-US" dirty="0" smtClean="0">
                <a:solidFill>
                  <a:srgbClr val="FFFFFF"/>
                </a:solidFill>
              </a:rPr>
              <a:t>nterprise Voice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~100 users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Exchange 2010 upgrade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Completed January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Collaboration rooms 35 complete</a:t>
            </a:r>
          </a:p>
          <a:p>
            <a:pPr marL="587822" lvl="1" indent="0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C2F336-F43E-674C-B586-7E149297664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56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46050"/>
            <a:ext cx="9812656" cy="492443"/>
          </a:xfrm>
        </p:spPr>
        <p:txBody>
          <a:bodyPr/>
          <a:lstStyle/>
          <a:p>
            <a:pPr algn="ctr"/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680" y="1455738"/>
            <a:ext cx="11704320" cy="4807902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FFFFFF"/>
                </a:solidFill>
              </a:rPr>
              <a:t>Deployment was done </a:t>
            </a:r>
            <a:r>
              <a:rPr lang="en-US" dirty="0" err="1" smtClean="0">
                <a:solidFill>
                  <a:srgbClr val="FFFFFF"/>
                </a:solidFill>
              </a:rPr>
              <a:t>Bldg</a:t>
            </a:r>
            <a:r>
              <a:rPr lang="en-US" dirty="0" smtClean="0">
                <a:solidFill>
                  <a:srgbClr val="FFFFFF"/>
                </a:solidFill>
              </a:rPr>
              <a:t> at a time within several months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Migrating </a:t>
            </a:r>
            <a:r>
              <a:rPr lang="en-US" dirty="0" err="1" smtClean="0">
                <a:solidFill>
                  <a:srgbClr val="FFFFFF"/>
                </a:solidFill>
              </a:rPr>
              <a:t>Lync</a:t>
            </a:r>
            <a:r>
              <a:rPr lang="en-US" dirty="0" smtClean="0">
                <a:solidFill>
                  <a:srgbClr val="FFFFFF"/>
                </a:solidFill>
              </a:rPr>
              <a:t> 2010 to </a:t>
            </a:r>
            <a:r>
              <a:rPr lang="en-US" dirty="0" err="1" smtClean="0">
                <a:solidFill>
                  <a:srgbClr val="FFFFFF"/>
                </a:solidFill>
              </a:rPr>
              <a:t>Lync</a:t>
            </a:r>
            <a:r>
              <a:rPr lang="en-US" dirty="0" smtClean="0">
                <a:solidFill>
                  <a:srgbClr val="FFFFFF"/>
                </a:solidFill>
              </a:rPr>
              <a:t> 2013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3 voice systems - Audio Codes GW’s (</a:t>
            </a:r>
            <a:r>
              <a:rPr lang="en-US" dirty="0" err="1" smtClean="0">
                <a:solidFill>
                  <a:srgbClr val="FFFFFF"/>
                </a:solidFill>
              </a:rPr>
              <a:t>Aastra</a:t>
            </a:r>
            <a:r>
              <a:rPr lang="en-US" dirty="0" smtClean="0">
                <a:solidFill>
                  <a:srgbClr val="FFFFFF"/>
                </a:solidFill>
              </a:rPr>
              <a:t>, Cisco, and </a:t>
            </a:r>
            <a:r>
              <a:rPr lang="en-US" dirty="0" err="1" smtClean="0">
                <a:solidFill>
                  <a:srgbClr val="FFFFFF"/>
                </a:solidFill>
              </a:rPr>
              <a:t>Lync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Migrating to new AD forest PNL -&gt; PNNL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Migrating email systems Exchange 2007 to Exchange 2010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Privacy concerns - (what can you see on my personal device).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C2F336-F43E-674C-B586-7E149297664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8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904" y="147637"/>
            <a:ext cx="9812656" cy="492443"/>
          </a:xfrm>
        </p:spPr>
        <p:txBody>
          <a:bodyPr/>
          <a:lstStyle/>
          <a:p>
            <a:pPr algn="ctr"/>
            <a:r>
              <a:rPr lang="en-US" dirty="0" smtClean="0"/>
              <a:t>UC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680" y="1143000"/>
            <a:ext cx="5669280" cy="3207702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Lync</a:t>
            </a:r>
            <a:r>
              <a:rPr lang="en-US" dirty="0" smtClean="0">
                <a:solidFill>
                  <a:srgbClr val="FFFFFF"/>
                </a:solidFill>
              </a:rPr>
              <a:t> 2013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Exchange 2010</a:t>
            </a:r>
          </a:p>
          <a:p>
            <a:r>
              <a:rPr lang="en-US" dirty="0" err="1" smtClean="0">
                <a:solidFill>
                  <a:srgbClr val="FFFFFF"/>
                </a:solidFill>
              </a:rPr>
              <a:t>Polycom</a:t>
            </a:r>
            <a:r>
              <a:rPr lang="en-US" dirty="0" smtClean="0">
                <a:solidFill>
                  <a:srgbClr val="FFFFFF"/>
                </a:solidFill>
              </a:rPr>
              <a:t> RMX MCU</a:t>
            </a:r>
          </a:p>
          <a:p>
            <a:r>
              <a:rPr lang="en-US" dirty="0" err="1" smtClean="0">
                <a:solidFill>
                  <a:srgbClr val="FFFFFF"/>
                </a:solidFill>
              </a:rPr>
              <a:t>Polycom</a:t>
            </a:r>
            <a:r>
              <a:rPr lang="en-US" dirty="0" smtClean="0">
                <a:solidFill>
                  <a:srgbClr val="FFFFFF"/>
                </a:solidFill>
              </a:rPr>
              <a:t> RPAD Video Gateway</a:t>
            </a:r>
          </a:p>
          <a:p>
            <a:pPr marL="0" indent="0">
              <a:buNone/>
            </a:pPr>
            <a:endParaRPr lang="en-US" sz="2400" dirty="0">
              <a:solidFill>
                <a:srgbClr val="D57500"/>
              </a:solidFill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C2F336-F43E-674C-B586-7E149297664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phot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37960" y="1143000"/>
            <a:ext cx="6035040" cy="4526280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6" name="Picture 5" descr="photo[1]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1144" y="3474720"/>
            <a:ext cx="5732496" cy="4299372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583680" y="5769187"/>
            <a:ext cx="5943600" cy="23689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40867" indent="-440867" algn="l" defTabSz="587822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55211" indent="-367389" algn="l" defTabSz="587822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469555" indent="-293911" algn="l" defTabSz="587822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057377" indent="-293911" algn="l" defTabSz="587822" rtl="0" eaLnBrk="1" latinLnBrk="0" hangingPunct="1">
              <a:spcBef>
                <a:spcPct val="20000"/>
              </a:spcBef>
              <a:buSzPct val="100000"/>
              <a:buFontTx/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645199" indent="-293911" algn="l" defTabSz="587822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233021" indent="-293911" algn="l" defTabSz="587822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20843" indent="-293911" algn="l" defTabSz="587822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08665" indent="-293911" algn="l" defTabSz="587822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96487" indent="-293911" algn="l" defTabSz="587822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FFFFFF"/>
                </a:solidFill>
              </a:rPr>
              <a:t>Polycom</a:t>
            </a:r>
            <a:r>
              <a:rPr lang="en-US" dirty="0" smtClean="0">
                <a:solidFill>
                  <a:srgbClr val="FFFFFF"/>
                </a:solidFill>
              </a:rPr>
              <a:t> CX5000 Round Table</a:t>
            </a:r>
          </a:p>
          <a:p>
            <a:pPr marL="0" indent="0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err="1" smtClean="0">
                <a:solidFill>
                  <a:srgbClr val="FFFFFF"/>
                </a:solidFill>
              </a:rPr>
              <a:t>Polycom</a:t>
            </a:r>
            <a:r>
              <a:rPr lang="en-US" dirty="0" smtClean="0">
                <a:solidFill>
                  <a:srgbClr val="FFFFFF"/>
                </a:solidFill>
              </a:rPr>
              <a:t> HDX 8000 stations</a:t>
            </a:r>
          </a:p>
          <a:p>
            <a:pPr marL="0" indent="0">
              <a:buFontTx/>
              <a:buNone/>
            </a:pPr>
            <a:endParaRPr lang="en-US" sz="2400" dirty="0">
              <a:solidFill>
                <a:srgbClr val="D57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5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8921" y="146050"/>
            <a:ext cx="9812656" cy="984885"/>
          </a:xfrm>
        </p:spPr>
        <p:txBody>
          <a:bodyPr/>
          <a:lstStyle/>
          <a:p>
            <a:r>
              <a:rPr lang="en-US" dirty="0"/>
              <a:t>BYOD </a:t>
            </a:r>
            <a:r>
              <a:rPr lang="en-US" dirty="0" smtClean="0"/>
              <a:t>mobile enrollment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C2F336-F43E-674C-B586-7E149297664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 descr="Screen Shot 2014-02-24 at 9.49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721472"/>
            <a:ext cx="9995121" cy="70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1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8921" y="146050"/>
            <a:ext cx="9812656" cy="984885"/>
          </a:xfrm>
        </p:spPr>
        <p:txBody>
          <a:bodyPr/>
          <a:lstStyle/>
          <a:p>
            <a:r>
              <a:rPr lang="en-US" dirty="0"/>
              <a:t>BYOD </a:t>
            </a:r>
            <a:r>
              <a:rPr lang="en-US" dirty="0" smtClean="0"/>
              <a:t>mobile enrollment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C2F336-F43E-674C-B586-7E149297664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 descr="Screen Shot 2014-02-24 at 9.50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" y="736347"/>
            <a:ext cx="9271368" cy="703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9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8921" y="146050"/>
            <a:ext cx="9812656" cy="984885"/>
          </a:xfrm>
        </p:spPr>
        <p:txBody>
          <a:bodyPr/>
          <a:lstStyle/>
          <a:p>
            <a:r>
              <a:rPr lang="en-US" dirty="0"/>
              <a:t>BYOD </a:t>
            </a:r>
            <a:r>
              <a:rPr lang="en-US" dirty="0" smtClean="0"/>
              <a:t>mobile enrollment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C2F336-F43E-674C-B586-7E149297664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 descr="Screen Shot 2014-02-24 at 9.50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2" y="731521"/>
            <a:ext cx="10168998" cy="704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9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8921" y="146050"/>
            <a:ext cx="9812656" cy="984885"/>
          </a:xfrm>
        </p:spPr>
        <p:txBody>
          <a:bodyPr/>
          <a:lstStyle/>
          <a:p>
            <a:r>
              <a:rPr lang="en-US" dirty="0"/>
              <a:t>BYOD </a:t>
            </a:r>
            <a:r>
              <a:rPr lang="en-US" dirty="0" smtClean="0"/>
              <a:t>mobile enrollment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C2F336-F43E-674C-B586-7E149297664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 descr="Screen Shot 2014-02-24 at 9.53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685800"/>
            <a:ext cx="9771147" cy="710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9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8921" y="146050"/>
            <a:ext cx="9812656" cy="984885"/>
          </a:xfrm>
        </p:spPr>
        <p:txBody>
          <a:bodyPr/>
          <a:lstStyle/>
          <a:p>
            <a:r>
              <a:rPr lang="en-US" dirty="0"/>
              <a:t>BYOD </a:t>
            </a:r>
            <a:r>
              <a:rPr lang="en-US" dirty="0" smtClean="0"/>
              <a:t>mobile enrollment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C2F336-F43E-674C-B586-7E149297664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 descr="Screen Shot 2014-02-24 at 10.26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822960"/>
            <a:ext cx="10334778" cy="69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0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8921" y="146050"/>
            <a:ext cx="9812656" cy="984885"/>
          </a:xfrm>
        </p:spPr>
        <p:txBody>
          <a:bodyPr/>
          <a:lstStyle/>
          <a:p>
            <a:r>
              <a:rPr lang="en-US" dirty="0"/>
              <a:t>BYOD </a:t>
            </a:r>
            <a:r>
              <a:rPr lang="en-US" dirty="0" smtClean="0"/>
              <a:t>mobile enrollment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C2F336-F43E-674C-B586-7E149297664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 descr="Screen Shot 2014-02-24 at 9.53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728089"/>
            <a:ext cx="8668949" cy="706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9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NNL Silv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Technology_x0020_Domain xmlns="4b9348d9-3483-4942-88bd-7bec3e78a0e6">
      <Value>Service Mgmt</Value>
    </Technology_x0020_Domain>
    <_Version xmlns="http://schemas.microsoft.com/sharepoint/v3/fields" xsi:nil="true"/>
    <Document_x0020_Type xmlns="4b9348d9-3483-4942-88bd-7bec3e78a0e6">
      <Value>Requirements</Value>
    </Document_x0020_Typ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EC5C33F5957143BAE6CAA44760AB4A" ma:contentTypeVersion="3" ma:contentTypeDescription="Create a new document." ma:contentTypeScope="" ma:versionID="7b104876597109825fe4ff544801a6ab">
  <xsd:schema xmlns:xsd="http://www.w3.org/2001/XMLSchema" xmlns:p="http://schemas.microsoft.com/office/2006/metadata/properties" xmlns:ns2="4b9348d9-3483-4942-88bd-7bec3e78a0e6" xmlns:ns3="http://schemas.microsoft.com/sharepoint/v3/fields" targetNamespace="http://schemas.microsoft.com/office/2006/metadata/properties" ma:root="true" ma:fieldsID="615b6b1c158a743d36e79cc7950c3857" ns2:_="" ns3:_="">
    <xsd:import namespace="4b9348d9-3483-4942-88bd-7bec3e78a0e6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Technology_x0020_Domain" minOccurs="0"/>
                <xsd:element ref="ns2:Document_x0020_Type" minOccurs="0"/>
                <xsd:element ref="ns3:_Vers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b9348d9-3483-4942-88bd-7bec3e78a0e6" elementFormDefault="qualified">
    <xsd:import namespace="http://schemas.microsoft.com/office/2006/documentManagement/types"/>
    <xsd:element name="Technology_x0020_Domain" ma:index="2" nillable="true" ma:displayName="Technology Domain" ma:default="Other" ma:internalName="Technology_x0020_Domain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Client"/>
                        <xsd:enumeration value="Data Protection"/>
                        <xsd:enumeration value="Datacenter"/>
                        <xsd:enumeration value="Other"/>
                        <xsd:enumeration value="Server"/>
                        <xsd:enumeration value="Service Mgmt"/>
                        <xsd:enumeration value="Storage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Document_x0020_Type" ma:index="3" nillable="true" ma:displayName="Document Type" ma:default="Other" ma:internalName="Document_x0020_Typ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Blueprint"/>
                        <xsd:enumeration value="Cost Model"/>
                        <xsd:enumeration value="Decision Tree"/>
                        <xsd:enumeration value="Foldout"/>
                        <xsd:enumeration value="Other"/>
                        <xsd:enumeration value="Planning Guide"/>
                        <xsd:enumeration value="Reference"/>
                        <xsd:enumeration value="Requirements"/>
                        <xsd:enumeration value="Roadmap"/>
                        <xsd:enumeration value="Strategy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_Version" ma:index="10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135E06-DE4E-431E-AD38-87ADD6964351}">
  <ds:schemaRefs>
    <ds:schemaRef ds:uri="http://schemas.openxmlformats.org/package/2006/metadata/core-properties"/>
    <ds:schemaRef ds:uri="http://purl.org/dc/dcmitype/"/>
    <ds:schemaRef ds:uri="http://schemas.microsoft.com/office/2006/metadata/properties"/>
    <ds:schemaRef ds:uri="4b9348d9-3483-4942-88bd-7bec3e78a0e6"/>
    <ds:schemaRef ds:uri="http://purl.org/dc/terms/"/>
    <ds:schemaRef ds:uri="http://schemas.microsoft.com/sharepoint/v3/fields"/>
    <ds:schemaRef ds:uri="http://schemas.microsoft.com/office/2006/documentManagement/typ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27ADAE5-74F1-4B9D-8714-BEDAE4B37D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9348d9-3483-4942-88bd-7bec3e78a0e6"/>
    <ds:schemaRef ds:uri="http://schemas.microsoft.com/sharepoint/v3/field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66EEC18C-6CD9-4637-AE7A-C15E17C11A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72965</TotalTime>
  <Words>354</Words>
  <Application>Microsoft Office PowerPoint</Application>
  <PresentationFormat>Custom</PresentationFormat>
  <Paragraphs>116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PNNL Silver Theme</vt:lpstr>
      <vt:lpstr>Mobility in the Enterprise  SLAC Spring, 2014</vt:lpstr>
      <vt:lpstr>BYOD Mobile Environment</vt:lpstr>
      <vt:lpstr>UC Environment</vt:lpstr>
      <vt:lpstr>BYOD mobile enrollment  </vt:lpstr>
      <vt:lpstr>BYOD mobile enrollment </vt:lpstr>
      <vt:lpstr>BYOD mobile enrollment </vt:lpstr>
      <vt:lpstr>BYOD mobile enrollment  </vt:lpstr>
      <vt:lpstr>BYOD mobile enrollment </vt:lpstr>
      <vt:lpstr>BYOD mobile enrollment </vt:lpstr>
      <vt:lpstr>BYOD mobile enrollment </vt:lpstr>
      <vt:lpstr>BYOD mobile enrollment </vt:lpstr>
      <vt:lpstr>BYOD mobile enrollment </vt:lpstr>
      <vt:lpstr>PNNL App Store  </vt:lpstr>
      <vt:lpstr>Connected App  </vt:lpstr>
      <vt:lpstr>Connected App  </vt:lpstr>
      <vt:lpstr>Electronic Time Reporting App </vt:lpstr>
      <vt:lpstr>Approvals App  </vt:lpstr>
      <vt:lpstr>Lync Mobile App</vt:lpstr>
      <vt:lpstr>Scheduling Online Meeting</vt:lpstr>
      <vt:lpstr>Joining Online Meeting</vt:lpstr>
      <vt:lpstr>Progress Towards Initiatives</vt:lpstr>
      <vt:lpstr>Lessons Learned</vt:lpstr>
    </vt:vector>
  </TitlesOfParts>
  <Company>Pacific Gas &amp; Electric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Nichols, John</dc:creator>
  <cp:lastModifiedBy>Philip J. Demar</cp:lastModifiedBy>
  <cp:revision>990</cp:revision>
  <cp:lastPrinted>2011-12-06T23:20:08Z</cp:lastPrinted>
  <dcterms:created xsi:type="dcterms:W3CDTF">2005-02-03T18:58:10Z</dcterms:created>
  <dcterms:modified xsi:type="dcterms:W3CDTF">2014-02-26T17:13:30Z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/>
  </property>
  <property fmtid="{D5CDD505-2E9C-101B-9397-08002B2CF9AE}" pid="3" name="Owner">
    <vt:lpwstr/>
  </property>
  <property fmtid="{D5CDD505-2E9C-101B-9397-08002B2CF9AE}" pid="4" name="Status">
    <vt:lpwstr/>
  </property>
  <property fmtid="{D5CDD505-2E9C-101B-9397-08002B2CF9AE}" pid="5" name="Order">
    <vt:r8>2900</vt:r8>
  </property>
  <property fmtid="{D5CDD505-2E9C-101B-9397-08002B2CF9AE}" pid="6" name="ContentTypeId">
    <vt:lpwstr>0x01010016EC5C33F5957143BAE6CAA44760AB4A</vt:lpwstr>
  </property>
</Properties>
</file>