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A9937C84-61B0-45B5-BCB5-45B09A1CDAD8}" type="datetimeFigureOut">
              <a:rPr lang="en-US" altLang="en-US"/>
              <a:pPr/>
              <a:t>2/2/2016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D43D942-D8CE-4E39-8A6A-F1186F345F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50248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D27F0CD9-EC7D-4278-B92B-A16DE4925276}" type="datetimeFigureOut">
              <a:rPr lang="en-US" altLang="en-US"/>
              <a:pPr/>
              <a:t>2/2/2016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7FC086A-EF22-42CA-A2EA-EA27A00ED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559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C086A-EF22-42CA-A2EA-EA27A00ED62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887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3295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03664"/>
            <a:ext cx="6326312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7007" y="6515100"/>
            <a:ext cx="4433370" cy="241300"/>
          </a:xfrm>
        </p:spPr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50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3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401800F4-4579-43AA-8D1C-4C601C6F94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95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A1456F2F-62F8-4BD5-83E6-D3C20E36C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613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54F8A-A4D5-4456-AF3F-D990255E9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900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6B1FF-1958-45A7-BF70-37759F728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89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98376-25C6-457D-B119-176F6396C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0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75E48D-BE27-41EE-B882-CF373960F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39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8E9F0-89A6-4FD0-8966-1A0C47E26D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0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E6ED46-57A2-47C0-A64C-B6DFECAB6C7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3/15/2016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Yuor Name | 2016 P2MAC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1046CE85-B449-47B5-AFE9-4F6A9FDE1A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latin typeface="Helvetica" panose="020B0604020202020204" pitchFamily="34" charset="0"/>
              </a:rPr>
              <a:t>Presentation Title — one line</a:t>
            </a:r>
            <a:br>
              <a:rPr lang="en-US" altLang="en-US" smtClean="0">
                <a:latin typeface="Helvetica" panose="020B0604020202020204" pitchFamily="34" charset="0"/>
              </a:rPr>
            </a:br>
            <a:r>
              <a:rPr lang="en-US" altLang="en-US" smtClean="0">
                <a:latin typeface="Helvetica" panose="020B0604020202020204" pitchFamily="34" charset="0"/>
              </a:rPr>
              <a:t>or two lines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</a:rPr>
              <a:t>Your </a:t>
            </a:r>
            <a:r>
              <a:rPr lang="en-US" altLang="en-US" dirty="0" smtClean="0">
                <a:latin typeface="Helvetica" panose="020B0604020202020204" pitchFamily="34" charset="0"/>
              </a:rPr>
              <a:t>Name</a:t>
            </a:r>
          </a:p>
          <a:p>
            <a:r>
              <a:rPr lang="en-US" altLang="en-US" dirty="0" smtClean="0">
                <a:latin typeface="Helvetica" panose="020B0604020202020204" pitchFamily="34" charset="0"/>
              </a:rPr>
              <a:t>PIP-II Machine Advisory Committee Meeting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r>
              <a:rPr lang="en-US" altLang="en-US" dirty="0" smtClean="0">
                <a:latin typeface="Helvetica" panose="020B0604020202020204" pitchFamily="34" charset="0"/>
              </a:rPr>
              <a:t>15-17 March 2016</a:t>
            </a:r>
            <a:endParaRPr lang="en-US" altLang="en-US" dirty="0" smtClean="0">
              <a:latin typeface="Helvetica" panose="020B0604020202020204" pitchFamily="34" charset="0"/>
            </a:endParaRPr>
          </a:p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042988"/>
            <a:ext cx="8672513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Helvetica" panose="020B0604020202020204" pitchFamily="34" charset="0"/>
            </a:endParaRP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anose="020B0604020202020204" pitchFamily="34" charset="0"/>
              </a:rPr>
              <a:t>3/15/2016</a:t>
            </a:r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900" smtClean="0">
                <a:solidFill>
                  <a:srgbClr val="004C97"/>
                </a:solidFill>
                <a:latin typeface="Helvetica" panose="020B0604020202020204" pitchFamily="34" charset="0"/>
              </a:rPr>
              <a:t>Yuor Name | 2016 P2MAC</a:t>
            </a:r>
            <a:endParaRPr lang="en-US" altLang="en-US" sz="900" b="1" smtClean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EB160C5-AA0C-455C-8AD8-AC58C32009B6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9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3/15/2016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Yuor Name | 2016 P2MAC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8CA2-75EA-4F42-B0AF-FB097537354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94599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</Template>
  <TotalTime>20</TotalTime>
  <Words>30</Words>
  <Application>Microsoft Office PowerPoint</Application>
  <PresentationFormat>On-screen Show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ＭＳ Ｐゴシック</vt:lpstr>
      <vt:lpstr>Arial</vt:lpstr>
      <vt:lpstr>Calibri</vt:lpstr>
      <vt:lpstr>Helvetica</vt:lpstr>
      <vt:lpstr>FNAL_TemplateMac_060514</vt:lpstr>
      <vt:lpstr>Fermilab: Footer Only</vt:lpstr>
      <vt:lpstr>Presentation Title — one line or two lines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Stephen D. Holmes x3988,3211 05964N</dc:creator>
  <cp:lastModifiedBy>Stephen D. Holmes x3988,3211 05964N</cp:lastModifiedBy>
  <cp:revision>7</cp:revision>
  <cp:lastPrinted>2014-01-20T19:40:21Z</cp:lastPrinted>
  <dcterms:created xsi:type="dcterms:W3CDTF">2015-05-15T16:41:26Z</dcterms:created>
  <dcterms:modified xsi:type="dcterms:W3CDTF">2016-02-02T17:01:11Z</dcterms:modified>
</cp:coreProperties>
</file>