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7"/>
  </p:notesMasterIdLst>
  <p:sldIdLst>
    <p:sldId id="256" r:id="rId2"/>
    <p:sldId id="258" r:id="rId3"/>
    <p:sldId id="257" r:id="rId4"/>
    <p:sldId id="259" r:id="rId5"/>
    <p:sldId id="260" r:id="rId6"/>
    <p:sldId id="261" r:id="rId7"/>
    <p:sldId id="270" r:id="rId8"/>
    <p:sldId id="272" r:id="rId9"/>
    <p:sldId id="273" r:id="rId10"/>
    <p:sldId id="268" r:id="rId11"/>
    <p:sldId id="267" r:id="rId12"/>
    <p:sldId id="262" r:id="rId13"/>
    <p:sldId id="264" r:id="rId14"/>
    <p:sldId id="263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F3631-5927-4F78-83C8-17C3ED5E060A}" type="datetimeFigureOut">
              <a:rPr lang="en-US" smtClean="0"/>
              <a:pPr/>
              <a:t>6/2/2010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BE75E-9011-4C39-BAC8-A4870B1E5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User's Meeting, 2010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Kenneth Smith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D402CEF-4260-4C3D-A604-9F07B90C84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User's Meeting,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Kenneth Smith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2CEF-4260-4C3D-A604-9F07B90C84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D402CEF-4260-4C3D-A604-9F07B90C84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User's Meeting,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Kenneth Smith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User's Meeting,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Kenneth Smith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D402CEF-4260-4C3D-A604-9F07B90C84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Kenneth Smith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User's Meeting, 2010</a:t>
            </a: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D402CEF-4260-4C3D-A604-9F07B90C84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r>
              <a:rPr lang="en-US" smtClean="0"/>
              <a:t>User's Meeting,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Kenneth Smith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2CEF-4260-4C3D-A604-9F07B90C84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User's Meeting, 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en-US" smtClean="0"/>
              <a:t>Kenneth Smith</a:t>
            </a: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D402CEF-4260-4C3D-A604-9F07B90C84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User's Meeting, 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Kenneth Smith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D402CEF-4260-4C3D-A604-9F07B90C84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User's Meeting,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Kenneth Smith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D402CEF-4260-4C3D-A604-9F07B90C84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D402CEF-4260-4C3D-A604-9F07B90C84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User's Meeting,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en-US" smtClean="0"/>
              <a:t>Kenneth Smith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D402CEF-4260-4C3D-A604-9F07B90C84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r>
              <a:rPr lang="en-US" smtClean="0"/>
              <a:t>User's Meeting,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en-US" smtClean="0"/>
              <a:t>Kenneth Smith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User's Meeting,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Kenneth Smith</a:t>
            </a: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D402CEF-4260-4C3D-A604-9F07B90C84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fermiultimate@fnal.gov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nal.gov/orgs/gsa/guide/index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Kenneth Smith</a:t>
            </a:r>
          </a:p>
          <a:p>
            <a:r>
              <a:rPr lang="en-US" dirty="0" smtClean="0"/>
              <a:t>SUNY Buffalo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GSA Introduction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4995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We attempt to put on a monthly pub night</a:t>
            </a:r>
          </a:p>
          <a:p>
            <a:pPr lvl="1"/>
            <a:r>
              <a:rPr lang="en-US" sz="1600" dirty="0" smtClean="0"/>
              <a:t>June 17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, @ Quigley’s in Naperville at 7 P.M.  </a:t>
            </a:r>
          </a:p>
          <a:p>
            <a:r>
              <a:rPr lang="en-US" sz="2000" dirty="0" smtClean="0"/>
              <a:t>GSA BBQ </a:t>
            </a:r>
            <a:endParaRPr lang="en-US" sz="2000" dirty="0" smtClean="0">
              <a:sym typeface="Wingdings" pitchFamily="2" charset="2"/>
            </a:endParaRPr>
          </a:p>
          <a:p>
            <a:r>
              <a:rPr lang="en-US" b="1" dirty="0" smtClean="0">
                <a:sym typeface="Wingdings" pitchFamily="2" charset="2"/>
              </a:rPr>
              <a:t>GSA Halloween night</a:t>
            </a:r>
          </a:p>
          <a:p>
            <a:pPr lvl="1">
              <a:buNone/>
            </a:pPr>
            <a:endParaRPr lang="en-US" dirty="0" smtClean="0">
              <a:sym typeface="Wingdings" pitchFamily="2" charset="2"/>
            </a:endParaRPr>
          </a:p>
          <a:p>
            <a:pPr lvl="1"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</p:txBody>
      </p:sp>
      <p:pic>
        <p:nvPicPr>
          <p:cNvPr id="8" name="Picture 7" descr="DSC002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1676400"/>
            <a:ext cx="2779776" cy="2084832"/>
          </a:xfrm>
          <a:prstGeom prst="rect">
            <a:avLst/>
          </a:prstGeom>
        </p:spPr>
      </p:pic>
      <p:pic>
        <p:nvPicPr>
          <p:cNvPr id="9" name="Picture 8" descr="DSC002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048000"/>
            <a:ext cx="3706368" cy="2779776"/>
          </a:xfrm>
          <a:prstGeom prst="rect">
            <a:avLst/>
          </a:prstGeom>
        </p:spPr>
      </p:pic>
      <p:pic>
        <p:nvPicPr>
          <p:cNvPr id="10" name="Picture 9" descr="DSC003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4191000"/>
            <a:ext cx="2779776" cy="2084832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2743200"/>
            <a:ext cx="132219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9505" y="4843463"/>
            <a:ext cx="1553095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User's Meeting, 2010</a:t>
            </a: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Kenneth Smith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49952"/>
          </a:xfrm>
        </p:spPr>
        <p:txBody>
          <a:bodyPr>
            <a:normAutofit/>
          </a:bodyPr>
          <a:lstStyle/>
          <a:p>
            <a:r>
              <a:rPr lang="en-US" dirty="0" smtClean="0"/>
              <a:t>We attempt to put on a monthly pub night</a:t>
            </a:r>
          </a:p>
          <a:p>
            <a:pPr lvl="1"/>
            <a:r>
              <a:rPr lang="en-US" dirty="0" smtClean="0"/>
              <a:t>June 17</a:t>
            </a:r>
            <a:r>
              <a:rPr lang="en-US" baseline="30000" dirty="0" smtClean="0"/>
              <a:t>th</a:t>
            </a:r>
            <a:r>
              <a:rPr lang="en-US" dirty="0" smtClean="0"/>
              <a:t>, two brothers on 59 at 7 P.M.  </a:t>
            </a:r>
          </a:p>
          <a:p>
            <a:r>
              <a:rPr lang="en-US" dirty="0" smtClean="0"/>
              <a:t>GSA BBQ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GSA Halloween night</a:t>
            </a:r>
          </a:p>
          <a:p>
            <a:r>
              <a:rPr lang="en-US" dirty="0" smtClean="0">
                <a:sym typeface="Wingdings" pitchFamily="2" charset="2"/>
              </a:rPr>
              <a:t>Game nights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FREE poker tournaments to teach people how to play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User's Meeting, 2010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Kenneth Smith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447800"/>
            <a:ext cx="8503920" cy="51023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Recreation website offers many things</a:t>
            </a:r>
          </a:p>
          <a:p>
            <a:pPr lvl="1"/>
            <a:r>
              <a:rPr lang="en-US" dirty="0" smtClean="0"/>
              <a:t>Discount movie tickets, passes for gym and pool, sports league information and more</a:t>
            </a:r>
          </a:p>
          <a:p>
            <a:pPr lvl="1"/>
            <a:r>
              <a:rPr lang="en-US" dirty="0" smtClean="0"/>
              <a:t>http://wdrs.fnal.gov/recreation/index.html</a:t>
            </a:r>
          </a:p>
          <a:p>
            <a:r>
              <a:rPr lang="en-US" dirty="0" smtClean="0"/>
              <a:t>Fermi ultimate </a:t>
            </a:r>
            <a:r>
              <a:rPr lang="en-US" dirty="0" err="1" smtClean="0"/>
              <a:t>frisbee</a:t>
            </a:r>
            <a:endParaRPr lang="en-US" dirty="0" smtClean="0"/>
          </a:p>
          <a:p>
            <a:pPr lvl="1"/>
            <a:r>
              <a:rPr lang="en-US" dirty="0" smtClean="0"/>
              <a:t>Played 5 P.M. Mondays and Wednesdays @ soccer field</a:t>
            </a:r>
          </a:p>
          <a:p>
            <a:pPr lvl="1"/>
            <a:r>
              <a:rPr lang="en-US" dirty="0" smtClean="0">
                <a:hlinkClick r:id="rId2"/>
              </a:rPr>
              <a:t>fermiultimate@fnal.gov</a:t>
            </a:r>
            <a:endParaRPr lang="en-US" dirty="0" smtClean="0"/>
          </a:p>
          <a:p>
            <a:r>
              <a:rPr lang="en-US" dirty="0" smtClean="0"/>
              <a:t>Fermi soccer</a:t>
            </a:r>
          </a:p>
          <a:p>
            <a:pPr lvl="1"/>
            <a:r>
              <a:rPr lang="en-US" dirty="0" smtClean="0"/>
              <a:t>Played just about every other day on soccer field at 5 P.M.</a:t>
            </a:r>
          </a:p>
          <a:p>
            <a:r>
              <a:rPr lang="en-US" dirty="0" err="1" smtClean="0"/>
              <a:t>Fermilab</a:t>
            </a:r>
            <a:r>
              <a:rPr lang="en-US" dirty="0" smtClean="0"/>
              <a:t> triathlon </a:t>
            </a:r>
          </a:p>
          <a:p>
            <a:pPr lvl="1"/>
            <a:r>
              <a:rPr lang="en-US" dirty="0" smtClean="0"/>
              <a:t>July 10th, 8:00 A.M. </a:t>
            </a:r>
          </a:p>
          <a:p>
            <a:pPr lvl="1"/>
            <a:r>
              <a:rPr lang="en-US" dirty="0" smtClean="0"/>
              <a:t>Visit: http://www.fnal.gov/orgs/gsa/calendar/triathlon/tri10/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User's Meeting,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Kenneth Smith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Washington, D.C. Trip</a:t>
            </a:r>
            <a:endParaRPr lang="en-US" dirty="0"/>
          </a:p>
        </p:txBody>
      </p:sp>
      <p:pic>
        <p:nvPicPr>
          <p:cNvPr id="4" name="Content Placeholder 3" descr="dctrip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752600"/>
            <a:ext cx="6789420" cy="4204811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User's Meeting,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Kenneth Smith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Washington, D.C. Trip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Got a chance to say thank you to representatives who work tirelessly to help fund our endeavors </a:t>
            </a:r>
          </a:p>
          <a:p>
            <a:r>
              <a:rPr lang="en-US" dirty="0" smtClean="0"/>
              <a:t>Spoke about how their investment is paying off, and how important the funding is for the future</a:t>
            </a:r>
          </a:p>
          <a:p>
            <a:r>
              <a:rPr lang="en-US" dirty="0" smtClean="0"/>
              <a:t>As graduate students, we are able to show </a:t>
            </a:r>
            <a:r>
              <a:rPr lang="en-US" dirty="0" smtClean="0"/>
              <a:t>what recent </a:t>
            </a:r>
            <a:r>
              <a:rPr lang="en-US" dirty="0" smtClean="0"/>
              <a:t>investments have blossomed </a:t>
            </a:r>
            <a:r>
              <a:rPr lang="en-US" dirty="0" smtClean="0"/>
              <a:t>into </a:t>
            </a:r>
            <a:r>
              <a:rPr lang="en-US" dirty="0" smtClean="0"/>
              <a:t>and that our field continues to have a strong future 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User's Meeting,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Kenneth Smith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Graduate Student Talks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Graduate students talks at this year’s user’s meeting</a:t>
            </a:r>
          </a:p>
          <a:p>
            <a:pPr lvl="1"/>
            <a:r>
              <a:rPr lang="en-US" dirty="0" err="1" smtClean="0"/>
              <a:t>Nhan</a:t>
            </a:r>
            <a:r>
              <a:rPr lang="en-US" dirty="0" smtClean="0"/>
              <a:t> Tran, 16:05 Wednesday</a:t>
            </a:r>
          </a:p>
          <a:p>
            <a:pPr lvl="1"/>
            <a:r>
              <a:rPr lang="en-US" dirty="0" err="1" smtClean="0"/>
              <a:t>Marcelle</a:t>
            </a:r>
            <a:r>
              <a:rPr lang="en-US" dirty="0" smtClean="0"/>
              <a:t> </a:t>
            </a:r>
            <a:r>
              <a:rPr lang="en-US" dirty="0" err="1" smtClean="0"/>
              <a:t>Soares</a:t>
            </a:r>
            <a:r>
              <a:rPr lang="en-US" dirty="0" smtClean="0"/>
              <a:t>-Santos, 15:50 Thursday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Please attend the poster session and banquet tonight starting at 5:30 in the atrium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User's Meeting,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Kenneth Smith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GSA Officers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Carley</a:t>
            </a:r>
            <a:r>
              <a:rPr lang="en-US" dirty="0" smtClean="0"/>
              <a:t> </a:t>
            </a:r>
            <a:r>
              <a:rPr lang="en-US" dirty="0" err="1" smtClean="0"/>
              <a:t>Kopecky</a:t>
            </a:r>
            <a:r>
              <a:rPr lang="en-US" dirty="0" smtClean="0"/>
              <a:t>, UC Davis, CMS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Sarah </a:t>
            </a:r>
            <a:r>
              <a:rPr lang="en-US" dirty="0" err="1" smtClean="0"/>
              <a:t>Lockwitz</a:t>
            </a:r>
            <a:r>
              <a:rPr lang="en-US" dirty="0" smtClean="0"/>
              <a:t>, Yale, CDF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Michelle Prewitt, Rice, DØ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mail.google.c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2971800"/>
            <a:ext cx="1581150" cy="1581150"/>
          </a:xfrm>
          <a:prstGeom prst="rect">
            <a:avLst/>
          </a:prstGeom>
        </p:spPr>
      </p:pic>
      <p:pic>
        <p:nvPicPr>
          <p:cNvPr id="5" name="Picture 4" descr="carl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3175" y="1295400"/>
            <a:ext cx="2105025" cy="1581150"/>
          </a:xfrm>
          <a:prstGeom prst="rect">
            <a:avLst/>
          </a:prstGeom>
        </p:spPr>
      </p:pic>
      <p:pic>
        <p:nvPicPr>
          <p:cNvPr id="7" name="Picture 6" descr="DSCF3012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75120" y="4572000"/>
            <a:ext cx="1325880" cy="1850136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User's Meeting, 2010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Kenneth Smith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GSA Officers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371600"/>
            <a:ext cx="850392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Kenneth Smith, SUNY Buffalo, DØ</a:t>
            </a:r>
          </a:p>
          <a:p>
            <a:r>
              <a:rPr lang="en-US" dirty="0" smtClean="0"/>
              <a:t>Mika </a:t>
            </a:r>
            <a:r>
              <a:rPr lang="en-US" dirty="0" err="1" smtClean="0"/>
              <a:t>Vesterinen</a:t>
            </a:r>
            <a:r>
              <a:rPr lang="en-US" dirty="0" smtClean="0"/>
              <a:t>, Manchester, DØ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me_mi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2819400"/>
            <a:ext cx="3835400" cy="2876550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>
            <a:off x="2971800" y="1752600"/>
            <a:ext cx="2057400" cy="182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H="1">
            <a:off x="2362200" y="2590800"/>
            <a:ext cx="1219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User's Meeting, 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Kenneth Smith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Our goal is to make the life of an FNAL graduate student easier</a:t>
            </a:r>
          </a:p>
          <a:p>
            <a:pPr lvl="1"/>
            <a:r>
              <a:rPr lang="en-US" dirty="0" smtClean="0"/>
              <a:t>For many students coming here, this is their third time moving to a new place</a:t>
            </a:r>
          </a:p>
          <a:p>
            <a:pPr lvl="1"/>
            <a:r>
              <a:rPr lang="en-US" dirty="0" smtClean="0"/>
              <a:t>Information like where to live, area shopping, doctors, attractions etc. aren’t always easy to find </a:t>
            </a:r>
          </a:p>
          <a:p>
            <a:pPr lvl="1"/>
            <a:r>
              <a:rPr lang="en-US" dirty="0" smtClean="0"/>
              <a:t>Making new friends isn’t always the easiest thing to do for a grad student either</a:t>
            </a:r>
          </a:p>
          <a:p>
            <a:pPr lvl="1"/>
            <a:r>
              <a:rPr lang="en-US" dirty="0" smtClean="0"/>
              <a:t>We also provide a connection to the UEC to voice graduate student concerns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User's Meeting,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Kenneth Smith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Guide to life</a:t>
            </a:r>
          </a:p>
          <a:p>
            <a:pPr lvl="1"/>
            <a:r>
              <a:rPr lang="en-US" dirty="0" smtClean="0"/>
              <a:t>Has info on everything in the area:</a:t>
            </a:r>
          </a:p>
          <a:p>
            <a:pPr lvl="2"/>
            <a:r>
              <a:rPr lang="en-US" dirty="0" smtClean="0"/>
              <a:t>Local schools, shopping, doctors, entertainment, living, recreation and much </a:t>
            </a:r>
            <a:r>
              <a:rPr lang="en-US" dirty="0" err="1" smtClean="0"/>
              <a:t>much</a:t>
            </a:r>
            <a:r>
              <a:rPr lang="en-US" dirty="0" smtClean="0"/>
              <a:t> more</a:t>
            </a:r>
          </a:p>
          <a:p>
            <a:pPr lvl="1"/>
            <a:r>
              <a:rPr lang="en-US" dirty="0" smtClean="0">
                <a:hlinkClick r:id="rId2"/>
              </a:rPr>
              <a:t>http://www.fnal.gov/orgs/gsa/guide/index.html</a:t>
            </a:r>
            <a:endParaRPr lang="en-US" dirty="0" smtClean="0"/>
          </a:p>
          <a:p>
            <a:r>
              <a:rPr lang="en-US" dirty="0" smtClean="0"/>
              <a:t>FNAL grad mailing list</a:t>
            </a:r>
          </a:p>
          <a:p>
            <a:pPr lvl="1"/>
            <a:r>
              <a:rPr lang="en-US" dirty="0" smtClean="0"/>
              <a:t>A great list for connecting to other grads for various reasons</a:t>
            </a:r>
          </a:p>
          <a:p>
            <a:pPr lvl="2"/>
            <a:r>
              <a:rPr lang="en-US" dirty="0" smtClean="0"/>
              <a:t>Moving sales, info on upcoming events, suggestions on local services, and of course….  Moving help!!! (often free beer included!) </a:t>
            </a:r>
          </a:p>
          <a:p>
            <a:pPr lvl="2"/>
            <a:r>
              <a:rPr lang="en-US" dirty="0" smtClean="0"/>
              <a:t>fnalgrad@fnal.gov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User's Meeting,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Kenneth Smith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49952"/>
          </a:xfrm>
        </p:spPr>
        <p:txBody>
          <a:bodyPr>
            <a:normAutofit/>
          </a:bodyPr>
          <a:lstStyle/>
          <a:p>
            <a:r>
              <a:rPr lang="en-US" dirty="0" smtClean="0"/>
              <a:t>We attempt to put on a monthly pub night</a:t>
            </a:r>
          </a:p>
          <a:p>
            <a:pPr lvl="1"/>
            <a:r>
              <a:rPr lang="en-US" dirty="0" smtClean="0"/>
              <a:t>June 17</a:t>
            </a:r>
            <a:r>
              <a:rPr lang="en-US" baseline="30000" dirty="0" smtClean="0"/>
              <a:t>th</a:t>
            </a:r>
            <a:r>
              <a:rPr lang="en-US" dirty="0" smtClean="0"/>
              <a:t>, @ Quigley’s in Naperville at 7 P.M.  </a:t>
            </a:r>
            <a:endParaRPr lang="en-US" dirty="0" smtClean="0">
              <a:sym typeface="Wingdings" pitchFamily="2" charset="2"/>
            </a:endParaRPr>
          </a:p>
          <a:p>
            <a:pPr lvl="1">
              <a:buNone/>
            </a:pPr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User's Meeting, 2010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Kenneth Smith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4995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We attempt to put on a monthly pub night</a:t>
            </a:r>
          </a:p>
          <a:p>
            <a:pPr lvl="1"/>
            <a:r>
              <a:rPr lang="en-US" sz="1800" dirty="0" smtClean="0"/>
              <a:t>June 17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, @ Quigley’s in Naperville at 7 P.M.  </a:t>
            </a:r>
          </a:p>
          <a:p>
            <a:r>
              <a:rPr lang="en-US" b="1" dirty="0" smtClean="0"/>
              <a:t>GSA BBQ </a:t>
            </a:r>
            <a:r>
              <a:rPr lang="en-US" sz="1400" b="1" dirty="0" smtClean="0"/>
              <a:t>(I met my wife @ 2007 BBQ)</a:t>
            </a:r>
          </a:p>
          <a:p>
            <a:pPr lvl="1"/>
            <a:endParaRPr lang="en-US" dirty="0" smtClean="0">
              <a:sym typeface="Wingdings" pitchFamily="2" charset="2"/>
            </a:endParaRPr>
          </a:p>
          <a:p>
            <a:pPr lvl="1">
              <a:buNone/>
            </a:pPr>
            <a:endParaRPr lang="en-US" dirty="0" smtClean="0">
              <a:sym typeface="Wingdings" pitchFamily="2" charset="2"/>
            </a:endParaRPr>
          </a:p>
          <a:p>
            <a:pPr lvl="1">
              <a:buNone/>
            </a:pPr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User's Meeting,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Kenneth Smith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4995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We attempt to put on a monthly pub night</a:t>
            </a:r>
          </a:p>
          <a:p>
            <a:pPr lvl="1"/>
            <a:r>
              <a:rPr lang="en-US" sz="1800" dirty="0" smtClean="0"/>
              <a:t>June 17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, @ Quigley’s in Naperville at 7 P.M.  </a:t>
            </a:r>
          </a:p>
          <a:p>
            <a:r>
              <a:rPr lang="en-US" b="1" dirty="0" smtClean="0"/>
              <a:t>GSA BBQ </a:t>
            </a:r>
            <a:r>
              <a:rPr lang="en-US" sz="1400" b="1" dirty="0" smtClean="0"/>
              <a:t>(I met my wife @ 2007 BBQ)</a:t>
            </a:r>
          </a:p>
          <a:p>
            <a:pPr lvl="1"/>
            <a:endParaRPr lang="en-US" dirty="0" smtClean="0">
              <a:sym typeface="Wingdings" pitchFamily="2" charset="2"/>
            </a:endParaRPr>
          </a:p>
          <a:p>
            <a:pPr lvl="1">
              <a:buNone/>
            </a:pPr>
            <a:endParaRPr lang="en-US" dirty="0" smtClean="0">
              <a:sym typeface="Wingdings" pitchFamily="2" charset="2"/>
            </a:endParaRPr>
          </a:p>
          <a:p>
            <a:pPr lvl="1">
              <a:buNone/>
            </a:pPr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</p:txBody>
      </p:sp>
      <p:pic>
        <p:nvPicPr>
          <p:cNvPr id="4" name="Picture 3" descr="me_am_ca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2971800"/>
            <a:ext cx="2301240" cy="306832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User's Meeting,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Kenneth Smith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MG_64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4648200"/>
            <a:ext cx="2535936" cy="1901952"/>
          </a:xfrm>
          <a:prstGeom prst="rect">
            <a:avLst/>
          </a:prstGeom>
        </p:spPr>
      </p:pic>
      <p:pic>
        <p:nvPicPr>
          <p:cNvPr id="8" name="Picture 7" descr="IMG_64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3962400"/>
            <a:ext cx="3251200" cy="243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4995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We attempt to put on a monthly pub night</a:t>
            </a:r>
          </a:p>
          <a:p>
            <a:pPr lvl="1"/>
            <a:r>
              <a:rPr lang="en-US" sz="1800" dirty="0" smtClean="0"/>
              <a:t>June 17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, @ Quigley’s in Naperville at 7 P.M.  </a:t>
            </a:r>
          </a:p>
          <a:p>
            <a:r>
              <a:rPr lang="en-US" b="1" dirty="0" smtClean="0"/>
              <a:t>GSA BBQ </a:t>
            </a:r>
            <a:endParaRPr lang="en-US" sz="1400" b="1" dirty="0" smtClean="0"/>
          </a:p>
          <a:p>
            <a:pPr lvl="1"/>
            <a:endParaRPr lang="en-US" dirty="0" smtClean="0">
              <a:sym typeface="Wingdings" pitchFamily="2" charset="2"/>
            </a:endParaRPr>
          </a:p>
          <a:p>
            <a:pPr lvl="1">
              <a:buNone/>
            </a:pPr>
            <a:endParaRPr lang="en-US" dirty="0" smtClean="0">
              <a:sym typeface="Wingdings" pitchFamily="2" charset="2"/>
            </a:endParaRPr>
          </a:p>
          <a:p>
            <a:pPr lvl="1">
              <a:buNone/>
            </a:pPr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</p:txBody>
      </p:sp>
      <p:pic>
        <p:nvPicPr>
          <p:cNvPr id="4" name="Picture 3" descr="IMG_64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1676400"/>
            <a:ext cx="3251200" cy="2438400"/>
          </a:xfrm>
          <a:prstGeom prst="rect">
            <a:avLst/>
          </a:prstGeom>
        </p:spPr>
      </p:pic>
      <p:pic>
        <p:nvPicPr>
          <p:cNvPr id="6" name="Picture 5" descr="IMG_64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5768" y="2703576"/>
            <a:ext cx="2796032" cy="2097024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User's Meeting, 2010</a:t>
            </a:r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Kenneth Smith</a:t>
            </a:r>
            <a:endParaRPr lang="en-US"/>
          </a:p>
        </p:txBody>
      </p:sp>
      <p:pic>
        <p:nvPicPr>
          <p:cNvPr id="10" name="Picture 9" descr="IMG_644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2641600" y="2641600"/>
            <a:ext cx="32512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470</TotalTime>
  <Words>628</Words>
  <Application>Microsoft Office PowerPoint</Application>
  <PresentationFormat>On-screen Show (4:3)</PresentationFormat>
  <Paragraphs>119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Civic</vt:lpstr>
      <vt:lpstr>GSA Introduction</vt:lpstr>
      <vt:lpstr>GSA Officers</vt:lpstr>
      <vt:lpstr>GSA Officers</vt:lpstr>
      <vt:lpstr>Our Goal</vt:lpstr>
      <vt:lpstr>Resources</vt:lpstr>
      <vt:lpstr>Social Activities</vt:lpstr>
      <vt:lpstr>Social Activities</vt:lpstr>
      <vt:lpstr>Social Activities</vt:lpstr>
      <vt:lpstr>Social Activities</vt:lpstr>
      <vt:lpstr>Social Activities</vt:lpstr>
      <vt:lpstr>Social Activities</vt:lpstr>
      <vt:lpstr>Recreation</vt:lpstr>
      <vt:lpstr>Washington, D.C. Trip</vt:lpstr>
      <vt:lpstr>Washington, D.C. Trip</vt:lpstr>
      <vt:lpstr>Graduate Student Talks</vt:lpstr>
    </vt:vector>
  </TitlesOfParts>
  <Company>University at Buffalo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GSA Introduction</dc:title>
  <dc:creator>Kenny</dc:creator>
  <cp:lastModifiedBy>Kenny</cp:lastModifiedBy>
  <cp:revision>26</cp:revision>
  <dcterms:created xsi:type="dcterms:W3CDTF">2010-05-30T06:03:12Z</dcterms:created>
  <dcterms:modified xsi:type="dcterms:W3CDTF">2010-06-02T12:20:12Z</dcterms:modified>
</cp:coreProperties>
</file>