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5" r:id="rId2"/>
    <p:sldId id="293" r:id="rId3"/>
    <p:sldId id="314" r:id="rId4"/>
    <p:sldId id="298" r:id="rId5"/>
    <p:sldId id="304" r:id="rId6"/>
    <p:sldId id="305" r:id="rId7"/>
    <p:sldId id="301" r:id="rId8"/>
    <p:sldId id="315" r:id="rId9"/>
    <p:sldId id="302" r:id="rId10"/>
    <p:sldId id="299" r:id="rId11"/>
    <p:sldId id="300" r:id="rId12"/>
    <p:sldId id="316" r:id="rId13"/>
    <p:sldId id="320" r:id="rId14"/>
    <p:sldId id="322" r:id="rId15"/>
    <p:sldId id="317" r:id="rId16"/>
    <p:sldId id="318" r:id="rId17"/>
    <p:sldId id="319" r:id="rId18"/>
    <p:sldId id="32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1" autoAdjust="0"/>
    <p:restoredTop sz="94633" autoAdjust="0"/>
  </p:normalViewPr>
  <p:slideViewPr>
    <p:cSldViewPr>
      <p:cViewPr varScale="1">
        <p:scale>
          <a:sx n="63" d="100"/>
          <a:sy n="63" d="100"/>
        </p:scale>
        <p:origin x="-146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669B5-8FAC-4C84-BCD9-3F51444636E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7106F-B03F-499E-952A-ED96BDDC35F7}">
      <dgm:prSet phldrT="[Text]" phldr="1"/>
      <dgm:spPr/>
      <dgm:t>
        <a:bodyPr/>
        <a:lstStyle/>
        <a:p>
          <a:endParaRPr lang="en-US" dirty="0"/>
        </a:p>
      </dgm:t>
    </dgm:pt>
    <dgm:pt modelId="{0E6B0A89-A13E-47A1-96FB-EE2E656B55D3}" type="parTrans" cxnId="{F946707F-18FC-4F88-9EC7-622B9071AF15}">
      <dgm:prSet/>
      <dgm:spPr/>
      <dgm:t>
        <a:bodyPr/>
        <a:lstStyle/>
        <a:p>
          <a:endParaRPr lang="en-US"/>
        </a:p>
      </dgm:t>
    </dgm:pt>
    <dgm:pt modelId="{8BF44101-3A5F-4DB3-BAC8-0C7FDD210CF3}" type="sibTrans" cxnId="{F946707F-18FC-4F88-9EC7-622B9071AF15}">
      <dgm:prSet/>
      <dgm:spPr/>
      <dgm:t>
        <a:bodyPr/>
        <a:lstStyle/>
        <a:p>
          <a:endParaRPr lang="en-US"/>
        </a:p>
      </dgm:t>
    </dgm:pt>
    <dgm:pt modelId="{8B98B1D9-B3CB-40EE-9E9C-1B56C925AFF5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Amplitude tune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1CDE4693-F2B2-4881-8741-73282D0D4FA7}" type="parTrans" cxnId="{EDB20914-349B-445F-BBCA-478E2F5CBB2A}">
      <dgm:prSet/>
      <dgm:spPr/>
      <dgm:t>
        <a:bodyPr/>
        <a:lstStyle/>
        <a:p>
          <a:endParaRPr lang="en-US"/>
        </a:p>
      </dgm:t>
    </dgm:pt>
    <dgm:pt modelId="{D7978396-8FA9-4D52-850E-F47CCBE5E06A}" type="sibTrans" cxnId="{EDB20914-349B-445F-BBCA-478E2F5CBB2A}">
      <dgm:prSet/>
      <dgm:spPr/>
      <dgm:t>
        <a:bodyPr/>
        <a:lstStyle/>
        <a:p>
          <a:endParaRPr lang="en-US"/>
        </a:p>
      </dgm:t>
    </dgm:pt>
    <dgm:pt modelId="{B61D054D-35B3-45D0-909C-B8BA4979D258}">
      <dgm:prSet phldrT="[Text]" custT="1"/>
      <dgm:spPr/>
      <dgm:t>
        <a:bodyPr/>
        <a:lstStyle/>
        <a:p>
          <a:pPr algn="ctr"/>
          <a:r>
            <a:rPr lang="en-US" sz="1600" dirty="0" smtClean="0">
              <a:latin typeface="Comic Sans MS" panose="030F0702030302020204" pitchFamily="66" charset="0"/>
            </a:rPr>
            <a:t>Tune footprint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EF60DDE7-9BA1-4664-9E86-6F2C06A21977}" type="parTrans" cxnId="{D78C7C1D-DEE9-4CB2-AB0E-3F39C191F551}">
      <dgm:prSet/>
      <dgm:spPr/>
      <dgm:t>
        <a:bodyPr/>
        <a:lstStyle/>
        <a:p>
          <a:endParaRPr lang="en-US"/>
        </a:p>
      </dgm:t>
    </dgm:pt>
    <dgm:pt modelId="{BDFDDEA6-CE29-4B52-925D-89E1DDB36F72}" type="sibTrans" cxnId="{D78C7C1D-DEE9-4CB2-AB0E-3F39C191F551}">
      <dgm:prSet/>
      <dgm:spPr/>
      <dgm:t>
        <a:bodyPr/>
        <a:lstStyle/>
        <a:p>
          <a:endParaRPr lang="en-US"/>
        </a:p>
      </dgm:t>
    </dgm:pt>
    <dgm:pt modelId="{001C783A-333D-437B-B7C5-B0B4BD5B41E5}">
      <dgm:prSet phldrT="[Text]" custT="1"/>
      <dgm:spPr/>
      <dgm:t>
        <a:bodyPr/>
        <a:lstStyle/>
        <a:p>
          <a:pPr algn="ctr"/>
          <a:r>
            <a:rPr lang="en-US" sz="1600" dirty="0" smtClean="0">
              <a:latin typeface="Comic Sans MS" panose="030F0702030302020204" pitchFamily="66" charset="0"/>
            </a:rPr>
            <a:t>Chromatic tune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3BF5D453-8014-4347-AE0E-822EA76CAA4D}" type="parTrans" cxnId="{F9CDDE27-0CBF-45DB-8F34-7362DBBFC5A5}">
      <dgm:prSet/>
      <dgm:spPr/>
      <dgm:t>
        <a:bodyPr/>
        <a:lstStyle/>
        <a:p>
          <a:endParaRPr lang="en-US"/>
        </a:p>
      </dgm:t>
    </dgm:pt>
    <dgm:pt modelId="{B8742FC9-257D-4C85-9603-C622F333DD23}" type="sibTrans" cxnId="{F9CDDE27-0CBF-45DB-8F34-7362DBBFC5A5}">
      <dgm:prSet/>
      <dgm:spPr/>
      <dgm:t>
        <a:bodyPr/>
        <a:lstStyle/>
        <a:p>
          <a:endParaRPr lang="en-US"/>
        </a:p>
      </dgm:t>
    </dgm:pt>
    <dgm:pt modelId="{8B1CE8DB-00B8-4EEE-9593-C0F14C545E63}" type="pres">
      <dgm:prSet presAssocID="{03E669B5-8FAC-4C84-BCD9-3F51444636E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FE011DC-BB4C-47BF-8EA7-642A20B971EC}" type="pres">
      <dgm:prSet presAssocID="{9E87106F-B03F-499E-952A-ED96BDDC35F7}" presName="composite" presStyleCnt="0"/>
      <dgm:spPr/>
    </dgm:pt>
    <dgm:pt modelId="{B233090A-5A9F-4667-B6E1-CAB5D159971B}" type="pres">
      <dgm:prSet presAssocID="{9E87106F-B03F-499E-952A-ED96BDDC35F7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1EE6E-048E-4E3E-B3FE-BB439D9EFBEA}" type="pres">
      <dgm:prSet presAssocID="{9E87106F-B03F-499E-952A-ED96BDDC35F7}" presName="rect1" presStyleLbl="alignImgPlace1" presStyleIdx="0" presStyleCnt="4" custScaleX="304656" custScaleY="1965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E80AA8-EAAE-4DA7-8DBB-9C8D0B27C8A7}" type="pres">
      <dgm:prSet presAssocID="{8BF44101-3A5F-4DB3-BAC8-0C7FDD210CF3}" presName="sibTrans" presStyleCnt="0"/>
      <dgm:spPr/>
    </dgm:pt>
    <dgm:pt modelId="{D6C83F27-8F86-41DD-A463-1895FEAB5B4D}" type="pres">
      <dgm:prSet presAssocID="{8B98B1D9-B3CB-40EE-9E9C-1B56C925AFF5}" presName="composite" presStyleCnt="0"/>
      <dgm:spPr/>
    </dgm:pt>
    <dgm:pt modelId="{6E35B139-6C7C-4EF0-974D-8D27EAC51D87}" type="pres">
      <dgm:prSet presAssocID="{8B98B1D9-B3CB-40EE-9E9C-1B56C925AFF5}" presName="rect2" presStyleLbl="revTx" presStyleIdx="1" presStyleCnt="4" custScaleX="186818" custScaleY="130801" custLinFactY="-100000" custLinFactNeighborX="2437" custLinFactNeighborY="-127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A4DE-9CA8-4A0B-B8A0-64502368C505}" type="pres">
      <dgm:prSet presAssocID="{8B98B1D9-B3CB-40EE-9E9C-1B56C925AFF5}" presName="rect1" presStyleLbl="alignImgPlace1" presStyleIdx="1" presStyleCnt="4" custScaleX="304656" custScaleY="1965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FD546E-0B3C-4AB5-8D4C-BADBE22676A5}" type="pres">
      <dgm:prSet presAssocID="{D7978396-8FA9-4D52-850E-F47CCBE5E06A}" presName="sibTrans" presStyleCnt="0"/>
      <dgm:spPr/>
    </dgm:pt>
    <dgm:pt modelId="{F47E0778-5EDF-4B42-BAB4-F6D864E8F179}" type="pres">
      <dgm:prSet presAssocID="{B61D054D-35B3-45D0-909C-B8BA4979D258}" presName="composite" presStyleCnt="0"/>
      <dgm:spPr/>
    </dgm:pt>
    <dgm:pt modelId="{DCED7B27-F999-4E3B-98CA-C3624F3419B3}" type="pres">
      <dgm:prSet presAssocID="{B61D054D-35B3-45D0-909C-B8BA4979D258}" presName="rect2" presStyleLbl="revTx" presStyleIdx="2" presStyleCnt="4" custScaleX="165419" custScaleY="109331" custLinFactY="-107734" custLinFactNeighborX="-243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7F15-5FBB-4CCE-A11B-6D9F94152B28}" type="pres">
      <dgm:prSet presAssocID="{B61D054D-35B3-45D0-909C-B8BA4979D258}" presName="rect1" presStyleLbl="alignImgPlace1" presStyleIdx="2" presStyleCnt="4" custScaleX="304656" custScaleY="1965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BA4204-84EB-40AE-ABF3-0400422DD149}" type="pres">
      <dgm:prSet presAssocID="{BDFDDEA6-CE29-4B52-925D-89E1DDB36F72}" presName="sibTrans" presStyleCnt="0"/>
      <dgm:spPr/>
    </dgm:pt>
    <dgm:pt modelId="{E494DADD-4A10-4AFB-9ABA-ABD82B28A5A4}" type="pres">
      <dgm:prSet presAssocID="{001C783A-333D-437B-B7C5-B0B4BD5B41E5}" presName="composite" presStyleCnt="0"/>
      <dgm:spPr/>
    </dgm:pt>
    <dgm:pt modelId="{EFDED7B3-7008-4FF5-9C3B-66428601677D}" type="pres">
      <dgm:prSet presAssocID="{001C783A-333D-437B-B7C5-B0B4BD5B41E5}" presName="rect2" presStyleLbl="revTx" presStyleIdx="3" presStyleCnt="4" custScaleX="200040" custScaleY="130801" custLinFactY="-100000" custLinFactNeighborX="-6084" custLinFactNeighborY="-196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309B4-8D49-4FED-9504-7F6DBDDB6B29}" type="pres">
      <dgm:prSet presAssocID="{001C783A-333D-437B-B7C5-B0B4BD5B41E5}" presName="rect1" presStyleLbl="alignImgPlace1" presStyleIdx="3" presStyleCnt="4" custScaleX="304656" custScaleY="19658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E747282-541A-451B-8E88-1DEA4AD9619B}" type="presOf" srcId="{9E87106F-B03F-499E-952A-ED96BDDC35F7}" destId="{B233090A-5A9F-4667-B6E1-CAB5D159971B}" srcOrd="0" destOrd="0" presId="urn:microsoft.com/office/officeart/2008/layout/PictureGrid"/>
    <dgm:cxn modelId="{4CABBEBB-EEA1-4915-B74A-A5A5117A5ED8}" type="presOf" srcId="{8B98B1D9-B3CB-40EE-9E9C-1B56C925AFF5}" destId="{6E35B139-6C7C-4EF0-974D-8D27EAC51D87}" srcOrd="0" destOrd="0" presId="urn:microsoft.com/office/officeart/2008/layout/PictureGrid"/>
    <dgm:cxn modelId="{F9CDDE27-0CBF-45DB-8F34-7362DBBFC5A5}" srcId="{03E669B5-8FAC-4C84-BCD9-3F51444636E1}" destId="{001C783A-333D-437B-B7C5-B0B4BD5B41E5}" srcOrd="3" destOrd="0" parTransId="{3BF5D453-8014-4347-AE0E-822EA76CAA4D}" sibTransId="{B8742FC9-257D-4C85-9603-C622F333DD23}"/>
    <dgm:cxn modelId="{EDB20914-349B-445F-BBCA-478E2F5CBB2A}" srcId="{03E669B5-8FAC-4C84-BCD9-3F51444636E1}" destId="{8B98B1D9-B3CB-40EE-9E9C-1B56C925AFF5}" srcOrd="1" destOrd="0" parTransId="{1CDE4693-F2B2-4881-8741-73282D0D4FA7}" sibTransId="{D7978396-8FA9-4D52-850E-F47CCBE5E06A}"/>
    <dgm:cxn modelId="{734555C0-CF07-4604-96C4-DA28F36B7FB8}" type="presOf" srcId="{03E669B5-8FAC-4C84-BCD9-3F51444636E1}" destId="{8B1CE8DB-00B8-4EEE-9593-C0F14C545E63}" srcOrd="0" destOrd="0" presId="urn:microsoft.com/office/officeart/2008/layout/PictureGrid"/>
    <dgm:cxn modelId="{A1BF29F2-3885-4DD5-816E-41FCBA4AF884}" type="presOf" srcId="{001C783A-333D-437B-B7C5-B0B4BD5B41E5}" destId="{EFDED7B3-7008-4FF5-9C3B-66428601677D}" srcOrd="0" destOrd="0" presId="urn:microsoft.com/office/officeart/2008/layout/PictureGrid"/>
    <dgm:cxn modelId="{F946707F-18FC-4F88-9EC7-622B9071AF15}" srcId="{03E669B5-8FAC-4C84-BCD9-3F51444636E1}" destId="{9E87106F-B03F-499E-952A-ED96BDDC35F7}" srcOrd="0" destOrd="0" parTransId="{0E6B0A89-A13E-47A1-96FB-EE2E656B55D3}" sibTransId="{8BF44101-3A5F-4DB3-BAC8-0C7FDD210CF3}"/>
    <dgm:cxn modelId="{D78C7C1D-DEE9-4CB2-AB0E-3F39C191F551}" srcId="{03E669B5-8FAC-4C84-BCD9-3F51444636E1}" destId="{B61D054D-35B3-45D0-909C-B8BA4979D258}" srcOrd="2" destOrd="0" parTransId="{EF60DDE7-9BA1-4664-9E86-6F2C06A21977}" sibTransId="{BDFDDEA6-CE29-4B52-925D-89E1DDB36F72}"/>
    <dgm:cxn modelId="{C7BF91D4-759E-4827-95C8-8AA381FBB711}" type="presOf" srcId="{B61D054D-35B3-45D0-909C-B8BA4979D258}" destId="{DCED7B27-F999-4E3B-98CA-C3624F3419B3}" srcOrd="0" destOrd="0" presId="urn:microsoft.com/office/officeart/2008/layout/PictureGrid"/>
    <dgm:cxn modelId="{918EFBBE-D494-487A-8B28-DA5836802C5D}" type="presParOf" srcId="{8B1CE8DB-00B8-4EEE-9593-C0F14C545E63}" destId="{1FE011DC-BB4C-47BF-8EA7-642A20B971EC}" srcOrd="0" destOrd="0" presId="urn:microsoft.com/office/officeart/2008/layout/PictureGrid"/>
    <dgm:cxn modelId="{6970CBA0-A941-4EBD-8DDE-5E43D2569690}" type="presParOf" srcId="{1FE011DC-BB4C-47BF-8EA7-642A20B971EC}" destId="{B233090A-5A9F-4667-B6E1-CAB5D159971B}" srcOrd="0" destOrd="0" presId="urn:microsoft.com/office/officeart/2008/layout/PictureGrid"/>
    <dgm:cxn modelId="{BA9A9156-9F13-4442-96B8-37E06A080D50}" type="presParOf" srcId="{1FE011DC-BB4C-47BF-8EA7-642A20B971EC}" destId="{AA71EE6E-048E-4E3E-B3FE-BB439D9EFBEA}" srcOrd="1" destOrd="0" presId="urn:microsoft.com/office/officeart/2008/layout/PictureGrid"/>
    <dgm:cxn modelId="{168EC025-5FFF-489D-AE54-4B4F9397E422}" type="presParOf" srcId="{8B1CE8DB-00B8-4EEE-9593-C0F14C545E63}" destId="{55E80AA8-EAAE-4DA7-8DBB-9C8D0B27C8A7}" srcOrd="1" destOrd="0" presId="urn:microsoft.com/office/officeart/2008/layout/PictureGrid"/>
    <dgm:cxn modelId="{175F2553-B1F4-4F7D-B23D-491CA0F599AC}" type="presParOf" srcId="{8B1CE8DB-00B8-4EEE-9593-C0F14C545E63}" destId="{D6C83F27-8F86-41DD-A463-1895FEAB5B4D}" srcOrd="2" destOrd="0" presId="urn:microsoft.com/office/officeart/2008/layout/PictureGrid"/>
    <dgm:cxn modelId="{5108C3B4-DA29-4ED6-9B50-A5879AAE2C3C}" type="presParOf" srcId="{D6C83F27-8F86-41DD-A463-1895FEAB5B4D}" destId="{6E35B139-6C7C-4EF0-974D-8D27EAC51D87}" srcOrd="0" destOrd="0" presId="urn:microsoft.com/office/officeart/2008/layout/PictureGrid"/>
    <dgm:cxn modelId="{C49A9436-7265-4C07-8C10-7536EF4D9894}" type="presParOf" srcId="{D6C83F27-8F86-41DD-A463-1895FEAB5B4D}" destId="{B2D9A4DE-9CA8-4A0B-B8A0-64502368C505}" srcOrd="1" destOrd="0" presId="urn:microsoft.com/office/officeart/2008/layout/PictureGrid"/>
    <dgm:cxn modelId="{128FC3B4-C93D-4BA5-A3F5-A865EB93D886}" type="presParOf" srcId="{8B1CE8DB-00B8-4EEE-9593-C0F14C545E63}" destId="{59FD546E-0B3C-4AB5-8D4C-BADBE22676A5}" srcOrd="3" destOrd="0" presId="urn:microsoft.com/office/officeart/2008/layout/PictureGrid"/>
    <dgm:cxn modelId="{461DB294-2084-4224-894A-CB1BD425AB24}" type="presParOf" srcId="{8B1CE8DB-00B8-4EEE-9593-C0F14C545E63}" destId="{F47E0778-5EDF-4B42-BAB4-F6D864E8F179}" srcOrd="4" destOrd="0" presId="urn:microsoft.com/office/officeart/2008/layout/PictureGrid"/>
    <dgm:cxn modelId="{9BF30B8A-353E-4ADF-ACCD-57DFF962CF2B}" type="presParOf" srcId="{F47E0778-5EDF-4B42-BAB4-F6D864E8F179}" destId="{DCED7B27-F999-4E3B-98CA-C3624F3419B3}" srcOrd="0" destOrd="0" presId="urn:microsoft.com/office/officeart/2008/layout/PictureGrid"/>
    <dgm:cxn modelId="{4761DED1-FE38-41C5-ACB9-63249DC91ED0}" type="presParOf" srcId="{F47E0778-5EDF-4B42-BAB4-F6D864E8F179}" destId="{8E7D7F15-5FBB-4CCE-A11B-6D9F94152B28}" srcOrd="1" destOrd="0" presId="urn:microsoft.com/office/officeart/2008/layout/PictureGrid"/>
    <dgm:cxn modelId="{55036D22-6986-45D5-90F4-F7F7C724CE04}" type="presParOf" srcId="{8B1CE8DB-00B8-4EEE-9593-C0F14C545E63}" destId="{4ABA4204-84EB-40AE-ABF3-0400422DD149}" srcOrd="5" destOrd="0" presId="urn:microsoft.com/office/officeart/2008/layout/PictureGrid"/>
    <dgm:cxn modelId="{E1651FB6-E314-415A-AFAA-DBFF90C7C4F3}" type="presParOf" srcId="{8B1CE8DB-00B8-4EEE-9593-C0F14C545E63}" destId="{E494DADD-4A10-4AFB-9ABA-ABD82B28A5A4}" srcOrd="6" destOrd="0" presId="urn:microsoft.com/office/officeart/2008/layout/PictureGrid"/>
    <dgm:cxn modelId="{BBAB4E22-CC1A-40F0-B47C-D3CE1A23B6C6}" type="presParOf" srcId="{E494DADD-4A10-4AFB-9ABA-ABD82B28A5A4}" destId="{EFDED7B3-7008-4FF5-9C3B-66428601677D}" srcOrd="0" destOrd="0" presId="urn:microsoft.com/office/officeart/2008/layout/PictureGrid"/>
    <dgm:cxn modelId="{CCD07460-A9DB-4314-9C84-55343B6E9BB0}" type="presParOf" srcId="{E494DADD-4A10-4AFB-9ABA-ABD82B28A5A4}" destId="{AE8309B4-8D49-4FED-9504-7F6DBDDB6B29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669B5-8FAC-4C84-BCD9-3F51444636E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7106F-B03F-499E-952A-ED96BDDC35F7}">
      <dgm:prSet phldrT="[Text]" phldr="1"/>
      <dgm:spPr/>
      <dgm:t>
        <a:bodyPr/>
        <a:lstStyle/>
        <a:p>
          <a:endParaRPr lang="en-US" dirty="0"/>
        </a:p>
      </dgm:t>
    </dgm:pt>
    <dgm:pt modelId="{0E6B0A89-A13E-47A1-96FB-EE2E656B55D3}" type="parTrans" cxnId="{F946707F-18FC-4F88-9EC7-622B9071AF15}">
      <dgm:prSet/>
      <dgm:spPr/>
      <dgm:t>
        <a:bodyPr/>
        <a:lstStyle/>
        <a:p>
          <a:endParaRPr lang="en-US"/>
        </a:p>
      </dgm:t>
    </dgm:pt>
    <dgm:pt modelId="{8BF44101-3A5F-4DB3-BAC8-0C7FDD210CF3}" type="sibTrans" cxnId="{F946707F-18FC-4F88-9EC7-622B9071AF15}">
      <dgm:prSet/>
      <dgm:spPr/>
      <dgm:t>
        <a:bodyPr/>
        <a:lstStyle/>
        <a:p>
          <a:endParaRPr lang="en-US"/>
        </a:p>
      </dgm:t>
    </dgm:pt>
    <dgm:pt modelId="{8B98B1D9-B3CB-40EE-9E9C-1B56C925AFF5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Amplitude tune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1CDE4693-F2B2-4881-8741-73282D0D4FA7}" type="parTrans" cxnId="{EDB20914-349B-445F-BBCA-478E2F5CBB2A}">
      <dgm:prSet/>
      <dgm:spPr/>
      <dgm:t>
        <a:bodyPr/>
        <a:lstStyle/>
        <a:p>
          <a:endParaRPr lang="en-US"/>
        </a:p>
      </dgm:t>
    </dgm:pt>
    <dgm:pt modelId="{D7978396-8FA9-4D52-850E-F47CCBE5E06A}" type="sibTrans" cxnId="{EDB20914-349B-445F-BBCA-478E2F5CBB2A}">
      <dgm:prSet/>
      <dgm:spPr/>
      <dgm:t>
        <a:bodyPr/>
        <a:lstStyle/>
        <a:p>
          <a:endParaRPr lang="en-US"/>
        </a:p>
      </dgm:t>
    </dgm:pt>
    <dgm:pt modelId="{B61D054D-35B3-45D0-909C-B8BA4979D258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Tune footprint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EF60DDE7-9BA1-4664-9E86-6F2C06A21977}" type="parTrans" cxnId="{D78C7C1D-DEE9-4CB2-AB0E-3F39C191F551}">
      <dgm:prSet/>
      <dgm:spPr/>
      <dgm:t>
        <a:bodyPr/>
        <a:lstStyle/>
        <a:p>
          <a:endParaRPr lang="en-US"/>
        </a:p>
      </dgm:t>
    </dgm:pt>
    <dgm:pt modelId="{BDFDDEA6-CE29-4B52-925D-89E1DDB36F72}" type="sibTrans" cxnId="{D78C7C1D-DEE9-4CB2-AB0E-3F39C191F551}">
      <dgm:prSet/>
      <dgm:spPr/>
      <dgm:t>
        <a:bodyPr/>
        <a:lstStyle/>
        <a:p>
          <a:endParaRPr lang="en-US"/>
        </a:p>
      </dgm:t>
    </dgm:pt>
    <dgm:pt modelId="{001C783A-333D-437B-B7C5-B0B4BD5B41E5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Frequency Map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3BF5D453-8014-4347-AE0E-822EA76CAA4D}" type="parTrans" cxnId="{F9CDDE27-0CBF-45DB-8F34-7362DBBFC5A5}">
      <dgm:prSet/>
      <dgm:spPr/>
      <dgm:t>
        <a:bodyPr/>
        <a:lstStyle/>
        <a:p>
          <a:endParaRPr lang="en-US"/>
        </a:p>
      </dgm:t>
    </dgm:pt>
    <dgm:pt modelId="{B8742FC9-257D-4C85-9603-C622F333DD23}" type="sibTrans" cxnId="{F9CDDE27-0CBF-45DB-8F34-7362DBBFC5A5}">
      <dgm:prSet/>
      <dgm:spPr/>
      <dgm:t>
        <a:bodyPr/>
        <a:lstStyle/>
        <a:p>
          <a:endParaRPr lang="en-US"/>
        </a:p>
      </dgm:t>
    </dgm:pt>
    <dgm:pt modelId="{8B1CE8DB-00B8-4EEE-9593-C0F14C545E63}" type="pres">
      <dgm:prSet presAssocID="{03E669B5-8FAC-4C84-BCD9-3F51444636E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FE011DC-BB4C-47BF-8EA7-642A20B971EC}" type="pres">
      <dgm:prSet presAssocID="{9E87106F-B03F-499E-952A-ED96BDDC35F7}" presName="composite" presStyleCnt="0"/>
      <dgm:spPr/>
    </dgm:pt>
    <dgm:pt modelId="{B233090A-5A9F-4667-B6E1-CAB5D159971B}" type="pres">
      <dgm:prSet presAssocID="{9E87106F-B03F-499E-952A-ED96BDDC35F7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1EE6E-048E-4E3E-B3FE-BB439D9EFBEA}" type="pres">
      <dgm:prSet presAssocID="{9E87106F-B03F-499E-952A-ED96BDDC35F7}" presName="rect1" presStyleLbl="alignImgPlace1" presStyleIdx="0" presStyleCnt="4" custScaleX="304656" custScaleY="1965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E80AA8-EAAE-4DA7-8DBB-9C8D0B27C8A7}" type="pres">
      <dgm:prSet presAssocID="{8BF44101-3A5F-4DB3-BAC8-0C7FDD210CF3}" presName="sibTrans" presStyleCnt="0"/>
      <dgm:spPr/>
    </dgm:pt>
    <dgm:pt modelId="{D6C83F27-8F86-41DD-A463-1895FEAB5B4D}" type="pres">
      <dgm:prSet presAssocID="{8B98B1D9-B3CB-40EE-9E9C-1B56C925AFF5}" presName="composite" presStyleCnt="0"/>
      <dgm:spPr/>
    </dgm:pt>
    <dgm:pt modelId="{6E35B139-6C7C-4EF0-974D-8D27EAC51D87}" type="pres">
      <dgm:prSet presAssocID="{8B98B1D9-B3CB-40EE-9E9C-1B56C925AFF5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A4DE-9CA8-4A0B-B8A0-64502368C505}" type="pres">
      <dgm:prSet presAssocID="{8B98B1D9-B3CB-40EE-9E9C-1B56C925AFF5}" presName="rect1" presStyleLbl="alignImgPlace1" presStyleIdx="1" presStyleCnt="4" custScaleX="304656" custScaleY="1965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9FD546E-0B3C-4AB5-8D4C-BADBE22676A5}" type="pres">
      <dgm:prSet presAssocID="{D7978396-8FA9-4D52-850E-F47CCBE5E06A}" presName="sibTrans" presStyleCnt="0"/>
      <dgm:spPr/>
    </dgm:pt>
    <dgm:pt modelId="{F47E0778-5EDF-4B42-BAB4-F6D864E8F179}" type="pres">
      <dgm:prSet presAssocID="{B61D054D-35B3-45D0-909C-B8BA4979D258}" presName="composite" presStyleCnt="0"/>
      <dgm:spPr/>
    </dgm:pt>
    <dgm:pt modelId="{DCED7B27-F999-4E3B-98CA-C3624F3419B3}" type="pres">
      <dgm:prSet presAssocID="{B61D054D-35B3-45D0-909C-B8BA4979D258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7F15-5FBB-4CCE-A11B-6D9F94152B28}" type="pres">
      <dgm:prSet presAssocID="{B61D054D-35B3-45D0-909C-B8BA4979D258}" presName="rect1" presStyleLbl="alignImgPlace1" presStyleIdx="2" presStyleCnt="4" custScaleX="304656" custScaleY="1965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BA4204-84EB-40AE-ABF3-0400422DD149}" type="pres">
      <dgm:prSet presAssocID="{BDFDDEA6-CE29-4B52-925D-89E1DDB36F72}" presName="sibTrans" presStyleCnt="0"/>
      <dgm:spPr/>
    </dgm:pt>
    <dgm:pt modelId="{E494DADD-4A10-4AFB-9ABA-ABD82B28A5A4}" type="pres">
      <dgm:prSet presAssocID="{001C783A-333D-437B-B7C5-B0B4BD5B41E5}" presName="composite" presStyleCnt="0"/>
      <dgm:spPr/>
    </dgm:pt>
    <dgm:pt modelId="{EFDED7B3-7008-4FF5-9C3B-66428601677D}" type="pres">
      <dgm:prSet presAssocID="{001C783A-333D-437B-B7C5-B0B4BD5B41E5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309B4-8D49-4FED-9504-7F6DBDDB6B29}" type="pres">
      <dgm:prSet presAssocID="{001C783A-333D-437B-B7C5-B0B4BD5B41E5}" presName="rect1" presStyleLbl="alignImgPlace1" presStyleIdx="3" presStyleCnt="4" custScaleX="304656" custScaleY="1965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</dgm:ptLst>
  <dgm:cxnLst>
    <dgm:cxn modelId="{E65B668F-0ECE-4112-AD55-F614631F602F}" type="presOf" srcId="{8B98B1D9-B3CB-40EE-9E9C-1B56C925AFF5}" destId="{6E35B139-6C7C-4EF0-974D-8D27EAC51D87}" srcOrd="0" destOrd="0" presId="urn:microsoft.com/office/officeart/2008/layout/PictureGrid"/>
    <dgm:cxn modelId="{F9CDDE27-0CBF-45DB-8F34-7362DBBFC5A5}" srcId="{03E669B5-8FAC-4C84-BCD9-3F51444636E1}" destId="{001C783A-333D-437B-B7C5-B0B4BD5B41E5}" srcOrd="3" destOrd="0" parTransId="{3BF5D453-8014-4347-AE0E-822EA76CAA4D}" sibTransId="{B8742FC9-257D-4C85-9603-C622F333DD23}"/>
    <dgm:cxn modelId="{33456E97-86BA-46F9-B90F-9C08B8C8A798}" type="presOf" srcId="{9E87106F-B03F-499E-952A-ED96BDDC35F7}" destId="{B233090A-5A9F-4667-B6E1-CAB5D159971B}" srcOrd="0" destOrd="0" presId="urn:microsoft.com/office/officeart/2008/layout/PictureGrid"/>
    <dgm:cxn modelId="{1EB0D23D-0367-437D-809C-A1A0EA80947F}" type="presOf" srcId="{001C783A-333D-437B-B7C5-B0B4BD5B41E5}" destId="{EFDED7B3-7008-4FF5-9C3B-66428601677D}" srcOrd="0" destOrd="0" presId="urn:microsoft.com/office/officeart/2008/layout/PictureGrid"/>
    <dgm:cxn modelId="{EDB20914-349B-445F-BBCA-478E2F5CBB2A}" srcId="{03E669B5-8FAC-4C84-BCD9-3F51444636E1}" destId="{8B98B1D9-B3CB-40EE-9E9C-1B56C925AFF5}" srcOrd="1" destOrd="0" parTransId="{1CDE4693-F2B2-4881-8741-73282D0D4FA7}" sibTransId="{D7978396-8FA9-4D52-850E-F47CCBE5E06A}"/>
    <dgm:cxn modelId="{32BBC5C8-69C4-4B04-911C-9178DD1C580D}" type="presOf" srcId="{B61D054D-35B3-45D0-909C-B8BA4979D258}" destId="{DCED7B27-F999-4E3B-98CA-C3624F3419B3}" srcOrd="0" destOrd="0" presId="urn:microsoft.com/office/officeart/2008/layout/PictureGrid"/>
    <dgm:cxn modelId="{000FB651-ED75-4411-A848-3B492BF2F72C}" type="presOf" srcId="{03E669B5-8FAC-4C84-BCD9-3F51444636E1}" destId="{8B1CE8DB-00B8-4EEE-9593-C0F14C545E63}" srcOrd="0" destOrd="0" presId="urn:microsoft.com/office/officeart/2008/layout/PictureGrid"/>
    <dgm:cxn modelId="{F946707F-18FC-4F88-9EC7-622B9071AF15}" srcId="{03E669B5-8FAC-4C84-BCD9-3F51444636E1}" destId="{9E87106F-B03F-499E-952A-ED96BDDC35F7}" srcOrd="0" destOrd="0" parTransId="{0E6B0A89-A13E-47A1-96FB-EE2E656B55D3}" sibTransId="{8BF44101-3A5F-4DB3-BAC8-0C7FDD210CF3}"/>
    <dgm:cxn modelId="{D78C7C1D-DEE9-4CB2-AB0E-3F39C191F551}" srcId="{03E669B5-8FAC-4C84-BCD9-3F51444636E1}" destId="{B61D054D-35B3-45D0-909C-B8BA4979D258}" srcOrd="2" destOrd="0" parTransId="{EF60DDE7-9BA1-4664-9E86-6F2C06A21977}" sibTransId="{BDFDDEA6-CE29-4B52-925D-89E1DDB36F72}"/>
    <dgm:cxn modelId="{293BD371-48E7-41E3-9D25-7F61C75D0B5F}" type="presParOf" srcId="{8B1CE8DB-00B8-4EEE-9593-C0F14C545E63}" destId="{1FE011DC-BB4C-47BF-8EA7-642A20B971EC}" srcOrd="0" destOrd="0" presId="urn:microsoft.com/office/officeart/2008/layout/PictureGrid"/>
    <dgm:cxn modelId="{646E044E-E6C0-40D2-9AF4-C1156E1EC8EA}" type="presParOf" srcId="{1FE011DC-BB4C-47BF-8EA7-642A20B971EC}" destId="{B233090A-5A9F-4667-B6E1-CAB5D159971B}" srcOrd="0" destOrd="0" presId="urn:microsoft.com/office/officeart/2008/layout/PictureGrid"/>
    <dgm:cxn modelId="{A1DA2FC3-26D9-4F32-B0A0-1590E31A9404}" type="presParOf" srcId="{1FE011DC-BB4C-47BF-8EA7-642A20B971EC}" destId="{AA71EE6E-048E-4E3E-B3FE-BB439D9EFBEA}" srcOrd="1" destOrd="0" presId="urn:microsoft.com/office/officeart/2008/layout/PictureGrid"/>
    <dgm:cxn modelId="{6BA72D20-65F5-40AC-ACA3-07F6CE822DC5}" type="presParOf" srcId="{8B1CE8DB-00B8-4EEE-9593-C0F14C545E63}" destId="{55E80AA8-EAAE-4DA7-8DBB-9C8D0B27C8A7}" srcOrd="1" destOrd="0" presId="urn:microsoft.com/office/officeart/2008/layout/PictureGrid"/>
    <dgm:cxn modelId="{E7B6B771-5E68-489E-B6BF-9CDB72DF4EF9}" type="presParOf" srcId="{8B1CE8DB-00B8-4EEE-9593-C0F14C545E63}" destId="{D6C83F27-8F86-41DD-A463-1895FEAB5B4D}" srcOrd="2" destOrd="0" presId="urn:microsoft.com/office/officeart/2008/layout/PictureGrid"/>
    <dgm:cxn modelId="{28A9719C-5A11-4005-9644-72A32A4E1A15}" type="presParOf" srcId="{D6C83F27-8F86-41DD-A463-1895FEAB5B4D}" destId="{6E35B139-6C7C-4EF0-974D-8D27EAC51D87}" srcOrd="0" destOrd="0" presId="urn:microsoft.com/office/officeart/2008/layout/PictureGrid"/>
    <dgm:cxn modelId="{A85273CA-98F3-4E38-BD9C-CCEA487A4444}" type="presParOf" srcId="{D6C83F27-8F86-41DD-A463-1895FEAB5B4D}" destId="{B2D9A4DE-9CA8-4A0B-B8A0-64502368C505}" srcOrd="1" destOrd="0" presId="urn:microsoft.com/office/officeart/2008/layout/PictureGrid"/>
    <dgm:cxn modelId="{B19162A6-B337-4F2A-942B-2301B3447C12}" type="presParOf" srcId="{8B1CE8DB-00B8-4EEE-9593-C0F14C545E63}" destId="{59FD546E-0B3C-4AB5-8D4C-BADBE22676A5}" srcOrd="3" destOrd="0" presId="urn:microsoft.com/office/officeart/2008/layout/PictureGrid"/>
    <dgm:cxn modelId="{72BFF249-D393-4B7B-A00A-8A0962BA5FA3}" type="presParOf" srcId="{8B1CE8DB-00B8-4EEE-9593-C0F14C545E63}" destId="{F47E0778-5EDF-4B42-BAB4-F6D864E8F179}" srcOrd="4" destOrd="0" presId="urn:microsoft.com/office/officeart/2008/layout/PictureGrid"/>
    <dgm:cxn modelId="{E0F27C37-AEEB-47D4-8112-2480EC0AFBD1}" type="presParOf" srcId="{F47E0778-5EDF-4B42-BAB4-F6D864E8F179}" destId="{DCED7B27-F999-4E3B-98CA-C3624F3419B3}" srcOrd="0" destOrd="0" presId="urn:microsoft.com/office/officeart/2008/layout/PictureGrid"/>
    <dgm:cxn modelId="{225C5502-BF9A-49CC-841A-B2C547C16FA0}" type="presParOf" srcId="{F47E0778-5EDF-4B42-BAB4-F6D864E8F179}" destId="{8E7D7F15-5FBB-4CCE-A11B-6D9F94152B28}" srcOrd="1" destOrd="0" presId="urn:microsoft.com/office/officeart/2008/layout/PictureGrid"/>
    <dgm:cxn modelId="{2B8D4DEF-0FF7-4045-A469-C74998F67AF5}" type="presParOf" srcId="{8B1CE8DB-00B8-4EEE-9593-C0F14C545E63}" destId="{4ABA4204-84EB-40AE-ABF3-0400422DD149}" srcOrd="5" destOrd="0" presId="urn:microsoft.com/office/officeart/2008/layout/PictureGrid"/>
    <dgm:cxn modelId="{3A1DD118-2823-4AC4-B932-5615DE1E920D}" type="presParOf" srcId="{8B1CE8DB-00B8-4EEE-9593-C0F14C545E63}" destId="{E494DADD-4A10-4AFB-9ABA-ABD82B28A5A4}" srcOrd="6" destOrd="0" presId="urn:microsoft.com/office/officeart/2008/layout/PictureGrid"/>
    <dgm:cxn modelId="{7BA3977A-3749-4D41-8B8D-5ED2BAEA549A}" type="presParOf" srcId="{E494DADD-4A10-4AFB-9ABA-ABD82B28A5A4}" destId="{EFDED7B3-7008-4FF5-9C3B-66428601677D}" srcOrd="0" destOrd="0" presId="urn:microsoft.com/office/officeart/2008/layout/PictureGrid"/>
    <dgm:cxn modelId="{2C6E22BB-16DF-45D4-9123-2B40C91A66A5}" type="presParOf" srcId="{E494DADD-4A10-4AFB-9ABA-ABD82B28A5A4}" destId="{AE8309B4-8D49-4FED-9504-7F6DBDDB6B29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669B5-8FAC-4C84-BCD9-3F51444636E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7106F-B03F-499E-952A-ED96BDDC35F7}">
      <dgm:prSet phldrT="[Text]" phldr="1"/>
      <dgm:spPr/>
      <dgm:t>
        <a:bodyPr/>
        <a:lstStyle/>
        <a:p>
          <a:endParaRPr lang="en-US" dirty="0"/>
        </a:p>
      </dgm:t>
    </dgm:pt>
    <dgm:pt modelId="{0E6B0A89-A13E-47A1-96FB-EE2E656B55D3}" type="parTrans" cxnId="{F946707F-18FC-4F88-9EC7-622B9071AF15}">
      <dgm:prSet/>
      <dgm:spPr/>
      <dgm:t>
        <a:bodyPr/>
        <a:lstStyle/>
        <a:p>
          <a:endParaRPr lang="en-US"/>
        </a:p>
      </dgm:t>
    </dgm:pt>
    <dgm:pt modelId="{8BF44101-3A5F-4DB3-BAC8-0C7FDD210CF3}" type="sibTrans" cxnId="{F946707F-18FC-4F88-9EC7-622B9071AF15}">
      <dgm:prSet/>
      <dgm:spPr/>
      <dgm:t>
        <a:bodyPr/>
        <a:lstStyle/>
        <a:p>
          <a:endParaRPr lang="en-US"/>
        </a:p>
      </dgm:t>
    </dgm:pt>
    <dgm:pt modelId="{8B98B1D9-B3CB-40EE-9E9C-1B56C925AFF5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Amplitude tune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1CDE4693-F2B2-4881-8741-73282D0D4FA7}" type="parTrans" cxnId="{EDB20914-349B-445F-BBCA-478E2F5CBB2A}">
      <dgm:prSet/>
      <dgm:spPr/>
      <dgm:t>
        <a:bodyPr/>
        <a:lstStyle/>
        <a:p>
          <a:endParaRPr lang="en-US"/>
        </a:p>
      </dgm:t>
    </dgm:pt>
    <dgm:pt modelId="{D7978396-8FA9-4D52-850E-F47CCBE5E06A}" type="sibTrans" cxnId="{EDB20914-349B-445F-BBCA-478E2F5CBB2A}">
      <dgm:prSet/>
      <dgm:spPr/>
      <dgm:t>
        <a:bodyPr/>
        <a:lstStyle/>
        <a:p>
          <a:endParaRPr lang="en-US"/>
        </a:p>
      </dgm:t>
    </dgm:pt>
    <dgm:pt modelId="{B61D054D-35B3-45D0-909C-B8BA4979D258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Tune footprint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EF60DDE7-9BA1-4664-9E86-6F2C06A21977}" type="parTrans" cxnId="{D78C7C1D-DEE9-4CB2-AB0E-3F39C191F551}">
      <dgm:prSet/>
      <dgm:spPr/>
      <dgm:t>
        <a:bodyPr/>
        <a:lstStyle/>
        <a:p>
          <a:endParaRPr lang="en-US"/>
        </a:p>
      </dgm:t>
    </dgm:pt>
    <dgm:pt modelId="{BDFDDEA6-CE29-4B52-925D-89E1DDB36F72}" type="sibTrans" cxnId="{D78C7C1D-DEE9-4CB2-AB0E-3F39C191F551}">
      <dgm:prSet/>
      <dgm:spPr/>
      <dgm:t>
        <a:bodyPr/>
        <a:lstStyle/>
        <a:p>
          <a:endParaRPr lang="en-US"/>
        </a:p>
      </dgm:t>
    </dgm:pt>
    <dgm:pt modelId="{001C783A-333D-437B-B7C5-B0B4BD5B41E5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Frequency Map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3BF5D453-8014-4347-AE0E-822EA76CAA4D}" type="parTrans" cxnId="{F9CDDE27-0CBF-45DB-8F34-7362DBBFC5A5}">
      <dgm:prSet/>
      <dgm:spPr/>
      <dgm:t>
        <a:bodyPr/>
        <a:lstStyle/>
        <a:p>
          <a:endParaRPr lang="en-US"/>
        </a:p>
      </dgm:t>
    </dgm:pt>
    <dgm:pt modelId="{B8742FC9-257D-4C85-9603-C622F333DD23}" type="sibTrans" cxnId="{F9CDDE27-0CBF-45DB-8F34-7362DBBFC5A5}">
      <dgm:prSet/>
      <dgm:spPr/>
      <dgm:t>
        <a:bodyPr/>
        <a:lstStyle/>
        <a:p>
          <a:endParaRPr lang="en-US"/>
        </a:p>
      </dgm:t>
    </dgm:pt>
    <dgm:pt modelId="{8B1CE8DB-00B8-4EEE-9593-C0F14C545E63}" type="pres">
      <dgm:prSet presAssocID="{03E669B5-8FAC-4C84-BCD9-3F51444636E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FE011DC-BB4C-47BF-8EA7-642A20B971EC}" type="pres">
      <dgm:prSet presAssocID="{9E87106F-B03F-499E-952A-ED96BDDC35F7}" presName="composite" presStyleCnt="0"/>
      <dgm:spPr/>
    </dgm:pt>
    <dgm:pt modelId="{B233090A-5A9F-4667-B6E1-CAB5D159971B}" type="pres">
      <dgm:prSet presAssocID="{9E87106F-B03F-499E-952A-ED96BDDC35F7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1EE6E-048E-4E3E-B3FE-BB439D9EFBEA}" type="pres">
      <dgm:prSet presAssocID="{9E87106F-B03F-499E-952A-ED96BDDC35F7}" presName="rect1" presStyleLbl="alignImgPlace1" presStyleIdx="0" presStyleCnt="4" custScaleX="304656" custScaleY="1965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E80AA8-EAAE-4DA7-8DBB-9C8D0B27C8A7}" type="pres">
      <dgm:prSet presAssocID="{8BF44101-3A5F-4DB3-BAC8-0C7FDD210CF3}" presName="sibTrans" presStyleCnt="0"/>
      <dgm:spPr/>
    </dgm:pt>
    <dgm:pt modelId="{D6C83F27-8F86-41DD-A463-1895FEAB5B4D}" type="pres">
      <dgm:prSet presAssocID="{8B98B1D9-B3CB-40EE-9E9C-1B56C925AFF5}" presName="composite" presStyleCnt="0"/>
      <dgm:spPr/>
    </dgm:pt>
    <dgm:pt modelId="{6E35B139-6C7C-4EF0-974D-8D27EAC51D87}" type="pres">
      <dgm:prSet presAssocID="{8B98B1D9-B3CB-40EE-9E9C-1B56C925AFF5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A4DE-9CA8-4A0B-B8A0-64502368C505}" type="pres">
      <dgm:prSet presAssocID="{8B98B1D9-B3CB-40EE-9E9C-1B56C925AFF5}" presName="rect1" presStyleLbl="alignImgPlace1" presStyleIdx="1" presStyleCnt="4" custScaleX="304656" custScaleY="158638" custLinFactNeighborX="4028" custLinFactNeighborY="-479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FD546E-0B3C-4AB5-8D4C-BADBE22676A5}" type="pres">
      <dgm:prSet presAssocID="{D7978396-8FA9-4D52-850E-F47CCBE5E06A}" presName="sibTrans" presStyleCnt="0"/>
      <dgm:spPr/>
    </dgm:pt>
    <dgm:pt modelId="{F47E0778-5EDF-4B42-BAB4-F6D864E8F179}" type="pres">
      <dgm:prSet presAssocID="{B61D054D-35B3-45D0-909C-B8BA4979D258}" presName="composite" presStyleCnt="0"/>
      <dgm:spPr/>
    </dgm:pt>
    <dgm:pt modelId="{DCED7B27-F999-4E3B-98CA-C3624F3419B3}" type="pres">
      <dgm:prSet presAssocID="{B61D054D-35B3-45D0-909C-B8BA4979D258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7F15-5FBB-4CCE-A11B-6D9F94152B28}" type="pres">
      <dgm:prSet presAssocID="{B61D054D-35B3-45D0-909C-B8BA4979D258}" presName="rect1" presStyleLbl="alignImgPlace1" presStyleIdx="2" presStyleCnt="4" custScaleX="304656" custScaleY="1965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BA4204-84EB-40AE-ABF3-0400422DD149}" type="pres">
      <dgm:prSet presAssocID="{BDFDDEA6-CE29-4B52-925D-89E1DDB36F72}" presName="sibTrans" presStyleCnt="0"/>
      <dgm:spPr/>
    </dgm:pt>
    <dgm:pt modelId="{E494DADD-4A10-4AFB-9ABA-ABD82B28A5A4}" type="pres">
      <dgm:prSet presAssocID="{001C783A-333D-437B-B7C5-B0B4BD5B41E5}" presName="composite" presStyleCnt="0"/>
      <dgm:spPr/>
    </dgm:pt>
    <dgm:pt modelId="{EFDED7B3-7008-4FF5-9C3B-66428601677D}" type="pres">
      <dgm:prSet presAssocID="{001C783A-333D-437B-B7C5-B0B4BD5B41E5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309B4-8D49-4FED-9504-7F6DBDDB6B29}" type="pres">
      <dgm:prSet presAssocID="{001C783A-333D-437B-B7C5-B0B4BD5B41E5}" presName="rect1" presStyleLbl="alignImgPlace1" presStyleIdx="3" presStyleCnt="4" custScaleX="304656" custScaleY="196586" custLinFactNeighborX="4028" custLinFactNeighborY="77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AE00834-1556-48CD-AD08-244FE9516D07}" type="presOf" srcId="{8B98B1D9-B3CB-40EE-9E9C-1B56C925AFF5}" destId="{6E35B139-6C7C-4EF0-974D-8D27EAC51D87}" srcOrd="0" destOrd="0" presId="urn:microsoft.com/office/officeart/2008/layout/PictureGrid"/>
    <dgm:cxn modelId="{F9CDDE27-0CBF-45DB-8F34-7362DBBFC5A5}" srcId="{03E669B5-8FAC-4C84-BCD9-3F51444636E1}" destId="{001C783A-333D-437B-B7C5-B0B4BD5B41E5}" srcOrd="3" destOrd="0" parTransId="{3BF5D453-8014-4347-AE0E-822EA76CAA4D}" sibTransId="{B8742FC9-257D-4C85-9603-C622F333DD23}"/>
    <dgm:cxn modelId="{3787C60C-394F-4B7B-9F04-8E7831E8AB93}" type="presOf" srcId="{9E87106F-B03F-499E-952A-ED96BDDC35F7}" destId="{B233090A-5A9F-4667-B6E1-CAB5D159971B}" srcOrd="0" destOrd="0" presId="urn:microsoft.com/office/officeart/2008/layout/PictureGrid"/>
    <dgm:cxn modelId="{EDB20914-349B-445F-BBCA-478E2F5CBB2A}" srcId="{03E669B5-8FAC-4C84-BCD9-3F51444636E1}" destId="{8B98B1D9-B3CB-40EE-9E9C-1B56C925AFF5}" srcOrd="1" destOrd="0" parTransId="{1CDE4693-F2B2-4881-8741-73282D0D4FA7}" sibTransId="{D7978396-8FA9-4D52-850E-F47CCBE5E06A}"/>
    <dgm:cxn modelId="{7E590934-1712-4405-A6D9-4E10887B58BE}" type="presOf" srcId="{B61D054D-35B3-45D0-909C-B8BA4979D258}" destId="{DCED7B27-F999-4E3B-98CA-C3624F3419B3}" srcOrd="0" destOrd="0" presId="urn:microsoft.com/office/officeart/2008/layout/PictureGrid"/>
    <dgm:cxn modelId="{66A9E924-C092-4FD2-B586-7AA4A76AB3DA}" type="presOf" srcId="{03E669B5-8FAC-4C84-BCD9-3F51444636E1}" destId="{8B1CE8DB-00B8-4EEE-9593-C0F14C545E63}" srcOrd="0" destOrd="0" presId="urn:microsoft.com/office/officeart/2008/layout/PictureGrid"/>
    <dgm:cxn modelId="{F946707F-18FC-4F88-9EC7-622B9071AF15}" srcId="{03E669B5-8FAC-4C84-BCD9-3F51444636E1}" destId="{9E87106F-B03F-499E-952A-ED96BDDC35F7}" srcOrd="0" destOrd="0" parTransId="{0E6B0A89-A13E-47A1-96FB-EE2E656B55D3}" sibTransId="{8BF44101-3A5F-4DB3-BAC8-0C7FDD210CF3}"/>
    <dgm:cxn modelId="{D78C7C1D-DEE9-4CB2-AB0E-3F39C191F551}" srcId="{03E669B5-8FAC-4C84-BCD9-3F51444636E1}" destId="{B61D054D-35B3-45D0-909C-B8BA4979D258}" srcOrd="2" destOrd="0" parTransId="{EF60DDE7-9BA1-4664-9E86-6F2C06A21977}" sibTransId="{BDFDDEA6-CE29-4B52-925D-89E1DDB36F72}"/>
    <dgm:cxn modelId="{65EE250F-78A8-4FA0-9342-DA319ADAC7D9}" type="presOf" srcId="{001C783A-333D-437B-B7C5-B0B4BD5B41E5}" destId="{EFDED7B3-7008-4FF5-9C3B-66428601677D}" srcOrd="0" destOrd="0" presId="urn:microsoft.com/office/officeart/2008/layout/PictureGrid"/>
    <dgm:cxn modelId="{DCB1CA43-5F84-4686-9A64-188FB589B876}" type="presParOf" srcId="{8B1CE8DB-00B8-4EEE-9593-C0F14C545E63}" destId="{1FE011DC-BB4C-47BF-8EA7-642A20B971EC}" srcOrd="0" destOrd="0" presId="urn:microsoft.com/office/officeart/2008/layout/PictureGrid"/>
    <dgm:cxn modelId="{216A7ACD-3FED-4075-A2A5-540C5E4D95EA}" type="presParOf" srcId="{1FE011DC-BB4C-47BF-8EA7-642A20B971EC}" destId="{B233090A-5A9F-4667-B6E1-CAB5D159971B}" srcOrd="0" destOrd="0" presId="urn:microsoft.com/office/officeart/2008/layout/PictureGrid"/>
    <dgm:cxn modelId="{5A7B24DE-3500-430A-935E-E2883C82D47A}" type="presParOf" srcId="{1FE011DC-BB4C-47BF-8EA7-642A20B971EC}" destId="{AA71EE6E-048E-4E3E-B3FE-BB439D9EFBEA}" srcOrd="1" destOrd="0" presId="urn:microsoft.com/office/officeart/2008/layout/PictureGrid"/>
    <dgm:cxn modelId="{1CF28276-41C0-45A2-BA81-D63ADBBD91D9}" type="presParOf" srcId="{8B1CE8DB-00B8-4EEE-9593-C0F14C545E63}" destId="{55E80AA8-EAAE-4DA7-8DBB-9C8D0B27C8A7}" srcOrd="1" destOrd="0" presId="urn:microsoft.com/office/officeart/2008/layout/PictureGrid"/>
    <dgm:cxn modelId="{55185AD8-B5B6-43FA-BDCF-F38E0EDFB9B9}" type="presParOf" srcId="{8B1CE8DB-00B8-4EEE-9593-C0F14C545E63}" destId="{D6C83F27-8F86-41DD-A463-1895FEAB5B4D}" srcOrd="2" destOrd="0" presId="urn:microsoft.com/office/officeart/2008/layout/PictureGrid"/>
    <dgm:cxn modelId="{970F273F-468B-4C77-8EC2-5DB6580890AA}" type="presParOf" srcId="{D6C83F27-8F86-41DD-A463-1895FEAB5B4D}" destId="{6E35B139-6C7C-4EF0-974D-8D27EAC51D87}" srcOrd="0" destOrd="0" presId="urn:microsoft.com/office/officeart/2008/layout/PictureGrid"/>
    <dgm:cxn modelId="{E9C244F8-4331-4F5E-A9B2-FCD894B9A7B4}" type="presParOf" srcId="{D6C83F27-8F86-41DD-A463-1895FEAB5B4D}" destId="{B2D9A4DE-9CA8-4A0B-B8A0-64502368C505}" srcOrd="1" destOrd="0" presId="urn:microsoft.com/office/officeart/2008/layout/PictureGrid"/>
    <dgm:cxn modelId="{754FCA37-5097-42E7-996A-7DBCD08618E2}" type="presParOf" srcId="{8B1CE8DB-00B8-4EEE-9593-C0F14C545E63}" destId="{59FD546E-0B3C-4AB5-8D4C-BADBE22676A5}" srcOrd="3" destOrd="0" presId="urn:microsoft.com/office/officeart/2008/layout/PictureGrid"/>
    <dgm:cxn modelId="{EDE3BF1B-FCD4-40C4-9764-72070E96EB4C}" type="presParOf" srcId="{8B1CE8DB-00B8-4EEE-9593-C0F14C545E63}" destId="{F47E0778-5EDF-4B42-BAB4-F6D864E8F179}" srcOrd="4" destOrd="0" presId="urn:microsoft.com/office/officeart/2008/layout/PictureGrid"/>
    <dgm:cxn modelId="{3B5C96CE-BFBA-4DE6-9C38-8F1A3D55F870}" type="presParOf" srcId="{F47E0778-5EDF-4B42-BAB4-F6D864E8F179}" destId="{DCED7B27-F999-4E3B-98CA-C3624F3419B3}" srcOrd="0" destOrd="0" presId="urn:microsoft.com/office/officeart/2008/layout/PictureGrid"/>
    <dgm:cxn modelId="{D6DD13E5-BCDA-49B2-AF61-617E0CCFF494}" type="presParOf" srcId="{F47E0778-5EDF-4B42-BAB4-F6D864E8F179}" destId="{8E7D7F15-5FBB-4CCE-A11B-6D9F94152B28}" srcOrd="1" destOrd="0" presId="urn:microsoft.com/office/officeart/2008/layout/PictureGrid"/>
    <dgm:cxn modelId="{BD059211-2907-4996-BA6D-B52DCD37EED2}" type="presParOf" srcId="{8B1CE8DB-00B8-4EEE-9593-C0F14C545E63}" destId="{4ABA4204-84EB-40AE-ABF3-0400422DD149}" srcOrd="5" destOrd="0" presId="urn:microsoft.com/office/officeart/2008/layout/PictureGrid"/>
    <dgm:cxn modelId="{385B6472-2E60-469A-A5B5-4BD2B544A877}" type="presParOf" srcId="{8B1CE8DB-00B8-4EEE-9593-C0F14C545E63}" destId="{E494DADD-4A10-4AFB-9ABA-ABD82B28A5A4}" srcOrd="6" destOrd="0" presId="urn:microsoft.com/office/officeart/2008/layout/PictureGrid"/>
    <dgm:cxn modelId="{CEF22052-54BF-4C68-9324-28FEA2733A38}" type="presParOf" srcId="{E494DADD-4A10-4AFB-9ABA-ABD82B28A5A4}" destId="{EFDED7B3-7008-4FF5-9C3B-66428601677D}" srcOrd="0" destOrd="0" presId="urn:microsoft.com/office/officeart/2008/layout/PictureGrid"/>
    <dgm:cxn modelId="{D86B6020-1DD9-4519-A58A-2CD64AE51B75}" type="presParOf" srcId="{E494DADD-4A10-4AFB-9ABA-ABD82B28A5A4}" destId="{AE8309B4-8D49-4FED-9504-7F6DBDDB6B29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669B5-8FAC-4C84-BCD9-3F51444636E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7106F-B03F-499E-952A-ED96BDDC35F7}">
      <dgm:prSet phldrT="[Text]" phldr="1"/>
      <dgm:spPr/>
      <dgm:t>
        <a:bodyPr/>
        <a:lstStyle/>
        <a:p>
          <a:endParaRPr lang="en-US" dirty="0"/>
        </a:p>
      </dgm:t>
    </dgm:pt>
    <dgm:pt modelId="{0E6B0A89-A13E-47A1-96FB-EE2E656B55D3}" type="parTrans" cxnId="{F946707F-18FC-4F88-9EC7-622B9071AF15}">
      <dgm:prSet/>
      <dgm:spPr/>
      <dgm:t>
        <a:bodyPr/>
        <a:lstStyle/>
        <a:p>
          <a:endParaRPr lang="en-US"/>
        </a:p>
      </dgm:t>
    </dgm:pt>
    <dgm:pt modelId="{8BF44101-3A5F-4DB3-BAC8-0C7FDD210CF3}" type="sibTrans" cxnId="{F946707F-18FC-4F88-9EC7-622B9071AF15}">
      <dgm:prSet/>
      <dgm:spPr/>
      <dgm:t>
        <a:bodyPr/>
        <a:lstStyle/>
        <a:p>
          <a:endParaRPr lang="en-US"/>
        </a:p>
      </dgm:t>
    </dgm:pt>
    <dgm:pt modelId="{8B98B1D9-B3CB-40EE-9E9C-1B56C925AFF5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Amplitude tune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1CDE4693-F2B2-4881-8741-73282D0D4FA7}" type="parTrans" cxnId="{EDB20914-349B-445F-BBCA-478E2F5CBB2A}">
      <dgm:prSet/>
      <dgm:spPr/>
      <dgm:t>
        <a:bodyPr/>
        <a:lstStyle/>
        <a:p>
          <a:endParaRPr lang="en-US"/>
        </a:p>
      </dgm:t>
    </dgm:pt>
    <dgm:pt modelId="{D7978396-8FA9-4D52-850E-F47CCBE5E06A}" type="sibTrans" cxnId="{EDB20914-349B-445F-BBCA-478E2F5CBB2A}">
      <dgm:prSet/>
      <dgm:spPr/>
      <dgm:t>
        <a:bodyPr/>
        <a:lstStyle/>
        <a:p>
          <a:endParaRPr lang="en-US"/>
        </a:p>
      </dgm:t>
    </dgm:pt>
    <dgm:pt modelId="{B61D054D-35B3-45D0-909C-B8BA4979D258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Tune footprint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EF60DDE7-9BA1-4664-9E86-6F2C06A21977}" type="parTrans" cxnId="{D78C7C1D-DEE9-4CB2-AB0E-3F39C191F551}">
      <dgm:prSet/>
      <dgm:spPr/>
      <dgm:t>
        <a:bodyPr/>
        <a:lstStyle/>
        <a:p>
          <a:endParaRPr lang="en-US"/>
        </a:p>
      </dgm:t>
    </dgm:pt>
    <dgm:pt modelId="{BDFDDEA6-CE29-4B52-925D-89E1DDB36F72}" type="sibTrans" cxnId="{D78C7C1D-DEE9-4CB2-AB0E-3F39C191F551}">
      <dgm:prSet/>
      <dgm:spPr/>
      <dgm:t>
        <a:bodyPr/>
        <a:lstStyle/>
        <a:p>
          <a:endParaRPr lang="en-US"/>
        </a:p>
      </dgm:t>
    </dgm:pt>
    <dgm:pt modelId="{001C783A-333D-437B-B7C5-B0B4BD5B41E5}">
      <dgm:prSet phldrT="[Text]" custT="1"/>
      <dgm:spPr/>
      <dgm:t>
        <a:bodyPr/>
        <a:lstStyle/>
        <a:p>
          <a:r>
            <a:rPr lang="en-US" sz="1600" dirty="0" smtClean="0">
              <a:latin typeface="Comic Sans MS" panose="030F0702030302020204" pitchFamily="66" charset="0"/>
            </a:rPr>
            <a:t>Frequency Map</a:t>
          </a:r>
          <a:endParaRPr lang="en-US" sz="1600" dirty="0">
            <a:latin typeface="Comic Sans MS" panose="030F0702030302020204" pitchFamily="66" charset="0"/>
          </a:endParaRPr>
        </a:p>
      </dgm:t>
    </dgm:pt>
    <dgm:pt modelId="{3BF5D453-8014-4347-AE0E-822EA76CAA4D}" type="parTrans" cxnId="{F9CDDE27-0CBF-45DB-8F34-7362DBBFC5A5}">
      <dgm:prSet/>
      <dgm:spPr/>
      <dgm:t>
        <a:bodyPr/>
        <a:lstStyle/>
        <a:p>
          <a:endParaRPr lang="en-US"/>
        </a:p>
      </dgm:t>
    </dgm:pt>
    <dgm:pt modelId="{B8742FC9-257D-4C85-9603-C622F333DD23}" type="sibTrans" cxnId="{F9CDDE27-0CBF-45DB-8F34-7362DBBFC5A5}">
      <dgm:prSet/>
      <dgm:spPr/>
      <dgm:t>
        <a:bodyPr/>
        <a:lstStyle/>
        <a:p>
          <a:endParaRPr lang="en-US"/>
        </a:p>
      </dgm:t>
    </dgm:pt>
    <dgm:pt modelId="{8B1CE8DB-00B8-4EEE-9593-C0F14C545E63}" type="pres">
      <dgm:prSet presAssocID="{03E669B5-8FAC-4C84-BCD9-3F51444636E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FE011DC-BB4C-47BF-8EA7-642A20B971EC}" type="pres">
      <dgm:prSet presAssocID="{9E87106F-B03F-499E-952A-ED96BDDC35F7}" presName="composite" presStyleCnt="0"/>
      <dgm:spPr/>
    </dgm:pt>
    <dgm:pt modelId="{B233090A-5A9F-4667-B6E1-CAB5D159971B}" type="pres">
      <dgm:prSet presAssocID="{9E87106F-B03F-499E-952A-ED96BDDC35F7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1EE6E-048E-4E3E-B3FE-BB439D9EFBEA}" type="pres">
      <dgm:prSet presAssocID="{9E87106F-B03F-499E-952A-ED96BDDC35F7}" presName="rect1" presStyleLbl="alignImgPlace1" presStyleIdx="0" presStyleCnt="4" custScaleX="304656" custScaleY="196586" custLinFactNeighborX="23016" custLinFactNeighborY="5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E80AA8-EAAE-4DA7-8DBB-9C8D0B27C8A7}" type="pres">
      <dgm:prSet presAssocID="{8BF44101-3A5F-4DB3-BAC8-0C7FDD210CF3}" presName="sibTrans" presStyleCnt="0"/>
      <dgm:spPr/>
    </dgm:pt>
    <dgm:pt modelId="{D6C83F27-8F86-41DD-A463-1895FEAB5B4D}" type="pres">
      <dgm:prSet presAssocID="{8B98B1D9-B3CB-40EE-9E9C-1B56C925AFF5}" presName="composite" presStyleCnt="0"/>
      <dgm:spPr/>
    </dgm:pt>
    <dgm:pt modelId="{6E35B139-6C7C-4EF0-974D-8D27EAC51D87}" type="pres">
      <dgm:prSet presAssocID="{8B98B1D9-B3CB-40EE-9E9C-1B56C925AFF5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A4DE-9CA8-4A0B-B8A0-64502368C505}" type="pres">
      <dgm:prSet presAssocID="{8B98B1D9-B3CB-40EE-9E9C-1B56C925AFF5}" presName="rect1" presStyleLbl="alignImgPlace1" presStyleIdx="1" presStyleCnt="4" custScaleX="304656" custScaleY="196586" custLinFactNeighborX="-48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FD546E-0B3C-4AB5-8D4C-BADBE22676A5}" type="pres">
      <dgm:prSet presAssocID="{D7978396-8FA9-4D52-850E-F47CCBE5E06A}" presName="sibTrans" presStyleCnt="0"/>
      <dgm:spPr/>
    </dgm:pt>
    <dgm:pt modelId="{F47E0778-5EDF-4B42-BAB4-F6D864E8F179}" type="pres">
      <dgm:prSet presAssocID="{B61D054D-35B3-45D0-909C-B8BA4979D258}" presName="composite" presStyleCnt="0"/>
      <dgm:spPr/>
    </dgm:pt>
    <dgm:pt modelId="{DCED7B27-F999-4E3B-98CA-C3624F3419B3}" type="pres">
      <dgm:prSet presAssocID="{B61D054D-35B3-45D0-909C-B8BA4979D258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7F15-5FBB-4CCE-A11B-6D9F94152B28}" type="pres">
      <dgm:prSet presAssocID="{B61D054D-35B3-45D0-909C-B8BA4979D258}" presName="rect1" presStyleLbl="alignImgPlace1" presStyleIdx="2" presStyleCnt="4" custScaleX="304656" custScaleY="196586" custLinFactNeighborX="33402" custLinFactNeighborY="3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BA4204-84EB-40AE-ABF3-0400422DD149}" type="pres">
      <dgm:prSet presAssocID="{BDFDDEA6-CE29-4B52-925D-89E1DDB36F72}" presName="sibTrans" presStyleCnt="0"/>
      <dgm:spPr/>
    </dgm:pt>
    <dgm:pt modelId="{E494DADD-4A10-4AFB-9ABA-ABD82B28A5A4}" type="pres">
      <dgm:prSet presAssocID="{001C783A-333D-437B-B7C5-B0B4BD5B41E5}" presName="composite" presStyleCnt="0"/>
      <dgm:spPr/>
    </dgm:pt>
    <dgm:pt modelId="{EFDED7B3-7008-4FF5-9C3B-66428601677D}" type="pres">
      <dgm:prSet presAssocID="{001C783A-333D-437B-B7C5-B0B4BD5B41E5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309B4-8D49-4FED-9504-7F6DBDDB6B29}" type="pres">
      <dgm:prSet presAssocID="{001C783A-333D-437B-B7C5-B0B4BD5B41E5}" presName="rect1" presStyleLbl="alignImgPlace1" presStyleIdx="3" presStyleCnt="4" custScaleX="304656" custScaleY="196586" custLinFactNeighborX="-1063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</dgm:ptLst>
  <dgm:cxnLst>
    <dgm:cxn modelId="{A26371BC-BCE6-4FC7-880E-18EBA39783A0}" type="presOf" srcId="{8B98B1D9-B3CB-40EE-9E9C-1B56C925AFF5}" destId="{6E35B139-6C7C-4EF0-974D-8D27EAC51D87}" srcOrd="0" destOrd="0" presId="urn:microsoft.com/office/officeart/2008/layout/PictureGrid"/>
    <dgm:cxn modelId="{F9CDDE27-0CBF-45DB-8F34-7362DBBFC5A5}" srcId="{03E669B5-8FAC-4C84-BCD9-3F51444636E1}" destId="{001C783A-333D-437B-B7C5-B0B4BD5B41E5}" srcOrd="3" destOrd="0" parTransId="{3BF5D453-8014-4347-AE0E-822EA76CAA4D}" sibTransId="{B8742FC9-257D-4C85-9603-C622F333DD23}"/>
    <dgm:cxn modelId="{EDB20914-349B-445F-BBCA-478E2F5CBB2A}" srcId="{03E669B5-8FAC-4C84-BCD9-3F51444636E1}" destId="{8B98B1D9-B3CB-40EE-9E9C-1B56C925AFF5}" srcOrd="1" destOrd="0" parTransId="{1CDE4693-F2B2-4881-8741-73282D0D4FA7}" sibTransId="{D7978396-8FA9-4D52-850E-F47CCBE5E06A}"/>
    <dgm:cxn modelId="{84672F4F-15A2-494F-89E2-79991F35BD81}" type="presOf" srcId="{B61D054D-35B3-45D0-909C-B8BA4979D258}" destId="{DCED7B27-F999-4E3B-98CA-C3624F3419B3}" srcOrd="0" destOrd="0" presId="urn:microsoft.com/office/officeart/2008/layout/PictureGrid"/>
    <dgm:cxn modelId="{7171F675-1CBB-478B-9D61-89D6321C2DFE}" type="presOf" srcId="{001C783A-333D-437B-B7C5-B0B4BD5B41E5}" destId="{EFDED7B3-7008-4FF5-9C3B-66428601677D}" srcOrd="0" destOrd="0" presId="urn:microsoft.com/office/officeart/2008/layout/PictureGrid"/>
    <dgm:cxn modelId="{BA095546-601F-4D36-947E-827F43D1803B}" type="presOf" srcId="{03E669B5-8FAC-4C84-BCD9-3F51444636E1}" destId="{8B1CE8DB-00B8-4EEE-9593-C0F14C545E63}" srcOrd="0" destOrd="0" presId="urn:microsoft.com/office/officeart/2008/layout/PictureGrid"/>
    <dgm:cxn modelId="{F946707F-18FC-4F88-9EC7-622B9071AF15}" srcId="{03E669B5-8FAC-4C84-BCD9-3F51444636E1}" destId="{9E87106F-B03F-499E-952A-ED96BDDC35F7}" srcOrd="0" destOrd="0" parTransId="{0E6B0A89-A13E-47A1-96FB-EE2E656B55D3}" sibTransId="{8BF44101-3A5F-4DB3-BAC8-0C7FDD210CF3}"/>
    <dgm:cxn modelId="{D78C7C1D-DEE9-4CB2-AB0E-3F39C191F551}" srcId="{03E669B5-8FAC-4C84-BCD9-3F51444636E1}" destId="{B61D054D-35B3-45D0-909C-B8BA4979D258}" srcOrd="2" destOrd="0" parTransId="{EF60DDE7-9BA1-4664-9E86-6F2C06A21977}" sibTransId="{BDFDDEA6-CE29-4B52-925D-89E1DDB36F72}"/>
    <dgm:cxn modelId="{DF1B3715-F47F-4F71-895B-952C13CDCAC2}" type="presOf" srcId="{9E87106F-B03F-499E-952A-ED96BDDC35F7}" destId="{B233090A-5A9F-4667-B6E1-CAB5D159971B}" srcOrd="0" destOrd="0" presId="urn:microsoft.com/office/officeart/2008/layout/PictureGrid"/>
    <dgm:cxn modelId="{B4306447-004A-4D1F-A3AF-1BE5CA29C968}" type="presParOf" srcId="{8B1CE8DB-00B8-4EEE-9593-C0F14C545E63}" destId="{1FE011DC-BB4C-47BF-8EA7-642A20B971EC}" srcOrd="0" destOrd="0" presId="urn:microsoft.com/office/officeart/2008/layout/PictureGrid"/>
    <dgm:cxn modelId="{25176C9C-D14B-4664-9EA0-997A04177A05}" type="presParOf" srcId="{1FE011DC-BB4C-47BF-8EA7-642A20B971EC}" destId="{B233090A-5A9F-4667-B6E1-CAB5D159971B}" srcOrd="0" destOrd="0" presId="urn:microsoft.com/office/officeart/2008/layout/PictureGrid"/>
    <dgm:cxn modelId="{1D7B43B2-55A8-4844-A87A-EEF9A08CDF61}" type="presParOf" srcId="{1FE011DC-BB4C-47BF-8EA7-642A20B971EC}" destId="{AA71EE6E-048E-4E3E-B3FE-BB439D9EFBEA}" srcOrd="1" destOrd="0" presId="urn:microsoft.com/office/officeart/2008/layout/PictureGrid"/>
    <dgm:cxn modelId="{2378C196-5B29-45CD-817A-B6BDE8ED8D65}" type="presParOf" srcId="{8B1CE8DB-00B8-4EEE-9593-C0F14C545E63}" destId="{55E80AA8-EAAE-4DA7-8DBB-9C8D0B27C8A7}" srcOrd="1" destOrd="0" presId="urn:microsoft.com/office/officeart/2008/layout/PictureGrid"/>
    <dgm:cxn modelId="{0EE80034-14EF-43CC-97F4-BDDCAC90556F}" type="presParOf" srcId="{8B1CE8DB-00B8-4EEE-9593-C0F14C545E63}" destId="{D6C83F27-8F86-41DD-A463-1895FEAB5B4D}" srcOrd="2" destOrd="0" presId="urn:microsoft.com/office/officeart/2008/layout/PictureGrid"/>
    <dgm:cxn modelId="{5810803C-4318-45C9-BE8D-1FE9005999EA}" type="presParOf" srcId="{D6C83F27-8F86-41DD-A463-1895FEAB5B4D}" destId="{6E35B139-6C7C-4EF0-974D-8D27EAC51D87}" srcOrd="0" destOrd="0" presId="urn:microsoft.com/office/officeart/2008/layout/PictureGrid"/>
    <dgm:cxn modelId="{81EEA5FA-AF2D-41ED-927B-1FAAA7EB8690}" type="presParOf" srcId="{D6C83F27-8F86-41DD-A463-1895FEAB5B4D}" destId="{B2D9A4DE-9CA8-4A0B-B8A0-64502368C505}" srcOrd="1" destOrd="0" presId="urn:microsoft.com/office/officeart/2008/layout/PictureGrid"/>
    <dgm:cxn modelId="{17D19A2C-FE3A-4886-82E7-78F2307D6E7A}" type="presParOf" srcId="{8B1CE8DB-00B8-4EEE-9593-C0F14C545E63}" destId="{59FD546E-0B3C-4AB5-8D4C-BADBE22676A5}" srcOrd="3" destOrd="0" presId="urn:microsoft.com/office/officeart/2008/layout/PictureGrid"/>
    <dgm:cxn modelId="{AE5B34E0-DD35-407D-A9A7-E2AFE44E6CA8}" type="presParOf" srcId="{8B1CE8DB-00B8-4EEE-9593-C0F14C545E63}" destId="{F47E0778-5EDF-4B42-BAB4-F6D864E8F179}" srcOrd="4" destOrd="0" presId="urn:microsoft.com/office/officeart/2008/layout/PictureGrid"/>
    <dgm:cxn modelId="{68151E73-FA8E-4255-AEF0-492BE9F2479A}" type="presParOf" srcId="{F47E0778-5EDF-4B42-BAB4-F6D864E8F179}" destId="{DCED7B27-F999-4E3B-98CA-C3624F3419B3}" srcOrd="0" destOrd="0" presId="urn:microsoft.com/office/officeart/2008/layout/PictureGrid"/>
    <dgm:cxn modelId="{701A2442-D5F8-427C-B762-9AEBBD963533}" type="presParOf" srcId="{F47E0778-5EDF-4B42-BAB4-F6D864E8F179}" destId="{8E7D7F15-5FBB-4CCE-A11B-6D9F94152B28}" srcOrd="1" destOrd="0" presId="urn:microsoft.com/office/officeart/2008/layout/PictureGrid"/>
    <dgm:cxn modelId="{15EDE7B6-F7C2-423F-ADD4-47A21BCE7672}" type="presParOf" srcId="{8B1CE8DB-00B8-4EEE-9593-C0F14C545E63}" destId="{4ABA4204-84EB-40AE-ABF3-0400422DD149}" srcOrd="5" destOrd="0" presId="urn:microsoft.com/office/officeart/2008/layout/PictureGrid"/>
    <dgm:cxn modelId="{940D3051-5C8B-45AF-944C-B68FB97291B8}" type="presParOf" srcId="{8B1CE8DB-00B8-4EEE-9593-C0F14C545E63}" destId="{E494DADD-4A10-4AFB-9ABA-ABD82B28A5A4}" srcOrd="6" destOrd="0" presId="urn:microsoft.com/office/officeart/2008/layout/PictureGrid"/>
    <dgm:cxn modelId="{C9D0BD66-EFF4-41E6-A152-9FF0076B6264}" type="presParOf" srcId="{E494DADD-4A10-4AFB-9ABA-ABD82B28A5A4}" destId="{EFDED7B3-7008-4FF5-9C3B-66428601677D}" srcOrd="0" destOrd="0" presId="urn:microsoft.com/office/officeart/2008/layout/PictureGrid"/>
    <dgm:cxn modelId="{1B276F0F-A9E7-454E-BA04-5209E8A800F3}" type="presParOf" srcId="{E494DADD-4A10-4AFB-9ABA-ABD82B28A5A4}" destId="{AE8309B4-8D49-4FED-9504-7F6DBDDB6B29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3090A-5A9F-4667-B6E1-CAB5D159971B}">
      <dsp:nvSpPr>
        <dsp:cNvPr id="0" name=""/>
        <dsp:cNvSpPr/>
      </dsp:nvSpPr>
      <dsp:spPr>
        <a:xfrm>
          <a:off x="1454764" y="405220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454764" y="405220"/>
        <a:ext cx="1320623" cy="198093"/>
      </dsp:txXfrm>
    </dsp:sp>
    <dsp:sp modelId="{AA71EE6E-048E-4E3E-B3FE-BB439D9EFBEA}">
      <dsp:nvSpPr>
        <dsp:cNvPr id="0" name=""/>
        <dsp:cNvSpPr/>
      </dsp:nvSpPr>
      <dsp:spPr>
        <a:xfrm>
          <a:off x="103397" y="4808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5B139-6C7C-4EF0-974D-8D27EAC51D87}">
      <dsp:nvSpPr>
        <dsp:cNvPr id="0" name=""/>
        <dsp:cNvSpPr/>
      </dsp:nvSpPr>
      <dsp:spPr>
        <a:xfrm>
          <a:off x="5076638" y="0"/>
          <a:ext cx="2467162" cy="25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Amplitude tune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5076638" y="0"/>
        <a:ext cx="2467162" cy="259108"/>
      </dsp:txXfrm>
    </dsp:sp>
    <dsp:sp modelId="{B2D9A4DE-9CA8-4A0B-B8A0-64502368C505}">
      <dsp:nvSpPr>
        <dsp:cNvPr id="0" name=""/>
        <dsp:cNvSpPr/>
      </dsp:nvSpPr>
      <dsp:spPr>
        <a:xfrm>
          <a:off x="4266356" y="4808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D7B27-F999-4E3B-98CA-C3624F3419B3}">
      <dsp:nvSpPr>
        <dsp:cNvPr id="0" name=""/>
        <dsp:cNvSpPr/>
      </dsp:nvSpPr>
      <dsp:spPr>
        <a:xfrm>
          <a:off x="990598" y="2514600"/>
          <a:ext cx="2184562" cy="21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Tune footprint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990598" y="2514600"/>
        <a:ext cx="2184562" cy="216577"/>
      </dsp:txXfrm>
    </dsp:sp>
    <dsp:sp modelId="{8E7D7F15-5FBB-4CCE-A11B-6D9F94152B28}">
      <dsp:nvSpPr>
        <dsp:cNvPr id="0" name=""/>
        <dsp:cNvSpPr/>
      </dsp:nvSpPr>
      <dsp:spPr>
        <a:xfrm>
          <a:off x="103397" y="2733031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ED7B3-7008-4FF5-9C3B-66428601677D}">
      <dsp:nvSpPr>
        <dsp:cNvPr id="0" name=""/>
        <dsp:cNvSpPr/>
      </dsp:nvSpPr>
      <dsp:spPr>
        <a:xfrm>
          <a:off x="4876801" y="2514600"/>
          <a:ext cx="2641775" cy="259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Chromatic tune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4876801" y="2514600"/>
        <a:ext cx="2641775" cy="259108"/>
      </dsp:txXfrm>
    </dsp:sp>
    <dsp:sp modelId="{AE8309B4-8D49-4FED-9504-7F6DBDDB6B29}">
      <dsp:nvSpPr>
        <dsp:cNvPr id="0" name=""/>
        <dsp:cNvSpPr/>
      </dsp:nvSpPr>
      <dsp:spPr>
        <a:xfrm>
          <a:off x="4266356" y="2733031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3090A-5A9F-4667-B6E1-CAB5D159971B}">
      <dsp:nvSpPr>
        <dsp:cNvPr id="0" name=""/>
        <dsp:cNvSpPr/>
      </dsp:nvSpPr>
      <dsp:spPr>
        <a:xfrm>
          <a:off x="1454764" y="405220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454764" y="405220"/>
        <a:ext cx="1320623" cy="198093"/>
      </dsp:txXfrm>
    </dsp:sp>
    <dsp:sp modelId="{AA71EE6E-048E-4E3E-B3FE-BB439D9EFBEA}">
      <dsp:nvSpPr>
        <dsp:cNvPr id="0" name=""/>
        <dsp:cNvSpPr/>
      </dsp:nvSpPr>
      <dsp:spPr>
        <a:xfrm>
          <a:off x="103397" y="4808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5B139-6C7C-4EF0-974D-8D27EAC51D87}">
      <dsp:nvSpPr>
        <dsp:cNvPr id="0" name=""/>
        <dsp:cNvSpPr/>
      </dsp:nvSpPr>
      <dsp:spPr>
        <a:xfrm>
          <a:off x="5617723" y="405220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Amplitude tune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5617723" y="405220"/>
        <a:ext cx="1320623" cy="198093"/>
      </dsp:txXfrm>
    </dsp:sp>
    <dsp:sp modelId="{B2D9A4DE-9CA8-4A0B-B8A0-64502368C505}">
      <dsp:nvSpPr>
        <dsp:cNvPr id="0" name=""/>
        <dsp:cNvSpPr/>
      </dsp:nvSpPr>
      <dsp:spPr>
        <a:xfrm>
          <a:off x="4266356" y="4808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D7B27-F999-4E3B-98CA-C3624F3419B3}">
      <dsp:nvSpPr>
        <dsp:cNvPr id="0" name=""/>
        <dsp:cNvSpPr/>
      </dsp:nvSpPr>
      <dsp:spPr>
        <a:xfrm>
          <a:off x="1454764" y="3133443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Tune footprint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1454764" y="3133443"/>
        <a:ext cx="1320623" cy="198093"/>
      </dsp:txXfrm>
    </dsp:sp>
    <dsp:sp modelId="{8E7D7F15-5FBB-4CCE-A11B-6D9F94152B28}">
      <dsp:nvSpPr>
        <dsp:cNvPr id="0" name=""/>
        <dsp:cNvSpPr/>
      </dsp:nvSpPr>
      <dsp:spPr>
        <a:xfrm>
          <a:off x="103397" y="2733031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ED7B3-7008-4FF5-9C3B-66428601677D}">
      <dsp:nvSpPr>
        <dsp:cNvPr id="0" name=""/>
        <dsp:cNvSpPr/>
      </dsp:nvSpPr>
      <dsp:spPr>
        <a:xfrm>
          <a:off x="5617723" y="3133443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Frequency Map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5617723" y="3133443"/>
        <a:ext cx="1320623" cy="198093"/>
      </dsp:txXfrm>
    </dsp:sp>
    <dsp:sp modelId="{AE8309B4-8D49-4FED-9504-7F6DBDDB6B29}">
      <dsp:nvSpPr>
        <dsp:cNvPr id="0" name=""/>
        <dsp:cNvSpPr/>
      </dsp:nvSpPr>
      <dsp:spPr>
        <a:xfrm>
          <a:off x="4266356" y="2733031"/>
          <a:ext cx="4023358" cy="259616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3090A-5A9F-4667-B6E1-CAB5D159971B}">
      <dsp:nvSpPr>
        <dsp:cNvPr id="0" name=""/>
        <dsp:cNvSpPr/>
      </dsp:nvSpPr>
      <dsp:spPr>
        <a:xfrm>
          <a:off x="1454764" y="405220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454764" y="405220"/>
        <a:ext cx="1320623" cy="198093"/>
      </dsp:txXfrm>
    </dsp:sp>
    <dsp:sp modelId="{AA71EE6E-048E-4E3E-B3FE-BB439D9EFBEA}">
      <dsp:nvSpPr>
        <dsp:cNvPr id="0" name=""/>
        <dsp:cNvSpPr/>
      </dsp:nvSpPr>
      <dsp:spPr>
        <a:xfrm>
          <a:off x="103397" y="4808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5B139-6C7C-4EF0-974D-8D27EAC51D87}">
      <dsp:nvSpPr>
        <dsp:cNvPr id="0" name=""/>
        <dsp:cNvSpPr/>
      </dsp:nvSpPr>
      <dsp:spPr>
        <a:xfrm>
          <a:off x="5617723" y="405220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Amplitude tune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5617723" y="405220"/>
        <a:ext cx="1320623" cy="198093"/>
      </dsp:txXfrm>
    </dsp:sp>
    <dsp:sp modelId="{B2D9A4DE-9CA8-4A0B-B8A0-64502368C505}">
      <dsp:nvSpPr>
        <dsp:cNvPr id="0" name=""/>
        <dsp:cNvSpPr/>
      </dsp:nvSpPr>
      <dsp:spPr>
        <a:xfrm>
          <a:off x="4319551" y="0"/>
          <a:ext cx="4023358" cy="209501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D7B27-F999-4E3B-98CA-C3624F3419B3}">
      <dsp:nvSpPr>
        <dsp:cNvPr id="0" name=""/>
        <dsp:cNvSpPr/>
      </dsp:nvSpPr>
      <dsp:spPr>
        <a:xfrm>
          <a:off x="1454764" y="3133443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Tune footprint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1454764" y="3133443"/>
        <a:ext cx="1320623" cy="198093"/>
      </dsp:txXfrm>
    </dsp:sp>
    <dsp:sp modelId="{8E7D7F15-5FBB-4CCE-A11B-6D9F94152B28}">
      <dsp:nvSpPr>
        <dsp:cNvPr id="0" name=""/>
        <dsp:cNvSpPr/>
      </dsp:nvSpPr>
      <dsp:spPr>
        <a:xfrm>
          <a:off x="103397" y="2733031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ED7B3-7008-4FF5-9C3B-66428601677D}">
      <dsp:nvSpPr>
        <dsp:cNvPr id="0" name=""/>
        <dsp:cNvSpPr/>
      </dsp:nvSpPr>
      <dsp:spPr>
        <a:xfrm>
          <a:off x="5617723" y="3133443"/>
          <a:ext cx="1320623" cy="19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anose="030F0702030302020204" pitchFamily="66" charset="0"/>
            </a:rPr>
            <a:t>Frequency Map</a:t>
          </a:r>
          <a:endParaRPr lang="en-US" sz="1600" kern="1200" dirty="0">
            <a:latin typeface="Comic Sans MS" panose="030F0702030302020204" pitchFamily="66" charset="0"/>
          </a:endParaRPr>
        </a:p>
      </dsp:txBody>
      <dsp:txXfrm>
        <a:off x="5617723" y="3133443"/>
        <a:ext cx="1320623" cy="198093"/>
      </dsp:txXfrm>
    </dsp:sp>
    <dsp:sp modelId="{AE8309B4-8D49-4FED-9504-7F6DBDDB6B29}">
      <dsp:nvSpPr>
        <dsp:cNvPr id="0" name=""/>
        <dsp:cNvSpPr/>
      </dsp:nvSpPr>
      <dsp:spPr>
        <a:xfrm>
          <a:off x="4319551" y="2737839"/>
          <a:ext cx="4023358" cy="259616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90B63-E5F5-49EC-83D7-3B98A5FEE273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9D191-8DB3-47CA-AB55-9AEB6834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9D191-8DB3-47CA-AB55-9AEB68342C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3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9D191-8DB3-47CA-AB55-9AEB68342C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3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>
                <a:latin typeface="Comic Sans MS" panose="030F0702030302020204" pitchFamily="66" charset="0"/>
              </a:defRPr>
            </a:lvl1pPr>
            <a:lvl2pPr>
              <a:buClr>
                <a:srgbClr val="981E32"/>
              </a:buClr>
              <a:defRPr>
                <a:latin typeface="Comic Sans MS" panose="030F0702030302020204" pitchFamily="66" charset="0"/>
              </a:defRPr>
            </a:lvl2pPr>
            <a:lvl3pPr>
              <a:buClr>
                <a:srgbClr val="981E32"/>
              </a:buClr>
              <a:defRPr>
                <a:latin typeface="Comic Sans MS" panose="030F0702030302020204" pitchFamily="66" charset="0"/>
              </a:defRPr>
            </a:lvl3pPr>
            <a:lvl4pPr>
              <a:buClr>
                <a:srgbClr val="981E32"/>
              </a:buClr>
              <a:defRPr>
                <a:latin typeface="Comic Sans MS" panose="030F0702030302020204" pitchFamily="66" charset="0"/>
              </a:defRPr>
            </a:lvl4pPr>
            <a:lvl5pPr>
              <a:buClr>
                <a:srgbClr val="981E32"/>
              </a:buCl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3" y="508698"/>
            <a:ext cx="8008937" cy="224631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Development of a 6TeV </a:t>
            </a:r>
            <a:r>
              <a:rPr lang="en-US" dirty="0" err="1">
                <a:latin typeface="Comic Sans MS" panose="030F0702030302020204" pitchFamily="66" charset="0"/>
              </a:rPr>
              <a:t>Muon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Collider Design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2000" dirty="0" smtClean="0">
                <a:latin typeface="Comic Sans MS" panose="030F0702030302020204" pitchFamily="66" charset="0"/>
              </a:rPr>
              <a:t>Min-Huey Wang, </a:t>
            </a:r>
            <a:r>
              <a:rPr lang="en-US" sz="2000" dirty="0" smtClean="0">
                <a:latin typeface="Comic Sans MS" panose="030F0702030302020204" pitchFamily="66" charset="0"/>
              </a:rPr>
              <a:t>Yuri Nosochkov, Yunhai Cai 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i="1" dirty="0">
                <a:latin typeface="Comic Sans MS" panose="030F0702030302020204" pitchFamily="66" charset="0"/>
              </a:rPr>
              <a:t>MAP 2014 </a:t>
            </a:r>
            <a:r>
              <a:rPr lang="en-US" i="1" dirty="0" smtClean="0">
                <a:latin typeface="Comic Sans MS" panose="030F0702030302020204" pitchFamily="66" charset="0"/>
              </a:rPr>
              <a:t>Winter </a:t>
            </a:r>
            <a:r>
              <a:rPr lang="en-US" i="1" dirty="0">
                <a:latin typeface="Comic Sans MS" panose="030F0702030302020204" pitchFamily="66" charset="0"/>
              </a:rPr>
              <a:t>Meeting </a:t>
            </a:r>
            <a:r>
              <a:rPr lang="en-US" i="1" dirty="0" smtClean="0">
                <a:latin typeface="Comic Sans MS" panose="030F0702030302020204" pitchFamily="66" charset="0"/>
              </a:rPr>
              <a:t>(3-7 Dec., </a:t>
            </a:r>
            <a:r>
              <a:rPr lang="en-US" i="1" dirty="0">
                <a:latin typeface="Comic Sans MS" panose="030F0702030302020204" pitchFamily="66" charset="0"/>
              </a:rPr>
              <a:t>2014</a:t>
            </a:r>
            <a:r>
              <a:rPr lang="en-US" i="1" dirty="0" smtClean="0">
                <a:latin typeface="Comic Sans MS" panose="030F0702030302020204" pitchFamily="66" charset="0"/>
              </a:rPr>
              <a:t>), SLAC USA</a:t>
            </a:r>
            <a:endParaRPr lang="en-US" i="1" dirty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Chromatic </a:t>
            </a:r>
            <a:r>
              <a:rPr lang="en-US" dirty="0" smtClean="0">
                <a:latin typeface="Comic Sans MS" panose="030F0702030302020204" pitchFamily="66" charset="0"/>
              </a:rPr>
              <a:t>correction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295400"/>
            <a:ext cx="8108950" cy="5410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Local c</a:t>
            </a:r>
            <a:r>
              <a:rPr lang="en-US" sz="2000" dirty="0" smtClean="0">
                <a:latin typeface="Comic Sans MS" panose="030F0702030302020204" pitchFamily="66" charset="0"/>
              </a:rPr>
              <a:t>orrection of chromatic </a:t>
            </a:r>
            <a:r>
              <a:rPr lang="en-US" sz="2000" dirty="0"/>
              <a:t>beta beat and higher order chromatic tune </a:t>
            </a:r>
            <a:r>
              <a:rPr lang="en-US" sz="2000" dirty="0" smtClean="0"/>
              <a:t>shift </a:t>
            </a:r>
            <a:r>
              <a:rPr lang="en-US" sz="2000" dirty="0" smtClean="0">
                <a:latin typeface="Comic Sans MS" panose="030F0702030302020204" pitchFamily="66" charset="0"/>
              </a:rPr>
              <a:t>created by the final focus quads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Two –I pairs of x </a:t>
            </a:r>
            <a:r>
              <a:rPr lang="en-US" sz="2000" dirty="0">
                <a:latin typeface="Comic Sans MS" panose="030F0702030302020204" pitchFamily="66" charset="0"/>
              </a:rPr>
              <a:t>and y </a:t>
            </a:r>
            <a:r>
              <a:rPr lang="en-US" sz="2000" dirty="0" smtClean="0">
                <a:latin typeface="Comic Sans MS" panose="030F0702030302020204" pitchFamily="66" charset="0"/>
              </a:rPr>
              <a:t>correction sextupoles placed n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dirty="0" smtClean="0">
                <a:latin typeface="Comic Sans MS" panose="030F0702030302020204" pitchFamily="66" charset="0"/>
              </a:rPr>
              <a:t> in x or y phase from the </a:t>
            </a:r>
            <a:r>
              <a:rPr lang="en-US" sz="2000" dirty="0" smtClean="0"/>
              <a:t>final focus quads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846900" lvl="2" indent="-342900"/>
            <a:r>
              <a:rPr lang="en-US" sz="2000" dirty="0">
                <a:latin typeface="Comic Sans MS" panose="030F0702030302020204" pitchFamily="66" charset="0"/>
              </a:rPr>
              <a:t>large x/y or y/x </a:t>
            </a:r>
            <a:r>
              <a:rPr lang="en-US" sz="2000" dirty="0" smtClean="0">
                <a:latin typeface="Comic Sans MS" panose="030F0702030302020204" pitchFamily="66" charset="0"/>
              </a:rPr>
              <a:t>beta ratio </a:t>
            </a:r>
            <a:r>
              <a:rPr lang="en-US" sz="2000" dirty="0">
                <a:latin typeface="Comic Sans MS" panose="030F0702030302020204" pitchFamily="66" charset="0"/>
              </a:rPr>
              <a:t>at the </a:t>
            </a:r>
            <a:r>
              <a:rPr lang="en-US" sz="2000" dirty="0" smtClean="0">
                <a:latin typeface="Comic Sans MS" panose="030F0702030302020204" pitchFamily="66" charset="0"/>
              </a:rPr>
              <a:t>IR sextupoles for orthogonal correction</a:t>
            </a:r>
          </a:p>
          <a:p>
            <a:pPr marL="846900" lvl="2" indent="-342900"/>
            <a:r>
              <a:rPr lang="en-US" sz="2000" dirty="0"/>
              <a:t>c</a:t>
            </a:r>
            <a:r>
              <a:rPr lang="en-US" sz="2000" dirty="0" smtClean="0">
                <a:latin typeface="Comic Sans MS" panose="030F0702030302020204" pitchFamily="66" charset="0"/>
              </a:rPr>
              <a:t>ancellation of IR sextupole </a:t>
            </a:r>
            <a:r>
              <a:rPr lang="en-US" sz="2000" dirty="0">
                <a:latin typeface="Comic Sans MS" panose="030F0702030302020204" pitchFamily="66" charset="0"/>
              </a:rPr>
              <a:t>geometric </a:t>
            </a:r>
            <a:r>
              <a:rPr lang="en-US" sz="2000" dirty="0" smtClean="0">
                <a:latin typeface="Comic Sans MS" panose="030F0702030302020204" pitchFamily="66" charset="0"/>
              </a:rPr>
              <a:t>aberrations</a:t>
            </a:r>
          </a:p>
          <a:p>
            <a:pPr marL="846900" lvl="2" indent="-342900"/>
            <a:r>
              <a:rPr lang="en-US" sz="2000" dirty="0" smtClean="0">
                <a:latin typeface="Comic Sans MS" panose="030F0702030302020204" pitchFamily="66" charset="0"/>
              </a:rPr>
              <a:t>no </a:t>
            </a:r>
            <a:r>
              <a:rPr lang="en-US" sz="2000" dirty="0">
                <a:latin typeface="Comic Sans MS" panose="030F0702030302020204" pitchFamily="66" charset="0"/>
              </a:rPr>
              <a:t>other </a:t>
            </a:r>
            <a:r>
              <a:rPr lang="en-US" sz="2000" dirty="0" smtClean="0">
                <a:latin typeface="Comic Sans MS" panose="030F0702030302020204" pitchFamily="66" charset="0"/>
              </a:rPr>
              <a:t>sextupoles </a:t>
            </a:r>
            <a:r>
              <a:rPr lang="en-US" sz="2000" dirty="0">
                <a:latin typeface="Comic Sans MS" panose="030F0702030302020204" pitchFamily="66" charset="0"/>
              </a:rPr>
              <a:t>within </a:t>
            </a:r>
            <a:r>
              <a:rPr lang="en-US" sz="2000" dirty="0" smtClean="0">
                <a:latin typeface="Comic Sans MS" panose="030F0702030302020204" pitchFamily="66" charset="0"/>
              </a:rPr>
              <a:t>each IR sextupole </a:t>
            </a:r>
            <a:r>
              <a:rPr lang="en-US" sz="2000" dirty="0">
                <a:latin typeface="Comic Sans MS" panose="030F0702030302020204" pitchFamily="66" charset="0"/>
              </a:rPr>
              <a:t>pair </a:t>
            </a:r>
            <a:r>
              <a:rPr lang="en-US" sz="2000" dirty="0" smtClean="0">
                <a:latin typeface="Comic Sans MS" panose="030F0702030302020204" pitchFamily="66" charset="0"/>
              </a:rPr>
              <a:t>to minimize </a:t>
            </a:r>
            <a:r>
              <a:rPr lang="en-US" sz="2000" dirty="0" err="1" smtClean="0">
                <a:latin typeface="Comic Sans MS" panose="030F0702030302020204" pitchFamily="66" charset="0"/>
              </a:rPr>
              <a:t>octupole</a:t>
            </a:r>
            <a:r>
              <a:rPr lang="en-US" sz="2000" dirty="0" smtClean="0">
                <a:latin typeface="Comic Sans MS" panose="030F0702030302020204" pitchFamily="66" charset="0"/>
              </a:rPr>
              <a:t>-like </a:t>
            </a:r>
            <a:r>
              <a:rPr lang="en-US" sz="2000" dirty="0">
                <a:latin typeface="Comic Sans MS" panose="030F0702030302020204" pitchFamily="66" charset="0"/>
              </a:rPr>
              <a:t>tune shift with </a:t>
            </a:r>
            <a:r>
              <a:rPr lang="en-US" sz="2000" dirty="0" smtClean="0">
                <a:latin typeface="Comic Sans MS" panose="030F0702030302020204" pitchFamily="66" charset="0"/>
              </a:rPr>
              <a:t>amplitude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/>
              <a:t>Phase advance of the arc cell (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= 7</a:t>
            </a:r>
            <a:r>
              <a:rPr lang="en-US" sz="2000" dirty="0" smtClean="0"/>
              <a:t>/8 </a:t>
            </a:r>
            <a:r>
              <a:rPr lang="en-US" sz="2000" dirty="0"/>
              <a:t>× 2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 </a:t>
            </a:r>
            <a:r>
              <a:rPr lang="en-US" sz="2000" dirty="0"/>
              <a:t>= 7</a:t>
            </a:r>
            <a:r>
              <a:rPr lang="en-US" sz="2000" dirty="0" smtClean="0"/>
              <a:t>/8 </a:t>
            </a:r>
            <a:r>
              <a:rPr lang="en-US" sz="2000" dirty="0"/>
              <a:t>×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dirty="0" smtClean="0"/>
              <a:t>) provides cancellation of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order </a:t>
            </a:r>
            <a:r>
              <a:rPr lang="en-US" sz="2000" dirty="0"/>
              <a:t>and </a:t>
            </a: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order </a:t>
            </a:r>
            <a:r>
              <a:rPr lang="en-US" sz="2000" dirty="0"/>
              <a:t>resonance </a:t>
            </a:r>
            <a:r>
              <a:rPr lang="en-US" sz="2000" dirty="0" smtClean="0"/>
              <a:t>driving terms locally in </a:t>
            </a:r>
            <a:r>
              <a:rPr lang="en-US" sz="2000" dirty="0"/>
              <a:t>each </a:t>
            </a:r>
            <a:r>
              <a:rPr lang="en-US" sz="2000" dirty="0" smtClean="0"/>
              <a:t>8-cell </a:t>
            </a:r>
            <a:r>
              <a:rPr lang="en-US" sz="2000" dirty="0"/>
              <a:t>quarter </a:t>
            </a:r>
            <a:r>
              <a:rPr lang="en-US" sz="2000" dirty="0" smtClean="0"/>
              <a:t>ring (</a:t>
            </a:r>
            <a:r>
              <a:rPr lang="en-US" sz="2000" dirty="0"/>
              <a:t>except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baseline="-25000" dirty="0" smtClean="0"/>
              <a:t>x</a:t>
            </a:r>
            <a:r>
              <a:rPr lang="en-US" sz="2000" dirty="0" smtClean="0">
                <a:latin typeface="Symbol" panose="05050102010706020507" pitchFamily="18" charset="2"/>
              </a:rPr>
              <a:t> -2n</a:t>
            </a:r>
            <a:r>
              <a:rPr lang="en-US" sz="2000" baseline="-25000" dirty="0" smtClean="0"/>
              <a:t>y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Cancellation of IR chromatic W-function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921514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The W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function is locally corrected using the –I 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sextupole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pairs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The linear chromaticity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is corrected using arc sextupoles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62528" y="1371600"/>
            <a:ext cx="1261872" cy="381000"/>
            <a:chOff x="2395728" y="1371600"/>
            <a:chExt cx="728472" cy="47548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95728" y="1371600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24200" y="1371600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95728" y="1371600"/>
              <a:ext cx="7284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129528" y="1371600"/>
            <a:ext cx="1261872" cy="384048"/>
            <a:chOff x="3962400" y="1371600"/>
            <a:chExt cx="728472" cy="47548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681728" y="1371600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1371600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62400" y="1371600"/>
              <a:ext cx="7284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3733800" y="1383268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-I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5632" y="13716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-I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7321" y="137160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SD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11572" y="137160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SF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71381188"/>
              </p:ext>
            </p:extLst>
          </p:nvPr>
        </p:nvGraphicFramePr>
        <p:xfrm>
          <a:off x="533400" y="1371600"/>
          <a:ext cx="839311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dynamics </a:t>
            </a:r>
            <a:r>
              <a:rPr lang="en-US" dirty="0" smtClean="0"/>
              <a:t>properties before optimization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47842" y="1219200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latin typeface="Comic Sans MS" panose="030F0702030302020204" pitchFamily="66" charset="0"/>
              </a:rPr>
              <a:t>Amplitude dependent tune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" y="1034534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vertical aperture is poor</a:t>
            </a:r>
          </a:p>
        </p:txBody>
      </p:sp>
      <p:sp>
        <p:nvSpPr>
          <p:cNvPr id="6" name="Rectangle 5"/>
          <p:cNvSpPr/>
          <p:nvPr/>
        </p:nvSpPr>
        <p:spPr>
          <a:xfrm>
            <a:off x="-42863" y="2180272"/>
            <a:ext cx="1338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 0.5 %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off-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momentum particle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survived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44312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 chromatic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2438400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 </a:t>
            </a:r>
            <a:r>
              <a:rPr lang="en-US" sz="16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tune shift 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optimization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95400"/>
            <a:ext cx="8108950" cy="5105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itchFamily="34" charset="0"/>
              </a:defRPr>
            </a:lvl1pPr>
            <a:lvl2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itchFamily="34" charset="0"/>
              </a:defRPr>
            </a:lvl2pPr>
            <a:lvl3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itchFamily="34" charset="0"/>
              </a:defRPr>
            </a:lvl3pPr>
            <a:lvl4pPr marL="828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Correction of vertical amplitude dependent tune shift</a:t>
            </a:r>
          </a:p>
          <a:p>
            <a:pPr marL="789750" lvl="2" indent="-285750"/>
            <a:r>
              <a:rPr lang="en-US" sz="2400" dirty="0" smtClean="0"/>
              <a:t>Add one octupole at IR location with large beta-y and no dispersion</a:t>
            </a:r>
          </a:p>
          <a:p>
            <a:pPr marL="285750" lvl="1" indent="-285750">
              <a:spcBef>
                <a:spcPts val="0"/>
              </a:spcBef>
              <a:spcAft>
                <a:spcPts val="300"/>
              </a:spcAft>
              <a:buSzTx/>
            </a:pPr>
            <a:r>
              <a:rPr lang="en-US" sz="2400" dirty="0" smtClean="0"/>
              <a:t>Correction of the effect of finite </a:t>
            </a:r>
            <a:r>
              <a:rPr lang="en-US" sz="2400" dirty="0" err="1" smtClean="0"/>
              <a:t>sextupole</a:t>
            </a:r>
            <a:r>
              <a:rPr lang="en-US" sz="2400" dirty="0" smtClean="0"/>
              <a:t> length</a:t>
            </a:r>
          </a:p>
          <a:p>
            <a:pPr marL="609750" lvl="2" indent="-285750">
              <a:spcAft>
                <a:spcPts val="300"/>
              </a:spcAft>
              <a:buSzTx/>
            </a:pPr>
            <a:r>
              <a:rPr lang="en-US" sz="2400" dirty="0" smtClean="0"/>
              <a:t>Add a pair of weak </a:t>
            </a:r>
            <a:r>
              <a:rPr lang="en-US" sz="2400" dirty="0" err="1" smtClean="0"/>
              <a:t>sextupoles</a:t>
            </a:r>
            <a:r>
              <a:rPr lang="en-US" sz="2400" dirty="0" smtClean="0"/>
              <a:t> near the main –I </a:t>
            </a:r>
            <a:r>
              <a:rPr lang="en-US" sz="2400" dirty="0" err="1" smtClean="0"/>
              <a:t>sextupoles</a:t>
            </a:r>
            <a:r>
              <a:rPr lang="en-US" sz="2400" dirty="0" smtClean="0"/>
              <a:t>, total two pairs are added.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Correction of horizontal chromatic tune shift</a:t>
            </a:r>
          </a:p>
          <a:p>
            <a:pPr marL="789750" lvl="2" indent="-285750"/>
            <a:r>
              <a:rPr lang="en-US" sz="2400" dirty="0" smtClean="0"/>
              <a:t>Add a –I pair of </a:t>
            </a:r>
            <a:r>
              <a:rPr lang="en-US" sz="2400" dirty="0"/>
              <a:t>±</a:t>
            </a:r>
            <a:r>
              <a:rPr lang="en-US" sz="2400" dirty="0" smtClean="0"/>
              <a:t> sign </a:t>
            </a:r>
            <a:r>
              <a:rPr lang="en-US" sz="2400" dirty="0" err="1" smtClean="0"/>
              <a:t>octupoles</a:t>
            </a:r>
            <a:r>
              <a:rPr lang="en-US" sz="2400" dirty="0" smtClean="0"/>
              <a:t> at location of large beta-x and dispersion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Improve </a:t>
            </a:r>
            <a:r>
              <a:rPr lang="en-US" sz="2400" dirty="0"/>
              <a:t>o</a:t>
            </a:r>
            <a:r>
              <a:rPr lang="en-US" sz="2400" dirty="0" smtClean="0"/>
              <a:t>ff momentum dynamic aperture to 0.5%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91600" cy="49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Knobs for nonlinear corrections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7866" y="191666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IP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6000" y="1426464"/>
            <a:ext cx="1447800" cy="478536"/>
            <a:chOff x="4416552" y="1426464"/>
            <a:chExt cx="822960" cy="4785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230368" y="1426464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16552" y="1429512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16552" y="1429512"/>
              <a:ext cx="8229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743200" y="1066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13607" y="1078468"/>
            <a:ext cx="1330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OCT2 pair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8930" y="3603352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xmax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= 6.0 Km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ymax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= 133.6 Km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1447800"/>
            <a:ext cx="0" cy="457200"/>
          </a:xfrm>
          <a:prstGeom prst="straightConnector1">
            <a:avLst/>
          </a:prstGeom>
          <a:ln w="381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276600" y="1426464"/>
            <a:ext cx="1371600" cy="478536"/>
            <a:chOff x="4416552" y="1426464"/>
            <a:chExt cx="822960" cy="478536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5230368" y="1426464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416552" y="1429512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16552" y="1429512"/>
              <a:ext cx="8229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828800" y="10668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OCT1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0" y="1066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weak sextupoles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96700413"/>
              </p:ext>
            </p:extLst>
          </p:nvPr>
        </p:nvGraphicFramePr>
        <p:xfrm>
          <a:off x="446088" y="1447800"/>
          <a:ext cx="839311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octupole OCT1 near the defocusing final doublet </a:t>
            </a:r>
            <a:r>
              <a:rPr lang="en-US" dirty="0" err="1" smtClean="0"/>
              <a:t>quadrupole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47843" y="3974068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latin typeface="Comic Sans MS" panose="030F0702030302020204" pitchFamily="66" charset="0"/>
              </a:rPr>
              <a:t>Amplitude dependent tune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6442" y="3974068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latin typeface="Comic Sans MS" panose="030F0702030302020204" pitchFamily="66" charset="0"/>
              </a:rPr>
              <a:t>Tune footprint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" y="1034534"/>
            <a:ext cx="5830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Oct1 = 0.0074(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lego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correction of on momentum only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1626275"/>
            <a:ext cx="167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 oct1 strength,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gain off -momentum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vertical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aperture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4419600"/>
            <a:ext cx="137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vertical amplitude dependent tune changes sign</a:t>
            </a:r>
          </a:p>
        </p:txBody>
      </p:sp>
    </p:spTree>
    <p:extLst>
      <p:ext uri="{BB962C8B-B14F-4D97-AF65-F5344CB8AC3E}">
        <p14:creationId xmlns:p14="http://schemas.microsoft.com/office/powerpoint/2010/main" val="161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25914685"/>
              </p:ext>
            </p:extLst>
          </p:nvPr>
        </p:nvGraphicFramePr>
        <p:xfrm>
          <a:off x="446088" y="1371600"/>
          <a:ext cx="839311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7567"/>
            <a:ext cx="7086600" cy="75303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orrection </a:t>
            </a:r>
            <a:r>
              <a:rPr lang="en-US" dirty="0"/>
              <a:t>of the effect of </a:t>
            </a:r>
            <a:r>
              <a:rPr lang="en-US" dirty="0" smtClean="0"/>
              <a:t>finite </a:t>
            </a:r>
            <a:r>
              <a:rPr lang="en-US" dirty="0" err="1" smtClean="0"/>
              <a:t>sextupole</a:t>
            </a:r>
            <a:r>
              <a:rPr lang="en-US" dirty="0" smtClean="0"/>
              <a:t> length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44035" y="3429000"/>
                <a:ext cx="3666565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7+6</m:t>
                          </m:r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140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𝑆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𝑆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+12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1+</m:t>
                          </m:r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  <m:r>
                        <a:rPr lang="en-US" sz="1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35" y="3429000"/>
                <a:ext cx="3666565" cy="576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76200" y="1577876"/>
            <a:ext cx="129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Verify dynamic aperture using thin </a:t>
            </a:r>
            <a:r>
              <a:rPr lang="en-US" sz="17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lense</a:t>
            </a:r>
            <a:r>
              <a:rPr lang="en-US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IR </a:t>
            </a:r>
            <a:r>
              <a:rPr lang="en-US" sz="17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sextupoles</a:t>
            </a:r>
            <a:r>
              <a:rPr lang="en-US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1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600200"/>
            <a:ext cx="16764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The length effect mainly comes from defocussing  </a:t>
            </a:r>
            <a:r>
              <a:rPr lang="en-US" sz="17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sextupoles</a:t>
            </a:r>
            <a:r>
              <a:rPr lang="en-US" sz="1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where </a:t>
            </a:r>
            <a:r>
              <a:rPr lang="en-US" sz="1700" dirty="0">
                <a:solidFill>
                  <a:srgbClr val="FF0000"/>
                </a:solidFill>
                <a:latin typeface="Comic Sans MS" panose="030F0702030302020204" pitchFamily="66" charset="0"/>
              </a:rPr>
              <a:t>the beta y is huge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0" y="2048470"/>
            <a:ext cx="121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 is main sextupole length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K=0.5</a:t>
            </a:r>
            <a:endParaRPr lang="en-US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23765" y="3319576"/>
            <a:ext cx="1210235" cy="1252424"/>
          </a:xfrm>
          <a:prstGeom prst="straightConnector1">
            <a:avLst/>
          </a:prstGeom>
          <a:ln w="1270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49211541"/>
              </p:ext>
            </p:extLst>
          </p:nvPr>
        </p:nvGraphicFramePr>
        <p:xfrm>
          <a:off x="446088" y="1447800"/>
          <a:ext cx="839311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of </a:t>
            </a:r>
            <a:r>
              <a:rPr lang="en-US" dirty="0" smtClean="0"/>
              <a:t>horizontal chromatic tune</a:t>
            </a:r>
            <a:br>
              <a:rPr lang="en-US" dirty="0" smtClean="0"/>
            </a:br>
            <a:r>
              <a:rPr lang="en-US" dirty="0" smtClean="0"/>
              <a:t>using octupole pair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47843" y="3974068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Amplitude dependent tune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" y="1700986"/>
            <a:ext cx="13620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Add –I </a:t>
            </a:r>
            <a:r>
              <a:rPr lang="en-US" sz="17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octupole</a:t>
            </a:r>
            <a:r>
              <a:rPr lang="en-US" sz="17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pair </a:t>
            </a:r>
            <a:r>
              <a:rPr lang="en-US" sz="17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with </a:t>
            </a:r>
            <a:r>
              <a:rPr lang="en-US" sz="17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± strengths on </a:t>
            </a:r>
            <a:r>
              <a:rPr lang="en-US" sz="17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one side of the </a:t>
            </a:r>
            <a:r>
              <a:rPr lang="en-US" sz="17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–I focusing </a:t>
            </a:r>
            <a:r>
              <a:rPr lang="en-US" sz="17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sextupole</a:t>
            </a:r>
            <a:r>
              <a:rPr lang="en-US" sz="17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</a:t>
            </a:r>
            <a:endParaRPr lang="en-US" sz="17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757" y="3087469"/>
            <a:ext cx="2809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Controlle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the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cubic term of the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chromatic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baseline="-25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x</a:t>
            </a:r>
            <a:endParaRPr lang="en-US" baseline="-25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2133600"/>
            <a:ext cx="14478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Off-momentum dynamic aperture up to 0.5 %</a:t>
            </a:r>
            <a:endParaRPr lang="en-US" sz="17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</a:t>
            </a:r>
            <a:r>
              <a:rPr lang="en-US" dirty="0"/>
              <a:t>d</a:t>
            </a:r>
            <a:r>
              <a:rPr lang="en-US" dirty="0" smtClean="0"/>
              <a:t>ynamic aperture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447800"/>
            <a:ext cx="7391400" cy="4648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581400" y="6106924"/>
            <a:ext cx="228299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FF0000"/>
                </a:solidFill>
                <a:latin typeface="Symbol"/>
                <a:ea typeface="SimSun"/>
                <a:cs typeface="Times New Roman"/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Times New Roman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SimSun"/>
                <a:cs typeface="Times New Roman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Symbol"/>
                <a:ea typeface="SimSun"/>
                <a:cs typeface="Times New Roman"/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Times New Roman"/>
              </a:rPr>
              <a:t>y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SimSu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Times New Roman"/>
              </a:rPr>
              <a:t>@IP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Times New Roman"/>
              </a:rPr>
              <a:t>is 3 </a:t>
            </a:r>
            <a:r>
              <a:rPr lang="en-US" sz="2000" dirty="0" smtClean="0">
                <a:solidFill>
                  <a:srgbClr val="FF0000"/>
                </a:solidFill>
                <a:latin typeface="Symbol"/>
                <a:ea typeface="SimSun"/>
                <a:cs typeface="Times New Roman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Times New Roman"/>
              </a:rPr>
              <a:t>m</a:t>
            </a:r>
            <a:endParaRPr lang="en-US" sz="20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77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Summary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295400"/>
            <a:ext cx="8108950" cy="5029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A preliminary design of 6.3 km 6TeV CM energy </a:t>
            </a:r>
            <a:r>
              <a:rPr lang="en-US" sz="2400" dirty="0" err="1" smtClean="0">
                <a:latin typeface="Comic Sans MS" panose="030F0702030302020204" pitchFamily="66" charset="0"/>
              </a:rPr>
              <a:t>muon</a:t>
            </a:r>
            <a:r>
              <a:rPr lang="en-US" sz="2400" dirty="0" smtClean="0">
                <a:latin typeface="Comic Sans MS" panose="030F0702030302020204" pitchFamily="66" charset="0"/>
              </a:rPr>
              <a:t> collider ring is </a:t>
            </a:r>
            <a:r>
              <a:rPr lang="en-US" sz="2400" dirty="0" smtClean="0"/>
              <a:t>presented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The IR chromatic correction scheme uses –I non-interleaved pairs of sextupoles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arc </a:t>
            </a:r>
            <a:r>
              <a:rPr lang="en-US" sz="2400" dirty="0"/>
              <a:t>chromatic correction scheme </a:t>
            </a:r>
            <a:r>
              <a:rPr lang="en-US" sz="2400" dirty="0" smtClean="0"/>
              <a:t>provides local cancelation of sextupole resonance driving terms in each quarter ring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Orthogonal knobs are implemented to optimize the </a:t>
            </a:r>
            <a:r>
              <a:rPr lang="en-US" sz="2400" dirty="0" smtClean="0"/>
              <a:t>vertical </a:t>
            </a:r>
            <a:r>
              <a:rPr lang="en-US" sz="2400" dirty="0"/>
              <a:t>amplitude dependent tune </a:t>
            </a:r>
            <a:r>
              <a:rPr lang="en-US" sz="2400" dirty="0" smtClean="0"/>
              <a:t>shift and horizontal </a:t>
            </a:r>
            <a:r>
              <a:rPr lang="en-US" sz="2400" dirty="0"/>
              <a:t>chromatic tune </a:t>
            </a:r>
            <a:r>
              <a:rPr lang="en-US" sz="2400" dirty="0" smtClean="0"/>
              <a:t>shift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momentum dynamic aperture of bare lattice is up to 0.5%</a:t>
            </a:r>
            <a:endParaRPr lang="en-US" sz="2400" dirty="0"/>
          </a:p>
          <a:p>
            <a:pPr lvl="1" indent="0">
              <a:buNone/>
            </a:pPr>
            <a:endParaRPr lang="en-US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091"/>
            <a:ext cx="7793392" cy="75303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50888" y="1295400"/>
            <a:ext cx="7783512" cy="4648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Linear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Chromatic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Dynamic aperture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6088" y="1371600"/>
            <a:ext cx="8108950" cy="4648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CMS energy 6 </a:t>
            </a:r>
            <a:r>
              <a:rPr lang="en-US" sz="2400" dirty="0" err="1" smtClean="0">
                <a:latin typeface="Comic Sans MS" panose="030F0702030302020204" pitchFamily="66" charset="0"/>
              </a:rPr>
              <a:t>TeV</a:t>
            </a:r>
            <a:r>
              <a:rPr lang="en-US" sz="2400" dirty="0" smtClean="0">
                <a:latin typeface="Comic Sans MS" panose="030F0702030302020204" pitchFamily="66" charset="0"/>
              </a:rPr>
              <a:t> (future high energy collider)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High luminosity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ow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l-GR" sz="2400" baseline="30000" dirty="0" smtClean="0">
                <a:latin typeface="Comic Sans MS" panose="030F0702030302020204" pitchFamily="66" charset="0"/>
              </a:rPr>
              <a:t>∗</a:t>
            </a:r>
            <a:r>
              <a:rPr lang="en-US" sz="2400" baseline="300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/>
              <a:t>at IP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Small circumference (6.3 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Sufficient momentum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Sufficient dynamic aperture for a beam with  normalized emittance of ~25 </a:t>
            </a:r>
            <a:r>
              <a:rPr lang="en-US" sz="2400" dirty="0" err="1" smtClean="0">
                <a:latin typeface="Symbol" panose="05050102010706020507" pitchFamily="18" charset="2"/>
              </a:rPr>
              <a:t>m</a:t>
            </a:r>
            <a:r>
              <a:rPr lang="en-US" sz="2400" dirty="0" err="1" smtClean="0">
                <a:latin typeface="Comic Sans MS" panose="030F0702030302020204" pitchFamily="66" charset="0"/>
              </a:rPr>
              <a:t>mrad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Absence of long straights to avoid </a:t>
            </a:r>
            <a:r>
              <a:rPr lang="en-US" sz="2400" dirty="0">
                <a:latin typeface="Comic Sans MS" panose="030F0702030302020204" pitchFamily="66" charset="0"/>
              </a:rPr>
              <a:t>hot spot of neutrino </a:t>
            </a:r>
            <a:r>
              <a:rPr lang="en-US" sz="2400" dirty="0" smtClean="0">
                <a:latin typeface="Comic Sans MS" panose="030F0702030302020204" pitchFamily="66" charset="0"/>
              </a:rPr>
              <a:t>radiation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752600"/>
            <a:ext cx="8895853" cy="499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linear optics for 6 </a:t>
            </a:r>
            <a:r>
              <a:rPr lang="en-US" dirty="0" err="1" smtClean="0"/>
              <a:t>TeV</a:t>
            </a:r>
            <a:r>
              <a:rPr lang="en-US" dirty="0" smtClean="0"/>
              <a:t> design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7866" y="191666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IP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00528" y="1417844"/>
            <a:ext cx="822960" cy="475488"/>
            <a:chOff x="2700528" y="1417844"/>
            <a:chExt cx="822960" cy="47548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700528" y="1417844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505200" y="1417844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00528" y="1417844"/>
              <a:ext cx="8229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416552" y="1426464"/>
            <a:ext cx="822960" cy="478536"/>
            <a:chOff x="4416552" y="1426464"/>
            <a:chExt cx="822960" cy="4785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230368" y="1426464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416552" y="1429512"/>
              <a:ext cx="0" cy="4754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16552" y="1429512"/>
              <a:ext cx="8229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743200" y="10668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-I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4160" y="1066800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-I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8187" y="15356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DS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22521" y="152400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DS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81090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en-US" sz="2000" b="1" baseline="-25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x,y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=1 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1443335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Field@poletip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&lt;15 T in quads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&lt;20 T in bends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5600" y="3381286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xmax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= 6.0 Km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ymax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= 133.6 Km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2098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* =6 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cell linear optics for 6 </a:t>
            </a:r>
            <a:r>
              <a:rPr lang="en-US" dirty="0" err="1" smtClean="0"/>
              <a:t>TeV</a:t>
            </a:r>
            <a:r>
              <a:rPr lang="en-US" dirty="0"/>
              <a:t>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6012359"/>
            <a:ext cx="8016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Modification of the 1.5 </a:t>
            </a:r>
            <a:r>
              <a:rPr lang="en-US" sz="2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TeV</a:t>
            </a:r>
            <a:r>
              <a:rPr 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design (by Y. Alexahin et al)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Field increased with energy:  &lt; 15T in quads, &lt; 20T in bends</a:t>
            </a:r>
            <a:endParaRPr lang="en-US" sz="2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52600" y="5562600"/>
                <a:ext cx="66294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2000" baseline="-250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/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2000" baseline="-25000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y</a:t>
                </a:r>
                <a:r>
                  <a:rPr lang="en-US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= 0.875/0.875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2</a:t>
                </a:r>
                <a:r>
                  <a:rPr lang="en-US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8 cells per quarter ring </a:t>
                </a:r>
                <a:endParaRPr lang="en-US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562600"/>
                <a:ext cx="66294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012" t="-923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831429" cy="44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TeV</a:t>
            </a:r>
            <a:r>
              <a:rPr lang="en-US" dirty="0" smtClean="0"/>
              <a:t> complete </a:t>
            </a:r>
            <a:r>
              <a:rPr lang="en-US" dirty="0"/>
              <a:t>r</a:t>
            </a:r>
            <a:r>
              <a:rPr lang="en-US" dirty="0" smtClean="0"/>
              <a:t>ing linear optics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5867400"/>
            <a:ext cx="67553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Two IPs, twofold symmetry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Circumference: 6.302km; </a:t>
            </a:r>
            <a:r>
              <a:rPr lang="en-US" sz="26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2600" baseline="-25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x</a:t>
            </a:r>
            <a:r>
              <a:rPr lang="en-US" sz="2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/</a:t>
            </a:r>
            <a:r>
              <a:rPr lang="en-US" sz="260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2600" baseline="-25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= 38.23/40.14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4362"/>
            <a:ext cx="7288857" cy="48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12" y="1143000"/>
            <a:ext cx="6872288" cy="5048250"/>
            <a:chOff x="838200" y="904875"/>
            <a:chExt cx="6872288" cy="5048250"/>
          </a:xfrm>
        </p:grpSpPr>
        <p:sp>
          <p:nvSpPr>
            <p:cNvPr id="8" name="Rectangle 7"/>
            <p:cNvSpPr/>
            <p:nvPr/>
          </p:nvSpPr>
          <p:spPr>
            <a:xfrm>
              <a:off x="838200" y="3124200"/>
              <a:ext cx="685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10400"/>
              <a:r>
                <a:rPr lang="en-US" sz="2000" b="1" dirty="0">
                  <a:latin typeface="Comic Sans MS" panose="030F0702030302020204" pitchFamily="66" charset="0"/>
                </a:rPr>
                <a:t>(</a:t>
              </a:r>
              <a:r>
                <a:rPr lang="en-US" sz="2000" b="1" dirty="0" smtClean="0">
                  <a:latin typeface="Comic Sans MS" panose="030F0702030302020204" pitchFamily="66" charset="0"/>
                </a:rPr>
                <a:t>m)</a:t>
              </a:r>
              <a:endParaRPr lang="en-US" sz="2000" b="1" dirty="0">
                <a:latin typeface="Comic Sans MS" pitchFamily="66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513" y="904875"/>
              <a:ext cx="6276975" cy="504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43000" y="6104692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10400"/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half aperture calculation in IR is based on the definition: 5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sz="20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+ 15 mm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of IR magnets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Magnets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00013673"/>
              </p:ext>
            </p:extLst>
          </p:nvPr>
        </p:nvGraphicFramePr>
        <p:xfrm>
          <a:off x="446089" y="1295400"/>
          <a:ext cx="8108948" cy="41137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2027237"/>
                <a:gridCol w="2027237"/>
                <a:gridCol w="2027237"/>
                <a:gridCol w="2027237"/>
              </a:tblGrid>
              <a:tr h="3810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</a:rPr>
                        <a:t>agnet 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</a:rPr>
                        <a:t>Half-aperture</a:t>
                      </a:r>
                    </a:p>
                  </a:txBody>
                  <a:tcPr marL="7620" marR="7620" marT="762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Pole tip field </a:t>
                      </a:r>
                      <a:endParaRPr lang="en-US" sz="2000" dirty="0" smtClean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</a:rPr>
                        <a:t>Length</a:t>
                      </a:r>
                    </a:p>
                  </a:txBody>
                  <a:tcPr marL="7620" marR="7620" marT="762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(mm)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PMingLiU"/>
                          <a:cs typeface="Times New Roman"/>
                        </a:rPr>
                        <a:t>(T)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(m)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QIR01A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14.52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1.85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QIR01B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35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14.52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Comic Sans MS" panose="030F0702030302020204" pitchFamily="66" charset="0"/>
                        </a:rPr>
                        <a:t>1.85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QIR01C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45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14.52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1.85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QIR02A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65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-14.94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2.2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QIR02B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75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-14.94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2.2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QIR02C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75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-14.94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2.2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QIR# 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60, 30, 25 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&lt; 15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2 (1.7 QIR03,07)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Dipole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Comic Sans MS" panose="030F0702030302020204" pitchFamily="66" charset="0"/>
                        </a:rPr>
                        <a:t>50(66)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&lt; 20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omic Sans MS" panose="030F0702030302020204" pitchFamily="66" charset="0"/>
                        </a:rPr>
                        <a:t>4/4.5/5.5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Main parameters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948411"/>
              </p:ext>
            </p:extLst>
          </p:nvPr>
        </p:nvGraphicFramePr>
        <p:xfrm>
          <a:off x="228600" y="1066800"/>
          <a:ext cx="8614955" cy="52842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1295400"/>
                <a:gridCol w="1816173"/>
                <a:gridCol w="1722991"/>
                <a:gridCol w="1722991"/>
              </a:tblGrid>
              <a:tr h="354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Parameter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Unit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1.5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TeV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 design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TeV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Comic Sans MS" panose="030F0702030302020204" pitchFamily="66" charset="0"/>
                        </a:rPr>
                        <a:t> design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TeV</a:t>
                      </a:r>
                      <a:r>
                        <a:rPr lang="en-US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 design</a:t>
                      </a:r>
                      <a:endParaRPr lang="en-US" sz="1800" b="0" i="0" u="none" strike="noStrike" dirty="0" smtClean="0">
                        <a:solidFill>
                          <a:srgbClr val="C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Beam energy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Comic Sans MS" panose="030F0702030302020204" pitchFamily="66" charset="0"/>
                        </a:rPr>
                        <a:t>TeV</a:t>
                      </a:r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0.75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Number </a:t>
                      </a:r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of 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IPs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842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Circumference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m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2730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2767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6302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*        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 cm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Tune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x/y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18.56/16.58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20.13/22.22 (temporary)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38.23/40.14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(temporary)</a:t>
                      </a:r>
                    </a:p>
                  </a:txBody>
                  <a:tcPr marL="7620" marR="7620" marT="7620" marB="0" anchor="b"/>
                </a:tc>
              </a:tr>
              <a:tr h="4230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Momentum</a:t>
                      </a:r>
                      <a:r>
                        <a:rPr lang="en-US" sz="1800" u="none" strike="noStrike" baseline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compaction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1.30E-5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2.88E-4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-1.22E-3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Normalized </a:t>
                      </a:r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emittance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1800" u="none" strike="noStrike" dirty="0" smtClean="0">
                          <a:effectLst/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r>
                        <a:rPr lang="en-US" sz="180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mm·mrad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Momentum spread         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 %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Bunch length               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 cm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7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Muons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/bunch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1800" u="none" strike="noStrike" baseline="30000" dirty="0" smtClean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5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Repetition rate            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 Hz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  <a:tr h="391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Average 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luminosity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1800" u="none" strike="noStrike" baseline="30000" dirty="0" smtClean="0">
                          <a:effectLst/>
                          <a:latin typeface="Comic Sans MS" panose="030F0702030302020204" pitchFamily="66" charset="0"/>
                        </a:rPr>
                        <a:t>34 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US" sz="1800" u="none" strike="noStrike" baseline="30000" dirty="0" smtClean="0">
                          <a:effectLst/>
                          <a:latin typeface="Comic Sans MS" panose="030F0702030302020204" pitchFamily="66" charset="0"/>
                        </a:rPr>
                        <a:t>-2</a:t>
                      </a:r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US" sz="1800" u="none" strike="noStrike" baseline="30000" dirty="0" smtClean="0">
                          <a:effectLst/>
                          <a:latin typeface="Comic Sans MS" panose="030F0702030302020204" pitchFamily="66" charset="0"/>
                        </a:rPr>
                        <a:t>-1</a:t>
                      </a:r>
                      <a:endParaRPr lang="en-US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omic Sans MS" panose="030F0702030302020204" pitchFamily="66" charset="0"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Comic Sans MS" panose="030F0702030302020204" pitchFamily="66" charset="0"/>
                        </a:rPr>
                        <a:t>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6287869"/>
            <a:ext cx="876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10400"/>
            <a:r>
              <a:rPr lang="en-US" sz="1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average luminosity presented here does not take into account the BB or hourglass factor. The change </a:t>
            </a:r>
            <a:r>
              <a:rPr lang="en-US" sz="1700" dirty="0">
                <a:solidFill>
                  <a:srgbClr val="C00000"/>
                </a:solidFill>
                <a:latin typeface="Comic Sans MS" panose="030F0702030302020204" pitchFamily="66" charset="0"/>
              </a:rPr>
              <a:t>of </a:t>
            </a:r>
            <a:r>
              <a:rPr lang="en-US" sz="17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luminosity is due to beam energy and circumference.</a:t>
            </a:r>
            <a:endParaRPr lang="en-US" sz="17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LAC_PPT_05241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ppt-template-orange</Template>
  <TotalTime>14639</TotalTime>
  <Words>932</Words>
  <Application>Microsoft Office PowerPoint</Application>
  <PresentationFormat>On-screen Show (4:3)</PresentationFormat>
  <Paragraphs>228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SLAC_PPT_052412</vt:lpstr>
      <vt:lpstr>Development of a 6TeV Muon Collider Design</vt:lpstr>
      <vt:lpstr>Outline</vt:lpstr>
      <vt:lpstr>Introduction</vt:lpstr>
      <vt:lpstr>IR linear optics for 6 TeV design </vt:lpstr>
      <vt:lpstr>Arc cell linear optics for 6 TeV design</vt:lpstr>
      <vt:lpstr>6 TeV complete ring linear optics</vt:lpstr>
      <vt:lpstr>Aperture of IR magnets </vt:lpstr>
      <vt:lpstr>IR Magnets </vt:lpstr>
      <vt:lpstr>Main parameters </vt:lpstr>
      <vt:lpstr>Chromatic correction </vt:lpstr>
      <vt:lpstr>Cancellation of IR chromatic W-function </vt:lpstr>
      <vt:lpstr>Beam dynamics properties before optimization</vt:lpstr>
      <vt:lpstr>Dynamic aperture optimization</vt:lpstr>
      <vt:lpstr>Knobs for nonlinear corrections </vt:lpstr>
      <vt:lpstr>Add octupole OCT1 near the defocusing final doublet quadrupole</vt:lpstr>
      <vt:lpstr>Correction of the effect of finite sextupole length</vt:lpstr>
      <vt:lpstr>Correction of horizontal chromatic tune using octupole pair </vt:lpstr>
      <vt:lpstr>Optimized dynamic aperture </vt:lpstr>
      <vt:lpstr>Summary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mhw</dc:creator>
  <cp:lastModifiedBy>Wang, Min-Huey</cp:lastModifiedBy>
  <cp:revision>334</cp:revision>
  <cp:lastPrinted>2014-12-04T02:32:07Z</cp:lastPrinted>
  <dcterms:created xsi:type="dcterms:W3CDTF">2014-02-24T19:29:57Z</dcterms:created>
  <dcterms:modified xsi:type="dcterms:W3CDTF">2014-12-07T19:44:31Z</dcterms:modified>
</cp:coreProperties>
</file>